
<file path=[Content_Types].xml><?xml version="1.0" encoding="utf-8"?>
<Types xmlns="http://schemas.openxmlformats.org/package/2006/content-types">
  <Default Extension="bin" ContentType="application/vnd.openxmlformats-officedocument.oleObject"/>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7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722" r:id="rId3"/>
  </p:sldMasterIdLst>
  <p:notesMasterIdLst>
    <p:notesMasterId r:id="rId39"/>
  </p:notesMasterIdLst>
  <p:handoutMasterIdLst>
    <p:handoutMasterId r:id="rId40"/>
  </p:handoutMasterIdLst>
  <p:sldIdLst>
    <p:sldId id="256" r:id="rId4"/>
    <p:sldId id="263" r:id="rId5"/>
    <p:sldId id="264" r:id="rId6"/>
    <p:sldId id="451" r:id="rId7"/>
    <p:sldId id="436" r:id="rId8"/>
    <p:sldId id="275" r:id="rId9"/>
    <p:sldId id="438" r:id="rId10"/>
    <p:sldId id="302" r:id="rId11"/>
    <p:sldId id="305" r:id="rId12"/>
    <p:sldId id="440" r:id="rId13"/>
    <p:sldId id="441" r:id="rId14"/>
    <p:sldId id="442" r:id="rId15"/>
    <p:sldId id="448" r:id="rId16"/>
    <p:sldId id="449" r:id="rId17"/>
    <p:sldId id="437" r:id="rId18"/>
    <p:sldId id="452" r:id="rId19"/>
    <p:sldId id="266" r:id="rId20"/>
    <p:sldId id="267" r:id="rId21"/>
    <p:sldId id="423" r:id="rId22"/>
    <p:sldId id="454" r:id="rId23"/>
    <p:sldId id="419" r:id="rId24"/>
    <p:sldId id="430" r:id="rId25"/>
    <p:sldId id="260" r:id="rId26"/>
    <p:sldId id="427" r:id="rId27"/>
    <p:sldId id="271" r:id="rId28"/>
    <p:sldId id="453" r:id="rId29"/>
    <p:sldId id="420" r:id="rId30"/>
    <p:sldId id="421" r:id="rId31"/>
    <p:sldId id="429" r:id="rId32"/>
    <p:sldId id="433" r:id="rId33"/>
    <p:sldId id="428" r:id="rId34"/>
    <p:sldId id="435" r:id="rId35"/>
    <p:sldId id="434" r:id="rId36"/>
    <p:sldId id="281" r:id="rId37"/>
    <p:sldId id="416" r:id="rId38"/>
  </p:sldIdLst>
  <p:sldSz cx="9144000" cy="51435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5561">
          <p15:clr>
            <a:srgbClr val="A4A3A4"/>
          </p15:clr>
        </p15:guide>
        <p15:guide id="6" orient="horz" pos="304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46C615-40E5-43DA-8AA0-2A27E98EFFA8}" v="256" dt="2023-09-16T15:24:51.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7" autoAdjust="0"/>
    <p:restoredTop sz="93792" autoAdjust="0"/>
  </p:normalViewPr>
  <p:slideViewPr>
    <p:cSldViewPr snapToGrid="0" snapToObjects="1">
      <p:cViewPr varScale="1">
        <p:scale>
          <a:sx n="79" d="100"/>
          <a:sy n="79" d="100"/>
        </p:scale>
        <p:origin x="704" y="48"/>
      </p:cViewPr>
      <p:guideLst>
        <p:guide pos="5561"/>
        <p:guide orient="horz" pos="3046"/>
      </p:guideLst>
    </p:cSldViewPr>
  </p:slideViewPr>
  <p:notesTextViewPr>
    <p:cViewPr>
      <p:scale>
        <a:sx n="3" d="2"/>
        <a:sy n="3" d="2"/>
      </p:scale>
      <p:origin x="0" y="-40"/>
    </p:cViewPr>
  </p:notesTextViewPr>
  <p:sorterViewPr>
    <p:cViewPr>
      <p:scale>
        <a:sx n="100" d="100"/>
        <a:sy n="100" d="100"/>
      </p:scale>
      <p:origin x="0" y="0"/>
    </p:cViewPr>
  </p:sorterViewPr>
  <p:notesViewPr>
    <p:cSldViewPr snapToGrid="0" snapToObjects="1">
      <p:cViewPr varScale="1">
        <p:scale>
          <a:sx n="121" d="100"/>
          <a:sy n="121" d="100"/>
        </p:scale>
        <p:origin x="10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RH (Anna Rabocha)" userId="a5545e76-fda9-4675-921a-595f25aeea74" providerId="ADAL" clId="{B8CE7929-0BC4-42B8-B404-FB75E2E9906A}"/>
    <pc:docChg chg="custSel modSld">
      <pc:chgData name="NARH (Anna Rabocha)" userId="a5545e76-fda9-4675-921a-595f25aeea74" providerId="ADAL" clId="{B8CE7929-0BC4-42B8-B404-FB75E2E9906A}" dt="2022-01-14T13:20:55.816" v="7" actId="729"/>
      <pc:docMkLst>
        <pc:docMk/>
      </pc:docMkLst>
      <pc:sldChg chg="addSp delSp modSp mod">
        <pc:chgData name="NARH (Anna Rabocha)" userId="a5545e76-fda9-4675-921a-595f25aeea74" providerId="ADAL" clId="{B8CE7929-0BC4-42B8-B404-FB75E2E9906A}" dt="2022-01-14T13:20:41.762" v="6" actId="1076"/>
        <pc:sldMkLst>
          <pc:docMk/>
          <pc:sldMk cId="1739768744" sldId="448"/>
        </pc:sldMkLst>
        <pc:spChg chg="add del mod">
          <ac:chgData name="NARH (Anna Rabocha)" userId="a5545e76-fda9-4675-921a-595f25aeea74" providerId="ADAL" clId="{B8CE7929-0BC4-42B8-B404-FB75E2E9906A}" dt="2022-01-14T13:20:08.697" v="2" actId="478"/>
          <ac:spMkLst>
            <pc:docMk/>
            <pc:sldMk cId="1739768744" sldId="448"/>
            <ac:spMk id="7" creationId="{ED45F058-C5BA-41D1-81FF-FB0975F15BAF}"/>
          </ac:spMkLst>
        </pc:spChg>
        <pc:picChg chg="add mod">
          <ac:chgData name="NARH (Anna Rabocha)" userId="a5545e76-fda9-4675-921a-595f25aeea74" providerId="ADAL" clId="{B8CE7929-0BC4-42B8-B404-FB75E2E9906A}" dt="2022-01-14T13:20:41.762" v="6" actId="1076"/>
          <ac:picMkLst>
            <pc:docMk/>
            <pc:sldMk cId="1739768744" sldId="448"/>
            <ac:picMk id="9" creationId="{92EB7E08-3BBB-4C7F-A63B-219675CBEE85}"/>
          </ac:picMkLst>
        </pc:picChg>
        <pc:picChg chg="del">
          <ac:chgData name="NARH (Anna Rabocha)" userId="a5545e76-fda9-4675-921a-595f25aeea74" providerId="ADAL" clId="{B8CE7929-0BC4-42B8-B404-FB75E2E9906A}" dt="2022-01-14T13:20:00.826" v="0" actId="478"/>
          <ac:picMkLst>
            <pc:docMk/>
            <pc:sldMk cId="1739768744" sldId="448"/>
            <ac:picMk id="15" creationId="{CE052AE0-DEE2-4532-9A46-1E9BCEDB4216}"/>
          </ac:picMkLst>
        </pc:picChg>
        <pc:picChg chg="del">
          <ac:chgData name="NARH (Anna Rabocha)" userId="a5545e76-fda9-4675-921a-595f25aeea74" providerId="ADAL" clId="{B8CE7929-0BC4-42B8-B404-FB75E2E9906A}" dt="2022-01-14T13:20:04.906" v="1" actId="478"/>
          <ac:picMkLst>
            <pc:docMk/>
            <pc:sldMk cId="1739768744" sldId="448"/>
            <ac:picMk id="16" creationId="{8C3C2598-694C-4248-9A36-2109E97B165D}"/>
          </ac:picMkLst>
        </pc:picChg>
      </pc:sldChg>
      <pc:sldChg chg="mod modShow">
        <pc:chgData name="NARH (Anna Rabocha)" userId="a5545e76-fda9-4675-921a-595f25aeea74" providerId="ADAL" clId="{B8CE7929-0BC4-42B8-B404-FB75E2E9906A}" dt="2022-01-14T13:20:55.816" v="7" actId="729"/>
        <pc:sldMkLst>
          <pc:docMk/>
          <pc:sldMk cId="3386082897" sldId="449"/>
        </pc:sldMkLst>
      </pc:sldChg>
    </pc:docChg>
  </pc:docChgLst>
  <pc:docChgLst>
    <pc:chgData name="NARH (Anna Rabocha)" userId="a5545e76-fda9-4675-921a-595f25aeea74" providerId="ADAL" clId="{FAAF5D9B-F4DE-486C-9E36-E33F5E8E0018}"/>
    <pc:docChg chg="addSld modSld sldOrd">
      <pc:chgData name="NARH (Anna Rabocha)" userId="a5545e76-fda9-4675-921a-595f25aeea74" providerId="ADAL" clId="{FAAF5D9B-F4DE-486C-9E36-E33F5E8E0018}" dt="2020-04-13T06:56:57.134" v="39" actId="1076"/>
      <pc:docMkLst>
        <pc:docMk/>
      </pc:docMkLst>
      <pc:sldChg chg="modSp">
        <pc:chgData name="NARH (Anna Rabocha)" userId="a5545e76-fda9-4675-921a-595f25aeea74" providerId="ADAL" clId="{FAAF5D9B-F4DE-486C-9E36-E33F5E8E0018}" dt="2020-04-13T06:33:50.583" v="15" actId="1076"/>
        <pc:sldMkLst>
          <pc:docMk/>
          <pc:sldMk cId="1461949624" sldId="261"/>
        </pc:sldMkLst>
        <pc:picChg chg="mod">
          <ac:chgData name="NARH (Anna Rabocha)" userId="a5545e76-fda9-4675-921a-595f25aeea74" providerId="ADAL" clId="{FAAF5D9B-F4DE-486C-9E36-E33F5E8E0018}" dt="2020-04-13T06:33:50.583" v="15" actId="1076"/>
          <ac:picMkLst>
            <pc:docMk/>
            <pc:sldMk cId="1461949624" sldId="261"/>
            <ac:picMk id="4098" creationId="{CEAF63D4-60DC-4C45-A0FA-5CA06AE07B83}"/>
          </ac:picMkLst>
        </pc:picChg>
      </pc:sldChg>
      <pc:sldChg chg="modSp">
        <pc:chgData name="NARH (Anna Rabocha)" userId="a5545e76-fda9-4675-921a-595f25aeea74" providerId="ADAL" clId="{FAAF5D9B-F4DE-486C-9E36-E33F5E8E0018}" dt="2020-04-13T06:29:37.755" v="13"/>
        <pc:sldMkLst>
          <pc:docMk/>
          <pc:sldMk cId="255687864" sldId="263"/>
        </pc:sldMkLst>
        <pc:spChg chg="mod">
          <ac:chgData name="NARH (Anna Rabocha)" userId="a5545e76-fda9-4675-921a-595f25aeea74" providerId="ADAL" clId="{FAAF5D9B-F4DE-486C-9E36-E33F5E8E0018}" dt="2020-04-13T06:29:37.755" v="13"/>
          <ac:spMkLst>
            <pc:docMk/>
            <pc:sldMk cId="255687864" sldId="263"/>
            <ac:spMk id="2" creationId="{94408AA4-E498-44D0-A668-A29533530B16}"/>
          </ac:spMkLst>
        </pc:spChg>
      </pc:sldChg>
      <pc:sldChg chg="ord">
        <pc:chgData name="NARH (Anna Rabocha)" userId="a5545e76-fda9-4675-921a-595f25aeea74" providerId="ADAL" clId="{FAAF5D9B-F4DE-486C-9E36-E33F5E8E0018}" dt="2020-04-13T06:30:34.999" v="14"/>
        <pc:sldMkLst>
          <pc:docMk/>
          <pc:sldMk cId="3592478438" sldId="264"/>
        </pc:sldMkLst>
      </pc:sldChg>
      <pc:sldChg chg="ord">
        <pc:chgData name="NARH (Anna Rabocha)" userId="a5545e76-fda9-4675-921a-595f25aeea74" providerId="ADAL" clId="{FAAF5D9B-F4DE-486C-9E36-E33F5E8E0018}" dt="2020-04-13T06:11:05.927" v="5"/>
        <pc:sldMkLst>
          <pc:docMk/>
          <pc:sldMk cId="1645528521" sldId="275"/>
        </pc:sldMkLst>
      </pc:sldChg>
      <pc:sldChg chg="modSp ord">
        <pc:chgData name="NARH (Anna Rabocha)" userId="a5545e76-fda9-4675-921a-595f25aeea74" providerId="ADAL" clId="{FAAF5D9B-F4DE-486C-9E36-E33F5E8E0018}" dt="2020-04-13T06:56:57.134" v="39" actId="1076"/>
        <pc:sldMkLst>
          <pc:docMk/>
          <pc:sldMk cId="3091091754" sldId="302"/>
        </pc:sldMkLst>
        <pc:spChg chg="mod">
          <ac:chgData name="NARH (Anna Rabocha)" userId="a5545e76-fda9-4675-921a-595f25aeea74" providerId="ADAL" clId="{FAAF5D9B-F4DE-486C-9E36-E33F5E8E0018}" dt="2020-04-13T06:56:46.079" v="37" actId="1076"/>
          <ac:spMkLst>
            <pc:docMk/>
            <pc:sldMk cId="3091091754" sldId="302"/>
            <ac:spMk id="5" creationId="{00000000-0000-0000-0000-000000000000}"/>
          </ac:spMkLst>
        </pc:spChg>
        <pc:spChg chg="mod">
          <ac:chgData name="NARH (Anna Rabocha)" userId="a5545e76-fda9-4675-921a-595f25aeea74" providerId="ADAL" clId="{FAAF5D9B-F4DE-486C-9E36-E33F5E8E0018}" dt="2020-04-13T06:56:57.134" v="39" actId="1076"/>
          <ac:spMkLst>
            <pc:docMk/>
            <pc:sldMk cId="3091091754" sldId="302"/>
            <ac:spMk id="7" creationId="{00000000-0000-0000-0000-000000000000}"/>
          </ac:spMkLst>
        </pc:spChg>
        <pc:picChg chg="mod">
          <ac:chgData name="NARH (Anna Rabocha)" userId="a5545e76-fda9-4675-921a-595f25aeea74" providerId="ADAL" clId="{FAAF5D9B-F4DE-486C-9E36-E33F5E8E0018}" dt="2020-04-13T06:56:50.184" v="38" actId="1076"/>
          <ac:picMkLst>
            <pc:docMk/>
            <pc:sldMk cId="3091091754" sldId="302"/>
            <ac:picMk id="1027" creationId="{00000000-0000-0000-0000-000000000000}"/>
          </ac:picMkLst>
        </pc:picChg>
      </pc:sldChg>
      <pc:sldChg chg="delSp modSp ord">
        <pc:chgData name="NARH (Anna Rabocha)" userId="a5545e76-fda9-4675-921a-595f25aeea74" providerId="ADAL" clId="{FAAF5D9B-F4DE-486C-9E36-E33F5E8E0018}" dt="2020-04-13T06:56:37.219" v="36"/>
        <pc:sldMkLst>
          <pc:docMk/>
          <pc:sldMk cId="35346811" sldId="305"/>
        </pc:sldMkLst>
        <pc:picChg chg="del mod">
          <ac:chgData name="NARH (Anna Rabocha)" userId="a5545e76-fda9-4675-921a-595f25aeea74" providerId="ADAL" clId="{FAAF5D9B-F4DE-486C-9E36-E33F5E8E0018}" dt="2020-04-13T06:54:05.972" v="34" actId="478"/>
          <ac:picMkLst>
            <pc:docMk/>
            <pc:sldMk cId="35346811" sldId="305"/>
            <ac:picMk id="22" creationId="{00000000-0000-0000-0000-000000000000}"/>
          </ac:picMkLst>
        </pc:picChg>
        <pc:picChg chg="mod">
          <ac:chgData name="NARH (Anna Rabocha)" userId="a5545e76-fda9-4675-921a-595f25aeea74" providerId="ADAL" clId="{FAAF5D9B-F4DE-486C-9E36-E33F5E8E0018}" dt="2020-04-13T06:54:13.771" v="35" actId="1076"/>
          <ac:picMkLst>
            <pc:docMk/>
            <pc:sldMk cId="35346811" sldId="305"/>
            <ac:picMk id="4105" creationId="{00000000-0000-0000-0000-000000000000}"/>
          </ac:picMkLst>
        </pc:picChg>
      </pc:sldChg>
      <pc:sldChg chg="ord">
        <pc:chgData name="NARH (Anna Rabocha)" userId="a5545e76-fda9-4675-921a-595f25aeea74" providerId="ADAL" clId="{FAAF5D9B-F4DE-486C-9E36-E33F5E8E0018}" dt="2020-04-13T06:37:23.284" v="19"/>
        <pc:sldMkLst>
          <pc:docMk/>
          <pc:sldMk cId="3688704945" sldId="424"/>
        </pc:sldMkLst>
      </pc:sldChg>
      <pc:sldChg chg="add">
        <pc:chgData name="NARH (Anna Rabocha)" userId="a5545e76-fda9-4675-921a-595f25aeea74" providerId="ADAL" clId="{FAAF5D9B-F4DE-486C-9E36-E33F5E8E0018}" dt="2020-04-12T19:55:28.276" v="1"/>
        <pc:sldMkLst>
          <pc:docMk/>
          <pc:sldMk cId="3023143176" sldId="436"/>
        </pc:sldMkLst>
      </pc:sldChg>
      <pc:sldChg chg="addSp modSp add">
        <pc:chgData name="NARH (Anna Rabocha)" userId="a5545e76-fda9-4675-921a-595f25aeea74" providerId="ADAL" clId="{FAAF5D9B-F4DE-486C-9E36-E33F5E8E0018}" dt="2020-04-13T06:26:18.142" v="12" actId="207"/>
        <pc:sldMkLst>
          <pc:docMk/>
          <pc:sldMk cId="3195894531" sldId="436"/>
        </pc:sldMkLst>
        <pc:spChg chg="mod">
          <ac:chgData name="NARH (Anna Rabocha)" userId="a5545e76-fda9-4675-921a-595f25aeea74" providerId="ADAL" clId="{FAAF5D9B-F4DE-486C-9E36-E33F5E8E0018}" dt="2020-04-13T06:10:31.081" v="4"/>
          <ac:spMkLst>
            <pc:docMk/>
            <pc:sldMk cId="3195894531" sldId="436"/>
            <ac:spMk id="2" creationId="{925F68F8-F524-41AB-920B-5D43C1C5D300}"/>
          </ac:spMkLst>
        </pc:spChg>
        <pc:spChg chg="add mod">
          <ac:chgData name="NARH (Anna Rabocha)" userId="a5545e76-fda9-4675-921a-595f25aeea74" providerId="ADAL" clId="{FAAF5D9B-F4DE-486C-9E36-E33F5E8E0018}" dt="2020-04-13T06:26:18.142" v="12" actId="207"/>
          <ac:spMkLst>
            <pc:docMk/>
            <pc:sldMk cId="3195894531" sldId="436"/>
            <ac:spMk id="7" creationId="{9F16C80D-32D2-4A30-B9EE-BA350564B517}"/>
          </ac:spMkLst>
        </pc:spChg>
      </pc:sldChg>
      <pc:sldChg chg="modSp add">
        <pc:chgData name="NARH (Anna Rabocha)" userId="a5545e76-fda9-4675-921a-595f25aeea74" providerId="ADAL" clId="{FAAF5D9B-F4DE-486C-9E36-E33F5E8E0018}" dt="2020-04-13T06:36:16.501" v="17"/>
        <pc:sldMkLst>
          <pc:docMk/>
          <pc:sldMk cId="2644709626" sldId="437"/>
        </pc:sldMkLst>
        <pc:spChg chg="mod">
          <ac:chgData name="NARH (Anna Rabocha)" userId="a5545e76-fda9-4675-921a-595f25aeea74" providerId="ADAL" clId="{FAAF5D9B-F4DE-486C-9E36-E33F5E8E0018}" dt="2020-04-13T06:36:16.501" v="17"/>
          <ac:spMkLst>
            <pc:docMk/>
            <pc:sldMk cId="2644709626" sldId="437"/>
            <ac:spMk id="2" creationId="{70E43021-EAED-4300-8718-BDBB22727AA9}"/>
          </ac:spMkLst>
        </pc:spChg>
      </pc:sldChg>
      <pc:sldChg chg="addSp delSp modSp add">
        <pc:chgData name="NARH (Anna Rabocha)" userId="a5545e76-fda9-4675-921a-595f25aeea74" providerId="ADAL" clId="{FAAF5D9B-F4DE-486C-9E36-E33F5E8E0018}" dt="2020-04-13T06:49:41.029" v="30" actId="207"/>
        <pc:sldMkLst>
          <pc:docMk/>
          <pc:sldMk cId="1038851962" sldId="438"/>
        </pc:sldMkLst>
        <pc:spChg chg="mod">
          <ac:chgData name="NARH (Anna Rabocha)" userId="a5545e76-fda9-4675-921a-595f25aeea74" providerId="ADAL" clId="{FAAF5D9B-F4DE-486C-9E36-E33F5E8E0018}" dt="2020-04-13T06:38:49.295" v="21"/>
          <ac:spMkLst>
            <pc:docMk/>
            <pc:sldMk cId="1038851962" sldId="438"/>
            <ac:spMk id="2" creationId="{1CE1AAE4-5A5F-4A06-83F5-5638D129A6A6}"/>
          </ac:spMkLst>
        </pc:spChg>
        <pc:spChg chg="add mod">
          <ac:chgData name="NARH (Anna Rabocha)" userId="a5545e76-fda9-4675-921a-595f25aeea74" providerId="ADAL" clId="{FAAF5D9B-F4DE-486C-9E36-E33F5E8E0018}" dt="2020-04-13T06:48:08.119" v="24" actId="207"/>
          <ac:spMkLst>
            <pc:docMk/>
            <pc:sldMk cId="1038851962" sldId="438"/>
            <ac:spMk id="7" creationId="{3C735014-760B-406D-BF39-6D508B291DCB}"/>
          </ac:spMkLst>
        </pc:spChg>
        <pc:spChg chg="add del">
          <ac:chgData name="NARH (Anna Rabocha)" userId="a5545e76-fda9-4675-921a-595f25aeea74" providerId="ADAL" clId="{FAAF5D9B-F4DE-486C-9E36-E33F5E8E0018}" dt="2020-04-13T06:49:06.604" v="27"/>
          <ac:spMkLst>
            <pc:docMk/>
            <pc:sldMk cId="1038851962" sldId="438"/>
            <ac:spMk id="9" creationId="{02D3D251-8F5E-4A5D-B91E-752A8E005A7E}"/>
          </ac:spMkLst>
        </pc:spChg>
        <pc:spChg chg="add mod">
          <ac:chgData name="NARH (Anna Rabocha)" userId="a5545e76-fda9-4675-921a-595f25aeea74" providerId="ADAL" clId="{FAAF5D9B-F4DE-486C-9E36-E33F5E8E0018}" dt="2020-04-13T06:49:41.029" v="30" actId="207"/>
          <ac:spMkLst>
            <pc:docMk/>
            <pc:sldMk cId="1038851962" sldId="438"/>
            <ac:spMk id="10" creationId="{C4BA8FCD-7DF9-468C-B12F-7C1F8007BCFB}"/>
          </ac:spMkLst>
        </pc:spChg>
        <pc:picChg chg="add">
          <ac:chgData name="NARH (Anna Rabocha)" userId="a5545e76-fda9-4675-921a-595f25aeea74" providerId="ADAL" clId="{FAAF5D9B-F4DE-486C-9E36-E33F5E8E0018}" dt="2020-04-13T06:48:29.125" v="25"/>
          <ac:picMkLst>
            <pc:docMk/>
            <pc:sldMk cId="1038851962" sldId="438"/>
            <ac:picMk id="8" creationId="{27ADF954-7633-4F09-87B9-98DB25FC08A1}"/>
          </ac:picMkLst>
        </pc:picChg>
      </pc:sldChg>
    </pc:docChg>
  </pc:docChgLst>
  <pc:docChgLst>
    <pc:chgData name="NARH (Anna Rabocha)" userId="a5545e76-fda9-4675-921a-595f25aeea74" providerId="ADAL" clId="{145064B8-7FF3-4CE3-88C6-B1E57B1565AD}"/>
    <pc:docChg chg="modSld">
      <pc:chgData name="NARH (Anna Rabocha)" userId="a5545e76-fda9-4675-921a-595f25aeea74" providerId="ADAL" clId="{145064B8-7FF3-4CE3-88C6-B1E57B1565AD}" dt="2020-08-25T12:14:05.247" v="1" actId="1076"/>
      <pc:docMkLst>
        <pc:docMk/>
      </pc:docMkLst>
      <pc:sldChg chg="modSp">
        <pc:chgData name="NARH (Anna Rabocha)" userId="a5545e76-fda9-4675-921a-595f25aeea74" providerId="ADAL" clId="{145064B8-7FF3-4CE3-88C6-B1E57B1565AD}" dt="2020-08-25T12:14:05.247" v="1" actId="1076"/>
        <pc:sldMkLst>
          <pc:docMk/>
          <pc:sldMk cId="1645528521" sldId="275"/>
        </pc:sldMkLst>
        <pc:picChg chg="mod">
          <ac:chgData name="NARH (Anna Rabocha)" userId="a5545e76-fda9-4675-921a-595f25aeea74" providerId="ADAL" clId="{145064B8-7FF3-4CE3-88C6-B1E57B1565AD}" dt="2020-08-25T12:14:05.247" v="1" actId="1076"/>
          <ac:picMkLst>
            <pc:docMk/>
            <pc:sldMk cId="1645528521" sldId="275"/>
            <ac:picMk id="3074" creationId="{63C35659-6A41-4423-A53A-EE0DD53CBF9C}"/>
          </ac:picMkLst>
        </pc:picChg>
      </pc:sldChg>
    </pc:docChg>
  </pc:docChgLst>
  <pc:docChgLst>
    <pc:chgData name="NARH (Anna Rabocha)" userId="a5545e76-fda9-4675-921a-595f25aeea74" providerId="ADAL" clId="{B5C9EC28-E829-4084-9E5B-CFB51BDF9EC5}"/>
    <pc:docChg chg="undo redo custSel delSld modSld sldOrd">
      <pc:chgData name="NARH (Anna Rabocha)" userId="a5545e76-fda9-4675-921a-595f25aeea74" providerId="ADAL" clId="{B5C9EC28-E829-4084-9E5B-CFB51BDF9EC5}" dt="2023-07-05T07:53:01.720" v="2231" actId="729"/>
      <pc:docMkLst>
        <pc:docMk/>
      </pc:docMkLst>
      <pc:sldChg chg="modSp mod">
        <pc:chgData name="NARH (Anna Rabocha)" userId="a5545e76-fda9-4675-921a-595f25aeea74" providerId="ADAL" clId="{B5C9EC28-E829-4084-9E5B-CFB51BDF9EC5}" dt="2023-06-14T12:45:09.634" v="358" actId="20577"/>
        <pc:sldMkLst>
          <pc:docMk/>
          <pc:sldMk cId="1992424510" sldId="256"/>
        </pc:sldMkLst>
        <pc:spChg chg="mod">
          <ac:chgData name="NARH (Anna Rabocha)" userId="a5545e76-fda9-4675-921a-595f25aeea74" providerId="ADAL" clId="{B5C9EC28-E829-4084-9E5B-CFB51BDF9EC5}" dt="2023-06-14T12:45:00.222" v="353" actId="2711"/>
          <ac:spMkLst>
            <pc:docMk/>
            <pc:sldMk cId="1992424510" sldId="256"/>
            <ac:spMk id="2" creationId="{99A811EC-5C3E-43FA-A261-F9042973A2B8}"/>
          </ac:spMkLst>
        </pc:spChg>
        <pc:spChg chg="mod">
          <ac:chgData name="NARH (Anna Rabocha)" userId="a5545e76-fda9-4675-921a-595f25aeea74" providerId="ADAL" clId="{B5C9EC28-E829-4084-9E5B-CFB51BDF9EC5}" dt="2023-06-14T12:45:09.634" v="358" actId="20577"/>
          <ac:spMkLst>
            <pc:docMk/>
            <pc:sldMk cId="1992424510" sldId="256"/>
            <ac:spMk id="3" creationId="{A975643E-1DFE-4DC9-AF23-B08E216877C1}"/>
          </ac:spMkLst>
        </pc:spChg>
      </pc:sldChg>
      <pc:sldChg chg="addSp delSp modSp mod">
        <pc:chgData name="NARH (Anna Rabocha)" userId="a5545e76-fda9-4675-921a-595f25aeea74" providerId="ADAL" clId="{B5C9EC28-E829-4084-9E5B-CFB51BDF9EC5}" dt="2023-06-15T12:12:30.515" v="1543" actId="20577"/>
        <pc:sldMkLst>
          <pc:docMk/>
          <pc:sldMk cId="3857903686" sldId="260"/>
        </pc:sldMkLst>
        <pc:spChg chg="add del">
          <ac:chgData name="NARH (Anna Rabocha)" userId="a5545e76-fda9-4675-921a-595f25aeea74" providerId="ADAL" clId="{B5C9EC28-E829-4084-9E5B-CFB51BDF9EC5}" dt="2023-06-15T12:11:31.420" v="1527"/>
          <ac:spMkLst>
            <pc:docMk/>
            <pc:sldMk cId="3857903686" sldId="260"/>
            <ac:spMk id="2" creationId="{D1E5BC37-3557-4937-E9CF-981F71645946}"/>
          </ac:spMkLst>
        </pc:spChg>
        <pc:spChg chg="mod">
          <ac:chgData name="NARH (Anna Rabocha)" userId="a5545e76-fda9-4675-921a-595f25aeea74" providerId="ADAL" clId="{B5C9EC28-E829-4084-9E5B-CFB51BDF9EC5}" dt="2023-06-15T12:11:33.830" v="1529"/>
          <ac:spMkLst>
            <pc:docMk/>
            <pc:sldMk cId="3857903686" sldId="260"/>
            <ac:spMk id="3" creationId="{A3772C24-BDE8-47D8-AF3D-F4DDA04FE576}"/>
          </ac:spMkLst>
        </pc:spChg>
        <pc:spChg chg="mod">
          <ac:chgData name="NARH (Anna Rabocha)" userId="a5545e76-fda9-4675-921a-595f25aeea74" providerId="ADAL" clId="{B5C9EC28-E829-4084-9E5B-CFB51BDF9EC5}" dt="2023-06-15T12:12:30.515" v="1543" actId="20577"/>
          <ac:spMkLst>
            <pc:docMk/>
            <pc:sldMk cId="3857903686" sldId="260"/>
            <ac:spMk id="7" creationId="{9232E3C3-53CF-478E-A2B7-F649F58C9FA1}"/>
          </ac:spMkLst>
        </pc:spChg>
      </pc:sldChg>
      <pc:sldChg chg="modSp mod">
        <pc:chgData name="NARH (Anna Rabocha)" userId="a5545e76-fda9-4675-921a-595f25aeea74" providerId="ADAL" clId="{B5C9EC28-E829-4084-9E5B-CFB51BDF9EC5}" dt="2023-06-14T12:42:30.208" v="224" actId="1076"/>
        <pc:sldMkLst>
          <pc:docMk/>
          <pc:sldMk cId="255687864" sldId="263"/>
        </pc:sldMkLst>
        <pc:spChg chg="mod">
          <ac:chgData name="NARH (Anna Rabocha)" userId="a5545e76-fda9-4675-921a-595f25aeea74" providerId="ADAL" clId="{B5C9EC28-E829-4084-9E5B-CFB51BDF9EC5}" dt="2023-06-14T12:42:30.208" v="224" actId="1076"/>
          <ac:spMkLst>
            <pc:docMk/>
            <pc:sldMk cId="255687864" sldId="263"/>
            <ac:spMk id="2" creationId="{94408AA4-E498-44D0-A668-A29533530B16}"/>
          </ac:spMkLst>
        </pc:spChg>
        <pc:spChg chg="mod">
          <ac:chgData name="NARH (Anna Rabocha)" userId="a5545e76-fda9-4675-921a-595f25aeea74" providerId="ADAL" clId="{B5C9EC28-E829-4084-9E5B-CFB51BDF9EC5}" dt="2023-06-14T12:38:36.228" v="48" actId="113"/>
          <ac:spMkLst>
            <pc:docMk/>
            <pc:sldMk cId="255687864" sldId="263"/>
            <ac:spMk id="3" creationId="{6B3C53FA-B485-4A7A-8B98-D9B04E4E3CAB}"/>
          </ac:spMkLst>
        </pc:spChg>
      </pc:sldChg>
      <pc:sldChg chg="modSp mod">
        <pc:chgData name="NARH (Anna Rabocha)" userId="a5545e76-fda9-4675-921a-595f25aeea74" providerId="ADAL" clId="{B5C9EC28-E829-4084-9E5B-CFB51BDF9EC5}" dt="2023-06-14T12:44:47.863" v="352" actId="2711"/>
        <pc:sldMkLst>
          <pc:docMk/>
          <pc:sldMk cId="3592478438" sldId="264"/>
        </pc:sldMkLst>
        <pc:spChg chg="mod">
          <ac:chgData name="NARH (Anna Rabocha)" userId="a5545e76-fda9-4675-921a-595f25aeea74" providerId="ADAL" clId="{B5C9EC28-E829-4084-9E5B-CFB51BDF9EC5}" dt="2023-06-14T12:44:42.486" v="351" actId="2711"/>
          <ac:spMkLst>
            <pc:docMk/>
            <pc:sldMk cId="3592478438" sldId="264"/>
            <ac:spMk id="2" creationId="{D2544104-409A-4589-922E-65CFFF676962}"/>
          </ac:spMkLst>
        </pc:spChg>
        <pc:spChg chg="mod">
          <ac:chgData name="NARH (Anna Rabocha)" userId="a5545e76-fda9-4675-921a-595f25aeea74" providerId="ADAL" clId="{B5C9EC28-E829-4084-9E5B-CFB51BDF9EC5}" dt="2023-06-14T12:44:47.863" v="352" actId="2711"/>
          <ac:spMkLst>
            <pc:docMk/>
            <pc:sldMk cId="3592478438" sldId="264"/>
            <ac:spMk id="3" creationId="{EF86B9B0-6149-479A-B918-F13C250DA5CC}"/>
          </ac:spMkLst>
        </pc:spChg>
        <pc:spChg chg="mod">
          <ac:chgData name="NARH (Anna Rabocha)" userId="a5545e76-fda9-4675-921a-595f25aeea74" providerId="ADAL" clId="{B5C9EC28-E829-4084-9E5B-CFB51BDF9EC5}" dt="2023-06-14T12:44:37.529" v="350" actId="2711"/>
          <ac:spMkLst>
            <pc:docMk/>
            <pc:sldMk cId="3592478438" sldId="264"/>
            <ac:spMk id="9" creationId="{00D4454E-11AB-44F8-972F-4BB2DD94D69A}"/>
          </ac:spMkLst>
        </pc:spChg>
      </pc:sldChg>
      <pc:sldChg chg="modSp mod">
        <pc:chgData name="NARH (Anna Rabocha)" userId="a5545e76-fda9-4675-921a-595f25aeea74" providerId="ADAL" clId="{B5C9EC28-E829-4084-9E5B-CFB51BDF9EC5}" dt="2023-06-15T11:57:41.988" v="1340" actId="2711"/>
        <pc:sldMkLst>
          <pc:docMk/>
          <pc:sldMk cId="482560403" sldId="266"/>
        </pc:sldMkLst>
        <pc:spChg chg="mod">
          <ac:chgData name="NARH (Anna Rabocha)" userId="a5545e76-fda9-4675-921a-595f25aeea74" providerId="ADAL" clId="{B5C9EC28-E829-4084-9E5B-CFB51BDF9EC5}" dt="2023-06-15T11:57:14.551" v="1336" actId="2711"/>
          <ac:spMkLst>
            <pc:docMk/>
            <pc:sldMk cId="482560403" sldId="266"/>
            <ac:spMk id="3" creationId="{7858ABB0-AFAF-425B-885B-73715D8E79F7}"/>
          </ac:spMkLst>
        </pc:spChg>
        <pc:graphicFrameChg chg="mod modGraphic">
          <ac:chgData name="NARH (Anna Rabocha)" userId="a5545e76-fda9-4675-921a-595f25aeea74" providerId="ADAL" clId="{B5C9EC28-E829-4084-9E5B-CFB51BDF9EC5}" dt="2023-06-15T11:57:41.988" v="1340" actId="2711"/>
          <ac:graphicFrameMkLst>
            <pc:docMk/>
            <pc:sldMk cId="482560403" sldId="266"/>
            <ac:graphicFrameMk id="8" creationId="{C8271BD1-AC27-4704-9C2A-93DDEFBA00BB}"/>
          </ac:graphicFrameMkLst>
        </pc:graphicFrameChg>
      </pc:sldChg>
      <pc:sldChg chg="modSp mod">
        <pc:chgData name="NARH (Anna Rabocha)" userId="a5545e76-fda9-4675-921a-595f25aeea74" providerId="ADAL" clId="{B5C9EC28-E829-4084-9E5B-CFB51BDF9EC5}" dt="2023-06-15T12:01:45.343" v="1398" actId="2711"/>
        <pc:sldMkLst>
          <pc:docMk/>
          <pc:sldMk cId="4028166267" sldId="267"/>
        </pc:sldMkLst>
        <pc:spChg chg="mod">
          <ac:chgData name="NARH (Anna Rabocha)" userId="a5545e76-fda9-4675-921a-595f25aeea74" providerId="ADAL" clId="{B5C9EC28-E829-4084-9E5B-CFB51BDF9EC5}" dt="2023-06-15T12:01:29.639" v="1394" actId="2711"/>
          <ac:spMkLst>
            <pc:docMk/>
            <pc:sldMk cId="4028166267" sldId="267"/>
            <ac:spMk id="3" creationId="{7DCA5C3B-2906-4656-A6FF-1AE8582BBB97}"/>
          </ac:spMkLst>
        </pc:spChg>
        <pc:graphicFrameChg chg="mod modGraphic">
          <ac:chgData name="NARH (Anna Rabocha)" userId="a5545e76-fda9-4675-921a-595f25aeea74" providerId="ADAL" clId="{B5C9EC28-E829-4084-9E5B-CFB51BDF9EC5}" dt="2023-06-15T12:01:45.343" v="1398" actId="2711"/>
          <ac:graphicFrameMkLst>
            <pc:docMk/>
            <pc:sldMk cId="4028166267" sldId="267"/>
            <ac:graphicFrameMk id="10" creationId="{BC0245B1-0D37-44CA-87E1-3DB479E1711E}"/>
          </ac:graphicFrameMkLst>
        </pc:graphicFrameChg>
      </pc:sldChg>
      <pc:sldChg chg="modSp mod">
        <pc:chgData name="NARH (Anna Rabocha)" userId="a5545e76-fda9-4675-921a-595f25aeea74" providerId="ADAL" clId="{B5C9EC28-E829-4084-9E5B-CFB51BDF9EC5}" dt="2023-06-15T12:17:04.843" v="1621" actId="2711"/>
        <pc:sldMkLst>
          <pc:docMk/>
          <pc:sldMk cId="3480235095" sldId="271"/>
        </pc:sldMkLst>
        <pc:spChg chg="mod">
          <ac:chgData name="NARH (Anna Rabocha)" userId="a5545e76-fda9-4675-921a-595f25aeea74" providerId="ADAL" clId="{B5C9EC28-E829-4084-9E5B-CFB51BDF9EC5}" dt="2023-06-15T12:16:57.553" v="1620" actId="2711"/>
          <ac:spMkLst>
            <pc:docMk/>
            <pc:sldMk cId="3480235095" sldId="271"/>
            <ac:spMk id="2" creationId="{F35B7BCF-9857-44FD-B12D-E0280A229591}"/>
          </ac:spMkLst>
        </pc:spChg>
        <pc:spChg chg="mod">
          <ac:chgData name="NARH (Anna Rabocha)" userId="a5545e76-fda9-4675-921a-595f25aeea74" providerId="ADAL" clId="{B5C9EC28-E829-4084-9E5B-CFB51BDF9EC5}" dt="2023-06-15T12:17:04.843" v="1621" actId="2711"/>
          <ac:spMkLst>
            <pc:docMk/>
            <pc:sldMk cId="3480235095" sldId="271"/>
            <ac:spMk id="3" creationId="{D2E23F70-BFC5-4402-BBC0-823C4F36B46D}"/>
          </ac:spMkLst>
        </pc:spChg>
      </pc:sldChg>
      <pc:sldChg chg="addSp delSp modSp mod">
        <pc:chgData name="NARH (Anna Rabocha)" userId="a5545e76-fda9-4675-921a-595f25aeea74" providerId="ADAL" clId="{B5C9EC28-E829-4084-9E5B-CFB51BDF9EC5}" dt="2023-06-15T10:21:56.724" v="1022" actId="1076"/>
        <pc:sldMkLst>
          <pc:docMk/>
          <pc:sldMk cId="1645528521" sldId="275"/>
        </pc:sldMkLst>
        <pc:spChg chg="add del mod">
          <ac:chgData name="NARH (Anna Rabocha)" userId="a5545e76-fda9-4675-921a-595f25aeea74" providerId="ADAL" clId="{B5C9EC28-E829-4084-9E5B-CFB51BDF9EC5}" dt="2023-06-15T10:20:27.654" v="1006" actId="478"/>
          <ac:spMkLst>
            <pc:docMk/>
            <pc:sldMk cId="1645528521" sldId="275"/>
            <ac:spMk id="2" creationId="{1B5F4190-254A-70CC-B497-D8A800A3D748}"/>
          </ac:spMkLst>
        </pc:spChg>
        <pc:picChg chg="add del mod">
          <ac:chgData name="NARH (Anna Rabocha)" userId="a5545e76-fda9-4675-921a-595f25aeea74" providerId="ADAL" clId="{B5C9EC28-E829-4084-9E5B-CFB51BDF9EC5}" dt="2023-06-15T10:21:11.672" v="1014" actId="478"/>
          <ac:picMkLst>
            <pc:docMk/>
            <pc:sldMk cId="1645528521" sldId="275"/>
            <ac:picMk id="8" creationId="{F79BB622-17EF-708A-5A1B-135631094AEE}"/>
          </ac:picMkLst>
        </pc:picChg>
        <pc:picChg chg="add mod">
          <ac:chgData name="NARH (Anna Rabocha)" userId="a5545e76-fda9-4675-921a-595f25aeea74" providerId="ADAL" clId="{B5C9EC28-E829-4084-9E5B-CFB51BDF9EC5}" dt="2023-06-15T10:21:56.724" v="1022" actId="1076"/>
          <ac:picMkLst>
            <pc:docMk/>
            <pc:sldMk cId="1645528521" sldId="275"/>
            <ac:picMk id="10" creationId="{353BE4FC-26FD-79E1-9056-E56701FE8ED8}"/>
          </ac:picMkLst>
        </pc:picChg>
        <pc:picChg chg="del mod">
          <ac:chgData name="NARH (Anna Rabocha)" userId="a5545e76-fda9-4675-921a-595f25aeea74" providerId="ADAL" clId="{B5C9EC28-E829-4084-9E5B-CFB51BDF9EC5}" dt="2023-06-15T10:20:21.909" v="1005" actId="478"/>
          <ac:picMkLst>
            <pc:docMk/>
            <pc:sldMk cId="1645528521" sldId="275"/>
            <ac:picMk id="3074" creationId="{63C35659-6A41-4423-A53A-EE0DD53CBF9C}"/>
          </ac:picMkLst>
        </pc:picChg>
      </pc:sldChg>
      <pc:sldChg chg="modSp mod">
        <pc:chgData name="NARH (Anna Rabocha)" userId="a5545e76-fda9-4675-921a-595f25aeea74" providerId="ADAL" clId="{B5C9EC28-E829-4084-9E5B-CFB51BDF9EC5}" dt="2023-06-15T12:44:15.767" v="2126"/>
        <pc:sldMkLst>
          <pc:docMk/>
          <pc:sldMk cId="0" sldId="281"/>
        </pc:sldMkLst>
        <pc:spChg chg="mod">
          <ac:chgData name="NARH (Anna Rabocha)" userId="a5545e76-fda9-4675-921a-595f25aeea74" providerId="ADAL" clId="{B5C9EC28-E829-4084-9E5B-CFB51BDF9EC5}" dt="2023-06-15T12:44:15.767" v="2126"/>
          <ac:spMkLst>
            <pc:docMk/>
            <pc:sldMk cId="0" sldId="281"/>
            <ac:spMk id="2" creationId="{00000000-0000-0000-0000-000000000000}"/>
          </ac:spMkLst>
        </pc:spChg>
        <pc:spChg chg="mod">
          <ac:chgData name="NARH (Anna Rabocha)" userId="a5545e76-fda9-4675-921a-595f25aeea74" providerId="ADAL" clId="{B5C9EC28-E829-4084-9E5B-CFB51BDF9EC5}" dt="2023-06-15T12:42:34.967" v="2103" actId="20577"/>
          <ac:spMkLst>
            <pc:docMk/>
            <pc:sldMk cId="0" sldId="281"/>
            <ac:spMk id="33794" creationId="{00000000-0000-0000-0000-000000000000}"/>
          </ac:spMkLst>
        </pc:spChg>
        <pc:graphicFrameChg chg="mod modGraphic">
          <ac:chgData name="NARH (Anna Rabocha)" userId="a5545e76-fda9-4675-921a-595f25aeea74" providerId="ADAL" clId="{B5C9EC28-E829-4084-9E5B-CFB51BDF9EC5}" dt="2023-06-15T12:43:38.913" v="2122"/>
          <ac:graphicFrameMkLst>
            <pc:docMk/>
            <pc:sldMk cId="0" sldId="281"/>
            <ac:graphicFrameMk id="6" creationId="{3A689186-9A2A-462F-81F9-0E4BE161F730}"/>
          </ac:graphicFrameMkLst>
        </pc:graphicFrameChg>
      </pc:sldChg>
      <pc:sldChg chg="addSp delSp modSp mod modShow">
        <pc:chgData name="NARH (Anna Rabocha)" userId="a5545e76-fda9-4675-921a-595f25aeea74" providerId="ADAL" clId="{B5C9EC28-E829-4084-9E5B-CFB51BDF9EC5}" dt="2023-07-05T07:52:50.293" v="2229" actId="729"/>
        <pc:sldMkLst>
          <pc:docMk/>
          <pc:sldMk cId="3091091754" sldId="302"/>
        </pc:sldMkLst>
        <pc:spChg chg="mod">
          <ac:chgData name="NARH (Anna Rabocha)" userId="a5545e76-fda9-4675-921a-595f25aeea74" providerId="ADAL" clId="{B5C9EC28-E829-4084-9E5B-CFB51BDF9EC5}" dt="2023-06-15T10:45:23.371" v="1078" actId="2711"/>
          <ac:spMkLst>
            <pc:docMk/>
            <pc:sldMk cId="3091091754" sldId="302"/>
            <ac:spMk id="2" creationId="{3E5B66ED-D4A1-4879-9C28-F201263F6DFE}"/>
          </ac:spMkLst>
        </pc:spChg>
        <pc:spChg chg="mod">
          <ac:chgData name="NARH (Anna Rabocha)" userId="a5545e76-fda9-4675-921a-595f25aeea74" providerId="ADAL" clId="{B5C9EC28-E829-4084-9E5B-CFB51BDF9EC5}" dt="2023-06-15T10:37:10.656" v="1043" actId="1076"/>
          <ac:spMkLst>
            <pc:docMk/>
            <pc:sldMk cId="3091091754" sldId="302"/>
            <ac:spMk id="5" creationId="{00000000-0000-0000-0000-000000000000}"/>
          </ac:spMkLst>
        </pc:spChg>
        <pc:spChg chg="add del">
          <ac:chgData name="NARH (Anna Rabocha)" userId="a5545e76-fda9-4675-921a-595f25aeea74" providerId="ADAL" clId="{B5C9EC28-E829-4084-9E5B-CFB51BDF9EC5}" dt="2023-06-15T10:38:46.410" v="1054" actId="478"/>
          <ac:spMkLst>
            <pc:docMk/>
            <pc:sldMk cId="3091091754" sldId="302"/>
            <ac:spMk id="6" creationId="{9F6B0F99-F464-9D67-934F-2ACE11502DB6}"/>
          </ac:spMkLst>
        </pc:spChg>
        <pc:spChg chg="mod">
          <ac:chgData name="NARH (Anna Rabocha)" userId="a5545e76-fda9-4675-921a-595f25aeea74" providerId="ADAL" clId="{B5C9EC28-E829-4084-9E5B-CFB51BDF9EC5}" dt="2023-06-15T10:45:16.403" v="1077" actId="2711"/>
          <ac:spMkLst>
            <pc:docMk/>
            <pc:sldMk cId="3091091754" sldId="302"/>
            <ac:spMk id="7" creationId="{00000000-0000-0000-0000-000000000000}"/>
          </ac:spMkLst>
        </pc:spChg>
        <pc:spChg chg="mod">
          <ac:chgData name="NARH (Anna Rabocha)" userId="a5545e76-fda9-4675-921a-595f25aeea74" providerId="ADAL" clId="{B5C9EC28-E829-4084-9E5B-CFB51BDF9EC5}" dt="2023-06-15T10:40:21.107" v="1072" actId="404"/>
          <ac:spMkLst>
            <pc:docMk/>
            <pc:sldMk cId="3091091754" sldId="302"/>
            <ac:spMk id="9" creationId="{00000000-0000-0000-0000-000000000000}"/>
          </ac:spMkLst>
        </pc:spChg>
      </pc:sldChg>
      <pc:sldChg chg="addSp modSp mod">
        <pc:chgData name="NARH (Anna Rabocha)" userId="a5545e76-fda9-4675-921a-595f25aeea74" providerId="ADAL" clId="{B5C9EC28-E829-4084-9E5B-CFB51BDF9EC5}" dt="2023-06-15T12:47:38.189" v="2226"/>
        <pc:sldMkLst>
          <pc:docMk/>
          <pc:sldMk cId="3692340270" sldId="416"/>
        </pc:sldMkLst>
        <pc:spChg chg="mod">
          <ac:chgData name="NARH (Anna Rabocha)" userId="a5545e76-fda9-4675-921a-595f25aeea74" providerId="ADAL" clId="{B5C9EC28-E829-4084-9E5B-CFB51BDF9EC5}" dt="2023-06-15T12:44:48.181" v="2131" actId="20577"/>
          <ac:spMkLst>
            <pc:docMk/>
            <pc:sldMk cId="3692340270" sldId="416"/>
            <ac:spMk id="4" creationId="{D5EAB92D-2815-4DA8-AFDE-136B0B33971F}"/>
          </ac:spMkLst>
        </pc:spChg>
        <pc:spChg chg="add mod">
          <ac:chgData name="NARH (Anna Rabocha)" userId="a5545e76-fda9-4675-921a-595f25aeea74" providerId="ADAL" clId="{B5C9EC28-E829-4084-9E5B-CFB51BDF9EC5}" dt="2023-06-15T12:46:52.856" v="2211" actId="21"/>
          <ac:spMkLst>
            <pc:docMk/>
            <pc:sldMk cId="3692340270" sldId="416"/>
            <ac:spMk id="5" creationId="{80730F31-4E44-46E6-05DE-72AE45256E6E}"/>
          </ac:spMkLst>
        </pc:spChg>
        <pc:spChg chg="mod">
          <ac:chgData name="NARH (Anna Rabocha)" userId="a5545e76-fda9-4675-921a-595f25aeea74" providerId="ADAL" clId="{B5C9EC28-E829-4084-9E5B-CFB51BDF9EC5}" dt="2023-06-15T12:45:02.542" v="2160" actId="20577"/>
          <ac:spMkLst>
            <pc:docMk/>
            <pc:sldMk cId="3692340270" sldId="416"/>
            <ac:spMk id="9" creationId="{11DA6A8B-3D84-4052-A973-CDDA0B7AB722}"/>
          </ac:spMkLst>
        </pc:spChg>
        <pc:spChg chg="mod">
          <ac:chgData name="NARH (Anna Rabocha)" userId="a5545e76-fda9-4675-921a-595f25aeea74" providerId="ADAL" clId="{B5C9EC28-E829-4084-9E5B-CFB51BDF9EC5}" dt="2023-06-15T12:47:17.936" v="2224" actId="20577"/>
          <ac:spMkLst>
            <pc:docMk/>
            <pc:sldMk cId="3692340270" sldId="416"/>
            <ac:spMk id="18" creationId="{00000000-0000-0000-0000-000000000000}"/>
          </ac:spMkLst>
        </pc:spChg>
        <pc:spChg chg="mod">
          <ac:chgData name="NARH (Anna Rabocha)" userId="a5545e76-fda9-4675-921a-595f25aeea74" providerId="ADAL" clId="{B5C9EC28-E829-4084-9E5B-CFB51BDF9EC5}" dt="2023-06-15T12:47:38.189" v="2226"/>
          <ac:spMkLst>
            <pc:docMk/>
            <pc:sldMk cId="3692340270" sldId="416"/>
            <ac:spMk id="19" creationId="{00000000-0000-0000-0000-000000000000}"/>
          </ac:spMkLst>
        </pc:spChg>
        <pc:spChg chg="mod">
          <ac:chgData name="NARH (Anna Rabocha)" userId="a5545e76-fda9-4675-921a-595f25aeea74" providerId="ADAL" clId="{B5C9EC28-E829-4084-9E5B-CFB51BDF9EC5}" dt="2023-06-15T12:46:41.502" v="2210"/>
          <ac:spMkLst>
            <pc:docMk/>
            <pc:sldMk cId="3692340270" sldId="416"/>
            <ac:spMk id="20" creationId="{00000000-0000-0000-0000-000000000000}"/>
          </ac:spMkLst>
        </pc:spChg>
        <pc:spChg chg="mod">
          <ac:chgData name="NARH (Anna Rabocha)" userId="a5545e76-fda9-4675-921a-595f25aeea74" providerId="ADAL" clId="{B5C9EC28-E829-4084-9E5B-CFB51BDF9EC5}" dt="2023-06-15T12:44:54.930" v="2143" actId="20577"/>
          <ac:spMkLst>
            <pc:docMk/>
            <pc:sldMk cId="3692340270" sldId="416"/>
            <ac:spMk id="29" creationId="{00000000-0000-0000-0000-000000000000}"/>
          </ac:spMkLst>
        </pc:spChg>
        <pc:spChg chg="mod">
          <ac:chgData name="NARH (Anna Rabocha)" userId="a5545e76-fda9-4675-921a-595f25aeea74" providerId="ADAL" clId="{B5C9EC28-E829-4084-9E5B-CFB51BDF9EC5}" dt="2023-06-15T12:45:19.266" v="2182" actId="20577"/>
          <ac:spMkLst>
            <pc:docMk/>
            <pc:sldMk cId="3692340270" sldId="416"/>
            <ac:spMk id="32" creationId="{47132A7D-FC61-44E4-97CB-95FC0375EDAF}"/>
          </ac:spMkLst>
        </pc:spChg>
      </pc:sldChg>
      <pc:sldChg chg="addSp delSp modSp mod">
        <pc:chgData name="NARH (Anna Rabocha)" userId="a5545e76-fda9-4675-921a-595f25aeea74" providerId="ADAL" clId="{B5C9EC28-E829-4084-9E5B-CFB51BDF9EC5}" dt="2023-06-15T12:10:57.929" v="1523" actId="113"/>
        <pc:sldMkLst>
          <pc:docMk/>
          <pc:sldMk cId="3770487919" sldId="419"/>
        </pc:sldMkLst>
        <pc:spChg chg="del">
          <ac:chgData name="NARH (Anna Rabocha)" userId="a5545e76-fda9-4675-921a-595f25aeea74" providerId="ADAL" clId="{B5C9EC28-E829-4084-9E5B-CFB51BDF9EC5}" dt="2023-06-15T12:09:49.884" v="1424" actId="478"/>
          <ac:spMkLst>
            <pc:docMk/>
            <pc:sldMk cId="3770487919" sldId="419"/>
            <ac:spMk id="2" creationId="{20D3CACA-8627-4B32-B30A-9EDB2CB5728B}"/>
          </ac:spMkLst>
        </pc:spChg>
        <pc:spChg chg="mod">
          <ac:chgData name="NARH (Anna Rabocha)" userId="a5545e76-fda9-4675-921a-595f25aeea74" providerId="ADAL" clId="{B5C9EC28-E829-4084-9E5B-CFB51BDF9EC5}" dt="2023-06-15T12:09:56.412" v="1426" actId="1076"/>
          <ac:spMkLst>
            <pc:docMk/>
            <pc:sldMk cId="3770487919" sldId="419"/>
            <ac:spMk id="3" creationId="{7B9F8E79-CF1C-4A9F-9FCF-7F44C0171F1F}"/>
          </ac:spMkLst>
        </pc:spChg>
        <pc:spChg chg="add del mod">
          <ac:chgData name="NARH (Anna Rabocha)" userId="a5545e76-fda9-4675-921a-595f25aeea74" providerId="ADAL" clId="{B5C9EC28-E829-4084-9E5B-CFB51BDF9EC5}" dt="2023-06-15T12:09:52.227" v="1425" actId="478"/>
          <ac:spMkLst>
            <pc:docMk/>
            <pc:sldMk cId="3770487919" sldId="419"/>
            <ac:spMk id="8" creationId="{DE1D2329-AE94-8422-4A9F-2D572FB37893}"/>
          </ac:spMkLst>
        </pc:spChg>
        <pc:spChg chg="add mod">
          <ac:chgData name="NARH (Anna Rabocha)" userId="a5545e76-fda9-4675-921a-595f25aeea74" providerId="ADAL" clId="{B5C9EC28-E829-4084-9E5B-CFB51BDF9EC5}" dt="2023-06-15T12:10:57.929" v="1523" actId="113"/>
          <ac:spMkLst>
            <pc:docMk/>
            <pc:sldMk cId="3770487919" sldId="419"/>
            <ac:spMk id="9" creationId="{FF1241CE-58EB-3256-30F5-2C2730EE1750}"/>
          </ac:spMkLst>
        </pc:spChg>
      </pc:sldChg>
      <pc:sldChg chg="modSp mod ord">
        <pc:chgData name="NARH (Anna Rabocha)" userId="a5545e76-fda9-4675-921a-595f25aeea74" providerId="ADAL" clId="{B5C9EC28-E829-4084-9E5B-CFB51BDF9EC5}" dt="2023-06-15T12:20:03.979" v="1652" actId="27636"/>
        <pc:sldMkLst>
          <pc:docMk/>
          <pc:sldMk cId="3599479162" sldId="420"/>
        </pc:sldMkLst>
        <pc:spChg chg="mod">
          <ac:chgData name="NARH (Anna Rabocha)" userId="a5545e76-fda9-4675-921a-595f25aeea74" providerId="ADAL" clId="{B5C9EC28-E829-4084-9E5B-CFB51BDF9EC5}" dt="2023-06-15T12:20:03.979" v="1652" actId="27636"/>
          <ac:spMkLst>
            <pc:docMk/>
            <pc:sldMk cId="3599479162" sldId="420"/>
            <ac:spMk id="2" creationId="{DC1A87FF-1987-4352-B5C0-64D1195DE408}"/>
          </ac:spMkLst>
        </pc:spChg>
        <pc:spChg chg="mod">
          <ac:chgData name="NARH (Anna Rabocha)" userId="a5545e76-fda9-4675-921a-595f25aeea74" providerId="ADAL" clId="{B5C9EC28-E829-4084-9E5B-CFB51BDF9EC5}" dt="2023-06-15T12:18:37.125" v="1633"/>
          <ac:spMkLst>
            <pc:docMk/>
            <pc:sldMk cId="3599479162" sldId="420"/>
            <ac:spMk id="3" creationId="{8FAF4F70-ED09-4A6E-9A98-CAAD8EA57732}"/>
          </ac:spMkLst>
        </pc:spChg>
      </pc:sldChg>
      <pc:sldChg chg="modSp mod">
        <pc:chgData name="NARH (Anna Rabocha)" userId="a5545e76-fda9-4675-921a-595f25aeea74" providerId="ADAL" clId="{B5C9EC28-E829-4084-9E5B-CFB51BDF9EC5}" dt="2023-06-15T12:21:46.736" v="1687" actId="15"/>
        <pc:sldMkLst>
          <pc:docMk/>
          <pc:sldMk cId="3294613929" sldId="421"/>
        </pc:sldMkLst>
        <pc:spChg chg="mod">
          <ac:chgData name="NARH (Anna Rabocha)" userId="a5545e76-fda9-4675-921a-595f25aeea74" providerId="ADAL" clId="{B5C9EC28-E829-4084-9E5B-CFB51BDF9EC5}" dt="2023-06-15T12:21:46.736" v="1687" actId="15"/>
          <ac:spMkLst>
            <pc:docMk/>
            <pc:sldMk cId="3294613929" sldId="421"/>
            <ac:spMk id="2" creationId="{1037FCC5-088B-468B-BD63-7172F7D22913}"/>
          </ac:spMkLst>
        </pc:spChg>
        <pc:spChg chg="mod">
          <ac:chgData name="NARH (Anna Rabocha)" userId="a5545e76-fda9-4675-921a-595f25aeea74" providerId="ADAL" clId="{B5C9EC28-E829-4084-9E5B-CFB51BDF9EC5}" dt="2023-06-15T12:20:16.516" v="1665" actId="20577"/>
          <ac:spMkLst>
            <pc:docMk/>
            <pc:sldMk cId="3294613929" sldId="421"/>
            <ac:spMk id="3" creationId="{23D3E20B-487B-4F26-96D4-5747C6DAEA74}"/>
          </ac:spMkLst>
        </pc:spChg>
      </pc:sldChg>
      <pc:sldChg chg="addSp delSp modSp mod">
        <pc:chgData name="NARH (Anna Rabocha)" userId="a5545e76-fda9-4675-921a-595f25aeea74" providerId="ADAL" clId="{B5C9EC28-E829-4084-9E5B-CFB51BDF9EC5}" dt="2023-06-15T12:03:25.246" v="1413" actId="14100"/>
        <pc:sldMkLst>
          <pc:docMk/>
          <pc:sldMk cId="2111198086" sldId="423"/>
        </pc:sldMkLst>
        <pc:spChg chg="mod">
          <ac:chgData name="NARH (Anna Rabocha)" userId="a5545e76-fda9-4675-921a-595f25aeea74" providerId="ADAL" clId="{B5C9EC28-E829-4084-9E5B-CFB51BDF9EC5}" dt="2023-06-15T12:03:25.246" v="1413" actId="14100"/>
          <ac:spMkLst>
            <pc:docMk/>
            <pc:sldMk cId="2111198086" sldId="423"/>
            <ac:spMk id="2" creationId="{B9E92C64-B8C0-42FD-877E-E4F8B2FFF0C9}"/>
          </ac:spMkLst>
        </pc:spChg>
        <pc:spChg chg="mod">
          <ac:chgData name="NARH (Anna Rabocha)" userId="a5545e76-fda9-4675-921a-595f25aeea74" providerId="ADAL" clId="{B5C9EC28-E829-4084-9E5B-CFB51BDF9EC5}" dt="2023-06-15T12:03:22.968" v="1412" actId="2711"/>
          <ac:spMkLst>
            <pc:docMk/>
            <pc:sldMk cId="2111198086" sldId="423"/>
            <ac:spMk id="3" creationId="{351B0390-D8E7-47C6-9AAA-17B38DEBEE5C}"/>
          </ac:spMkLst>
        </pc:spChg>
        <pc:spChg chg="add del">
          <ac:chgData name="NARH (Anna Rabocha)" userId="a5545e76-fda9-4675-921a-595f25aeea74" providerId="ADAL" clId="{B5C9EC28-E829-4084-9E5B-CFB51BDF9EC5}" dt="2023-06-15T12:02:52.156" v="1402"/>
          <ac:spMkLst>
            <pc:docMk/>
            <pc:sldMk cId="2111198086" sldId="423"/>
            <ac:spMk id="4" creationId="{363DB83F-D7FF-2FE0-FFC4-2555513282B9}"/>
          </ac:spMkLst>
        </pc:spChg>
      </pc:sldChg>
      <pc:sldChg chg="addSp delSp modSp mod">
        <pc:chgData name="NARH (Anna Rabocha)" userId="a5545e76-fda9-4675-921a-595f25aeea74" providerId="ADAL" clId="{B5C9EC28-E829-4084-9E5B-CFB51BDF9EC5}" dt="2023-06-15T12:17:31.133" v="1624" actId="2711"/>
        <pc:sldMkLst>
          <pc:docMk/>
          <pc:sldMk cId="1876458677" sldId="427"/>
        </pc:sldMkLst>
        <pc:spChg chg="add del">
          <ac:chgData name="NARH (Anna Rabocha)" userId="a5545e76-fda9-4675-921a-595f25aeea74" providerId="ADAL" clId="{B5C9EC28-E829-4084-9E5B-CFB51BDF9EC5}" dt="2023-06-15T12:14:21.876" v="1603"/>
          <ac:spMkLst>
            <pc:docMk/>
            <pc:sldMk cId="1876458677" sldId="427"/>
            <ac:spMk id="2" creationId="{3AF55879-D91F-819D-8A6E-27C6517FF202}"/>
          </ac:spMkLst>
        </pc:spChg>
        <pc:spChg chg="mod">
          <ac:chgData name="NARH (Anna Rabocha)" userId="a5545e76-fda9-4675-921a-595f25aeea74" providerId="ADAL" clId="{B5C9EC28-E829-4084-9E5B-CFB51BDF9EC5}" dt="2023-06-15T12:17:31.133" v="1624" actId="2711"/>
          <ac:spMkLst>
            <pc:docMk/>
            <pc:sldMk cId="1876458677" sldId="427"/>
            <ac:spMk id="3" creationId="{A3772C24-BDE8-47D8-AF3D-F4DDA04FE576}"/>
          </ac:spMkLst>
        </pc:spChg>
        <pc:spChg chg="mod">
          <ac:chgData name="NARH (Anna Rabocha)" userId="a5545e76-fda9-4675-921a-595f25aeea74" providerId="ADAL" clId="{B5C9EC28-E829-4084-9E5B-CFB51BDF9EC5}" dt="2023-06-15T12:17:17.764" v="1622" actId="2711"/>
          <ac:spMkLst>
            <pc:docMk/>
            <pc:sldMk cId="1876458677" sldId="427"/>
            <ac:spMk id="7" creationId="{9232E3C3-53CF-478E-A2B7-F649F58C9FA1}"/>
          </ac:spMkLst>
        </pc:spChg>
        <pc:spChg chg="mod">
          <ac:chgData name="NARH (Anna Rabocha)" userId="a5545e76-fda9-4675-921a-595f25aeea74" providerId="ADAL" clId="{B5C9EC28-E829-4084-9E5B-CFB51BDF9EC5}" dt="2023-06-15T12:17:23.705" v="1623" actId="1076"/>
          <ac:spMkLst>
            <pc:docMk/>
            <pc:sldMk cId="1876458677" sldId="427"/>
            <ac:spMk id="9" creationId="{E1B36D39-2080-4118-A28F-0E6745D89468}"/>
          </ac:spMkLst>
        </pc:spChg>
        <pc:spChg chg="mod">
          <ac:chgData name="NARH (Anna Rabocha)" userId="a5545e76-fda9-4675-921a-595f25aeea74" providerId="ADAL" clId="{B5C9EC28-E829-4084-9E5B-CFB51BDF9EC5}" dt="2023-06-15T12:17:23.705" v="1623" actId="1076"/>
          <ac:spMkLst>
            <pc:docMk/>
            <pc:sldMk cId="1876458677" sldId="427"/>
            <ac:spMk id="10" creationId="{C789597D-483D-437E-86E5-3DBF303BD36B}"/>
          </ac:spMkLst>
        </pc:spChg>
        <pc:grpChg chg="mod">
          <ac:chgData name="NARH (Anna Rabocha)" userId="a5545e76-fda9-4675-921a-595f25aeea74" providerId="ADAL" clId="{B5C9EC28-E829-4084-9E5B-CFB51BDF9EC5}" dt="2023-06-15T12:17:23.705" v="1623" actId="1076"/>
          <ac:grpSpMkLst>
            <pc:docMk/>
            <pc:sldMk cId="1876458677" sldId="427"/>
            <ac:grpSpMk id="8" creationId="{4C554A2A-F50D-4869-A8D3-CB16BB1483E0}"/>
          </ac:grpSpMkLst>
        </pc:grpChg>
      </pc:sldChg>
      <pc:sldChg chg="modSp mod">
        <pc:chgData name="NARH (Anna Rabocha)" userId="a5545e76-fda9-4675-921a-595f25aeea74" providerId="ADAL" clId="{B5C9EC28-E829-4084-9E5B-CFB51BDF9EC5}" dt="2023-06-15T12:31:38.428" v="1877" actId="122"/>
        <pc:sldMkLst>
          <pc:docMk/>
          <pc:sldMk cId="0" sldId="428"/>
        </pc:sldMkLst>
        <pc:spChg chg="mod">
          <ac:chgData name="NARH (Anna Rabocha)" userId="a5545e76-fda9-4675-921a-595f25aeea74" providerId="ADAL" clId="{B5C9EC28-E829-4084-9E5B-CFB51BDF9EC5}" dt="2023-06-15T12:28:45.433" v="1743"/>
          <ac:spMkLst>
            <pc:docMk/>
            <pc:sldMk cId="0" sldId="428"/>
            <ac:spMk id="2" creationId="{89BA8F80-6A47-431B-97D9-4A484BD53A1F}"/>
          </ac:spMkLst>
        </pc:spChg>
        <pc:spChg chg="mod">
          <ac:chgData name="NARH (Anna Rabocha)" userId="a5545e76-fda9-4675-921a-595f25aeea74" providerId="ADAL" clId="{B5C9EC28-E829-4084-9E5B-CFB51BDF9EC5}" dt="2023-06-15T12:31:38.428" v="1877" actId="122"/>
          <ac:spMkLst>
            <pc:docMk/>
            <pc:sldMk cId="0" sldId="428"/>
            <ac:spMk id="78" creationId="{A9164D56-714D-4D4B-AB83-54E7BD9134F6}"/>
          </ac:spMkLst>
        </pc:spChg>
        <pc:spChg chg="mod">
          <ac:chgData name="NARH (Anna Rabocha)" userId="a5545e76-fda9-4675-921a-595f25aeea74" providerId="ADAL" clId="{B5C9EC28-E829-4084-9E5B-CFB51BDF9EC5}" dt="2023-06-15T12:28:26.630" v="1740" actId="20577"/>
          <ac:spMkLst>
            <pc:docMk/>
            <pc:sldMk cId="0" sldId="428"/>
            <ac:spMk id="25602" creationId="{00000000-0000-0000-0000-000000000000}"/>
          </ac:spMkLst>
        </pc:spChg>
        <pc:spChg chg="mod">
          <ac:chgData name="NARH (Anna Rabocha)" userId="a5545e76-fda9-4675-921a-595f25aeea74" providerId="ADAL" clId="{B5C9EC28-E829-4084-9E5B-CFB51BDF9EC5}" dt="2023-06-15T12:29:10.658" v="1758" actId="20577"/>
          <ac:spMkLst>
            <pc:docMk/>
            <pc:sldMk cId="0" sldId="428"/>
            <ac:spMk id="25657" creationId="{00000000-0000-0000-0000-000000000000}"/>
          </ac:spMkLst>
        </pc:spChg>
        <pc:spChg chg="mod">
          <ac:chgData name="NARH (Anna Rabocha)" userId="a5545e76-fda9-4675-921a-595f25aeea74" providerId="ADAL" clId="{B5C9EC28-E829-4084-9E5B-CFB51BDF9EC5}" dt="2023-06-15T12:30:38.870" v="1837" actId="122"/>
          <ac:spMkLst>
            <pc:docMk/>
            <pc:sldMk cId="0" sldId="428"/>
            <ac:spMk id="25658" creationId="{00000000-0000-0000-0000-000000000000}"/>
          </ac:spMkLst>
        </pc:spChg>
        <pc:spChg chg="mod">
          <ac:chgData name="NARH (Anna Rabocha)" userId="a5545e76-fda9-4675-921a-595f25aeea74" providerId="ADAL" clId="{B5C9EC28-E829-4084-9E5B-CFB51BDF9EC5}" dt="2023-06-15T12:30:36.027" v="1836" actId="122"/>
          <ac:spMkLst>
            <pc:docMk/>
            <pc:sldMk cId="0" sldId="428"/>
            <ac:spMk id="25660" creationId="{00000000-0000-0000-0000-000000000000}"/>
          </ac:spMkLst>
        </pc:spChg>
        <pc:spChg chg="mod">
          <ac:chgData name="NARH (Anna Rabocha)" userId="a5545e76-fda9-4675-921a-595f25aeea74" providerId="ADAL" clId="{B5C9EC28-E829-4084-9E5B-CFB51BDF9EC5}" dt="2023-06-15T12:30:33.361" v="1835" actId="122"/>
          <ac:spMkLst>
            <pc:docMk/>
            <pc:sldMk cId="0" sldId="428"/>
            <ac:spMk id="25661" creationId="{00000000-0000-0000-0000-000000000000}"/>
          </ac:spMkLst>
        </pc:spChg>
        <pc:spChg chg="mod">
          <ac:chgData name="NARH (Anna Rabocha)" userId="a5545e76-fda9-4675-921a-595f25aeea74" providerId="ADAL" clId="{B5C9EC28-E829-4084-9E5B-CFB51BDF9EC5}" dt="2023-06-15T12:30:58.843" v="1862" actId="14100"/>
          <ac:spMkLst>
            <pc:docMk/>
            <pc:sldMk cId="0" sldId="428"/>
            <ac:spMk id="25663" creationId="{00000000-0000-0000-0000-000000000000}"/>
          </ac:spMkLst>
        </pc:spChg>
        <pc:spChg chg="mod">
          <ac:chgData name="NARH (Anna Rabocha)" userId="a5545e76-fda9-4675-921a-595f25aeea74" providerId="ADAL" clId="{B5C9EC28-E829-4084-9E5B-CFB51BDF9EC5}" dt="2023-06-15T12:31:05.631" v="1872" actId="20577"/>
          <ac:spMkLst>
            <pc:docMk/>
            <pc:sldMk cId="0" sldId="428"/>
            <ac:spMk id="25664" creationId="{00000000-0000-0000-0000-000000000000}"/>
          </ac:spMkLst>
        </pc:spChg>
      </pc:sldChg>
      <pc:sldChg chg="modSp mod">
        <pc:chgData name="NARH (Anna Rabocha)" userId="a5545e76-fda9-4675-921a-595f25aeea74" providerId="ADAL" clId="{B5C9EC28-E829-4084-9E5B-CFB51BDF9EC5}" dt="2023-06-15T12:22:03.399" v="1705" actId="20577"/>
        <pc:sldMkLst>
          <pc:docMk/>
          <pc:sldMk cId="0" sldId="429"/>
        </pc:sldMkLst>
        <pc:spChg chg="mod">
          <ac:chgData name="NARH (Anna Rabocha)" userId="a5545e76-fda9-4675-921a-595f25aeea74" providerId="ADAL" clId="{B5C9EC28-E829-4084-9E5B-CFB51BDF9EC5}" dt="2023-06-15T12:22:03.399" v="1705" actId="20577"/>
          <ac:spMkLst>
            <pc:docMk/>
            <pc:sldMk cId="0" sldId="429"/>
            <ac:spMk id="14338" creationId="{00000000-0000-0000-0000-000000000000}"/>
          </ac:spMkLst>
        </pc:spChg>
      </pc:sldChg>
      <pc:sldChg chg="modSp mod">
        <pc:chgData name="NARH (Anna Rabocha)" userId="a5545e76-fda9-4675-921a-595f25aeea74" providerId="ADAL" clId="{B5C9EC28-E829-4084-9E5B-CFB51BDF9EC5}" dt="2023-06-15T12:11:21.441" v="1525"/>
        <pc:sldMkLst>
          <pc:docMk/>
          <pc:sldMk cId="288864653" sldId="430"/>
        </pc:sldMkLst>
        <pc:spChg chg="mod">
          <ac:chgData name="NARH (Anna Rabocha)" userId="a5545e76-fda9-4675-921a-595f25aeea74" providerId="ADAL" clId="{B5C9EC28-E829-4084-9E5B-CFB51BDF9EC5}" dt="2023-06-15T12:11:21.441" v="1525"/>
          <ac:spMkLst>
            <pc:docMk/>
            <pc:sldMk cId="288864653" sldId="430"/>
            <ac:spMk id="14338" creationId="{00000000-0000-0000-0000-000000000000}"/>
          </ac:spMkLst>
        </pc:spChg>
      </pc:sldChg>
      <pc:sldChg chg="modSp mod">
        <pc:chgData name="NARH (Anna Rabocha)" userId="a5545e76-fda9-4675-921a-595f25aeea74" providerId="ADAL" clId="{B5C9EC28-E829-4084-9E5B-CFB51BDF9EC5}" dt="2023-06-15T12:28:01.582" v="1736"/>
        <pc:sldMkLst>
          <pc:docMk/>
          <pc:sldMk cId="0" sldId="433"/>
        </pc:sldMkLst>
        <pc:spChg chg="mod">
          <ac:chgData name="NARH (Anna Rabocha)" userId="a5545e76-fda9-4675-921a-595f25aeea74" providerId="ADAL" clId="{B5C9EC28-E829-4084-9E5B-CFB51BDF9EC5}" dt="2023-06-15T12:28:01.582" v="1736"/>
          <ac:spMkLst>
            <pc:docMk/>
            <pc:sldMk cId="0" sldId="433"/>
            <ac:spMk id="2" creationId="{00000000-0000-0000-0000-000000000000}"/>
          </ac:spMkLst>
        </pc:spChg>
        <pc:spChg chg="mod">
          <ac:chgData name="NARH (Anna Rabocha)" userId="a5545e76-fda9-4675-921a-595f25aeea74" providerId="ADAL" clId="{B5C9EC28-E829-4084-9E5B-CFB51BDF9EC5}" dt="2023-06-15T12:26:30.203" v="1726" actId="20577"/>
          <ac:spMkLst>
            <pc:docMk/>
            <pc:sldMk cId="0" sldId="433"/>
            <ac:spMk id="17410" creationId="{00000000-0000-0000-0000-000000000000}"/>
          </ac:spMkLst>
        </pc:spChg>
      </pc:sldChg>
      <pc:sldChg chg="modSp mod">
        <pc:chgData name="NARH (Anna Rabocha)" userId="a5545e76-fda9-4675-921a-595f25aeea74" providerId="ADAL" clId="{B5C9EC28-E829-4084-9E5B-CFB51BDF9EC5}" dt="2023-06-15T12:42:20.515" v="2085" actId="2711"/>
        <pc:sldMkLst>
          <pc:docMk/>
          <pc:sldMk cId="3281668822" sldId="434"/>
        </pc:sldMkLst>
        <pc:spChg chg="mod">
          <ac:chgData name="NARH (Anna Rabocha)" userId="a5545e76-fda9-4675-921a-595f25aeea74" providerId="ADAL" clId="{B5C9EC28-E829-4084-9E5B-CFB51BDF9EC5}" dt="2023-06-15T12:42:07.112" v="2083" actId="2711"/>
          <ac:spMkLst>
            <pc:docMk/>
            <pc:sldMk cId="3281668822" sldId="434"/>
            <ac:spMk id="2" creationId="{00000000-0000-0000-0000-000000000000}"/>
          </ac:spMkLst>
        </pc:spChg>
        <pc:spChg chg="mod">
          <ac:chgData name="NARH (Anna Rabocha)" userId="a5545e76-fda9-4675-921a-595f25aeea74" providerId="ADAL" clId="{B5C9EC28-E829-4084-9E5B-CFB51BDF9EC5}" dt="2023-06-15T12:42:20.515" v="2085" actId="2711"/>
          <ac:spMkLst>
            <pc:docMk/>
            <pc:sldMk cId="3281668822" sldId="434"/>
            <ac:spMk id="4" creationId="{00000000-0000-0000-0000-000000000000}"/>
          </ac:spMkLst>
        </pc:spChg>
        <pc:spChg chg="mod">
          <ac:chgData name="NARH (Anna Rabocha)" userId="a5545e76-fda9-4675-921a-595f25aeea74" providerId="ADAL" clId="{B5C9EC28-E829-4084-9E5B-CFB51BDF9EC5}" dt="2023-06-15T12:35:15.348" v="2049" actId="113"/>
          <ac:spMkLst>
            <pc:docMk/>
            <pc:sldMk cId="3281668822" sldId="434"/>
            <ac:spMk id="5" creationId="{00000000-0000-0000-0000-000000000000}"/>
          </ac:spMkLst>
        </pc:spChg>
        <pc:spChg chg="mod">
          <ac:chgData name="NARH (Anna Rabocha)" userId="a5545e76-fda9-4675-921a-595f25aeea74" providerId="ADAL" clId="{B5C9EC28-E829-4084-9E5B-CFB51BDF9EC5}" dt="2023-06-15T12:42:13.107" v="2084" actId="2711"/>
          <ac:spMkLst>
            <pc:docMk/>
            <pc:sldMk cId="3281668822" sldId="434"/>
            <ac:spMk id="31" creationId="{2FA788FF-0A8F-473B-8E02-2CA87D3BF5C3}"/>
          </ac:spMkLst>
        </pc:spChg>
        <pc:spChg chg="mod">
          <ac:chgData name="NARH (Anna Rabocha)" userId="a5545e76-fda9-4675-921a-595f25aeea74" providerId="ADAL" clId="{B5C9EC28-E829-4084-9E5B-CFB51BDF9EC5}" dt="2023-06-15T12:35:12.405" v="2048" actId="113"/>
          <ac:spMkLst>
            <pc:docMk/>
            <pc:sldMk cId="3281668822" sldId="434"/>
            <ac:spMk id="43" creationId="{00000000-0000-0000-0000-000000000000}"/>
          </ac:spMkLst>
        </pc:spChg>
        <pc:spChg chg="mod">
          <ac:chgData name="NARH (Anna Rabocha)" userId="a5545e76-fda9-4675-921a-595f25aeea74" providerId="ADAL" clId="{B5C9EC28-E829-4084-9E5B-CFB51BDF9EC5}" dt="2023-06-15T12:34:54.471" v="2045" actId="20577"/>
          <ac:spMkLst>
            <pc:docMk/>
            <pc:sldMk cId="3281668822" sldId="434"/>
            <ac:spMk id="45" creationId="{00000000-0000-0000-0000-000000000000}"/>
          </ac:spMkLst>
        </pc:spChg>
        <pc:spChg chg="mod">
          <ac:chgData name="NARH (Anna Rabocha)" userId="a5545e76-fda9-4675-921a-595f25aeea74" providerId="ADAL" clId="{B5C9EC28-E829-4084-9E5B-CFB51BDF9EC5}" dt="2023-06-15T12:34:39.460" v="2037"/>
          <ac:spMkLst>
            <pc:docMk/>
            <pc:sldMk cId="3281668822" sldId="434"/>
            <ac:spMk id="2055" creationId="{00000000-0000-0000-0000-000000000000}"/>
          </ac:spMkLst>
        </pc:spChg>
      </pc:sldChg>
      <pc:sldChg chg="modSp mod">
        <pc:chgData name="NARH (Anna Rabocha)" userId="a5545e76-fda9-4675-921a-595f25aeea74" providerId="ADAL" clId="{B5C9EC28-E829-4084-9E5B-CFB51BDF9EC5}" dt="2023-06-15T12:32:50.848" v="1949" actId="20577"/>
        <pc:sldMkLst>
          <pc:docMk/>
          <pc:sldMk cId="0" sldId="435"/>
        </pc:sldMkLst>
        <pc:spChg chg="mod">
          <ac:chgData name="NARH (Anna Rabocha)" userId="a5545e76-fda9-4675-921a-595f25aeea74" providerId="ADAL" clId="{B5C9EC28-E829-4084-9E5B-CFB51BDF9EC5}" dt="2023-06-15T12:32:29.389" v="1914" actId="20577"/>
          <ac:spMkLst>
            <pc:docMk/>
            <pc:sldMk cId="0" sldId="435"/>
            <ac:spMk id="194" creationId="{00000000-0000-0000-0000-000000000000}"/>
          </ac:spMkLst>
        </pc:spChg>
        <pc:spChg chg="mod">
          <ac:chgData name="NARH (Anna Rabocha)" userId="a5545e76-fda9-4675-921a-595f25aeea74" providerId="ADAL" clId="{B5C9EC28-E829-4084-9E5B-CFB51BDF9EC5}" dt="2023-06-15T12:31:59.206" v="1881" actId="20577"/>
          <ac:spMkLst>
            <pc:docMk/>
            <pc:sldMk cId="0" sldId="435"/>
            <ac:spMk id="270" creationId="{00000000-0000-0000-0000-000000000000}"/>
          </ac:spMkLst>
        </pc:spChg>
        <pc:spChg chg="mod">
          <ac:chgData name="NARH (Anna Rabocha)" userId="a5545e76-fda9-4675-921a-595f25aeea74" providerId="ADAL" clId="{B5C9EC28-E829-4084-9E5B-CFB51BDF9EC5}" dt="2023-06-15T12:32:50.848" v="1949" actId="20577"/>
          <ac:spMkLst>
            <pc:docMk/>
            <pc:sldMk cId="0" sldId="435"/>
            <ac:spMk id="21506" creationId="{00000000-0000-0000-0000-000000000000}"/>
          </ac:spMkLst>
        </pc:spChg>
      </pc:sldChg>
      <pc:sldChg chg="addSp delSp modSp mod">
        <pc:chgData name="NARH (Anna Rabocha)" userId="a5545e76-fda9-4675-921a-595f25aeea74" providerId="ADAL" clId="{B5C9EC28-E829-4084-9E5B-CFB51BDF9EC5}" dt="2023-06-15T10:18:54.170" v="1004" actId="15"/>
        <pc:sldMkLst>
          <pc:docMk/>
          <pc:sldMk cId="3195894531" sldId="436"/>
        </pc:sldMkLst>
        <pc:spChg chg="mod">
          <ac:chgData name="NARH (Anna Rabocha)" userId="a5545e76-fda9-4675-921a-595f25aeea74" providerId="ADAL" clId="{B5C9EC28-E829-4084-9E5B-CFB51BDF9EC5}" dt="2023-06-15T10:18:54.170" v="1004" actId="15"/>
          <ac:spMkLst>
            <pc:docMk/>
            <pc:sldMk cId="3195894531" sldId="436"/>
            <ac:spMk id="2" creationId="{925F68F8-F524-41AB-920B-5D43C1C5D300}"/>
          </ac:spMkLst>
        </pc:spChg>
        <pc:spChg chg="mod">
          <ac:chgData name="NARH (Anna Rabocha)" userId="a5545e76-fda9-4675-921a-595f25aeea74" providerId="ADAL" clId="{B5C9EC28-E829-4084-9E5B-CFB51BDF9EC5}" dt="2023-06-14T12:58:12.184" v="956" actId="2711"/>
          <ac:spMkLst>
            <pc:docMk/>
            <pc:sldMk cId="3195894531" sldId="436"/>
            <ac:spMk id="3" creationId="{18C226BD-F139-45CB-AE99-625CBCAB5393}"/>
          </ac:spMkLst>
        </pc:spChg>
        <pc:spChg chg="add del">
          <ac:chgData name="NARH (Anna Rabocha)" userId="a5545e76-fda9-4675-921a-595f25aeea74" providerId="ADAL" clId="{B5C9EC28-E829-4084-9E5B-CFB51BDF9EC5}" dt="2023-06-14T13:04:15.758" v="992"/>
          <ac:spMkLst>
            <pc:docMk/>
            <pc:sldMk cId="3195894531" sldId="436"/>
            <ac:spMk id="4" creationId="{0B044A64-DB2E-8F44-7364-CB5F594C5DCB}"/>
          </ac:spMkLst>
        </pc:spChg>
        <pc:spChg chg="mod">
          <ac:chgData name="NARH (Anna Rabocha)" userId="a5545e76-fda9-4675-921a-595f25aeea74" providerId="ADAL" clId="{B5C9EC28-E829-4084-9E5B-CFB51BDF9EC5}" dt="2023-06-15T10:18:34.184" v="1001" actId="113"/>
          <ac:spMkLst>
            <pc:docMk/>
            <pc:sldMk cId="3195894531" sldId="436"/>
            <ac:spMk id="7" creationId="{9F16C80D-32D2-4A30-B9EE-BA350564B517}"/>
          </ac:spMkLst>
        </pc:spChg>
      </pc:sldChg>
      <pc:sldChg chg="addSp delSp modSp mod">
        <pc:chgData name="NARH (Anna Rabocha)" userId="a5545e76-fda9-4675-921a-595f25aeea74" providerId="ADAL" clId="{B5C9EC28-E829-4084-9E5B-CFB51BDF9EC5}" dt="2023-06-15T11:50:46.093" v="1235" actId="2711"/>
        <pc:sldMkLst>
          <pc:docMk/>
          <pc:sldMk cId="2644709626" sldId="437"/>
        </pc:sldMkLst>
        <pc:spChg chg="mod">
          <ac:chgData name="NARH (Anna Rabocha)" userId="a5545e76-fda9-4675-921a-595f25aeea74" providerId="ADAL" clId="{B5C9EC28-E829-4084-9E5B-CFB51BDF9EC5}" dt="2023-06-15T11:50:36.072" v="1233" actId="1076"/>
          <ac:spMkLst>
            <pc:docMk/>
            <pc:sldMk cId="2644709626" sldId="437"/>
            <ac:spMk id="2" creationId="{70E43021-EAED-4300-8718-BDBB22727AA9}"/>
          </ac:spMkLst>
        </pc:spChg>
        <pc:spChg chg="mod">
          <ac:chgData name="NARH (Anna Rabocha)" userId="a5545e76-fda9-4675-921a-595f25aeea74" providerId="ADAL" clId="{B5C9EC28-E829-4084-9E5B-CFB51BDF9EC5}" dt="2023-06-15T11:50:46.093" v="1235" actId="2711"/>
          <ac:spMkLst>
            <pc:docMk/>
            <pc:sldMk cId="2644709626" sldId="437"/>
            <ac:spMk id="3" creationId="{D25B6DB0-5CD8-40F7-BCC5-37CD0F4A8C81}"/>
          </ac:spMkLst>
        </pc:spChg>
        <pc:spChg chg="del">
          <ac:chgData name="NARH (Anna Rabocha)" userId="a5545e76-fda9-4675-921a-595f25aeea74" providerId="ADAL" clId="{B5C9EC28-E829-4084-9E5B-CFB51BDF9EC5}" dt="2023-06-15T11:47:52.586" v="1210" actId="478"/>
          <ac:spMkLst>
            <pc:docMk/>
            <pc:sldMk cId="2644709626" sldId="437"/>
            <ac:spMk id="9" creationId="{E35299E7-0337-4009-9454-615CA250E917}"/>
          </ac:spMkLst>
        </pc:spChg>
        <pc:picChg chg="add mod">
          <ac:chgData name="NARH (Anna Rabocha)" userId="a5545e76-fda9-4675-921a-595f25aeea74" providerId="ADAL" clId="{B5C9EC28-E829-4084-9E5B-CFB51BDF9EC5}" dt="2023-06-15T11:50:41.009" v="1234" actId="1076"/>
          <ac:picMkLst>
            <pc:docMk/>
            <pc:sldMk cId="2644709626" sldId="437"/>
            <ac:picMk id="4" creationId="{369FD8C8-8791-0A3B-1D20-E4069464F8AC}"/>
          </ac:picMkLst>
        </pc:picChg>
        <pc:picChg chg="del">
          <ac:chgData name="NARH (Anna Rabocha)" userId="a5545e76-fda9-4675-921a-595f25aeea74" providerId="ADAL" clId="{B5C9EC28-E829-4084-9E5B-CFB51BDF9EC5}" dt="2023-06-15T11:49:13.511" v="1211" actId="478"/>
          <ac:picMkLst>
            <pc:docMk/>
            <pc:sldMk cId="2644709626" sldId="437"/>
            <ac:picMk id="8" creationId="{0FBBB64B-E433-4B24-BBA3-025E8B613D32}"/>
          </ac:picMkLst>
        </pc:picChg>
      </pc:sldChg>
      <pc:sldChg chg="modSp mod modShow">
        <pc:chgData name="NARH (Anna Rabocha)" userId="a5545e76-fda9-4675-921a-595f25aeea74" providerId="ADAL" clId="{B5C9EC28-E829-4084-9E5B-CFB51BDF9EC5}" dt="2023-07-05T07:52:48.517" v="2228" actId="729"/>
        <pc:sldMkLst>
          <pc:docMk/>
          <pc:sldMk cId="1038851962" sldId="438"/>
        </pc:sldMkLst>
        <pc:spChg chg="mod">
          <ac:chgData name="NARH (Anna Rabocha)" userId="a5545e76-fda9-4675-921a-595f25aeea74" providerId="ADAL" clId="{B5C9EC28-E829-4084-9E5B-CFB51BDF9EC5}" dt="2023-06-15T10:28:54.176" v="1038" actId="2711"/>
          <ac:spMkLst>
            <pc:docMk/>
            <pc:sldMk cId="1038851962" sldId="438"/>
            <ac:spMk id="2" creationId="{1CE1AAE4-5A5F-4A06-83F5-5638D129A6A6}"/>
          </ac:spMkLst>
        </pc:spChg>
        <pc:spChg chg="mod">
          <ac:chgData name="NARH (Anna Rabocha)" userId="a5545e76-fda9-4675-921a-595f25aeea74" providerId="ADAL" clId="{B5C9EC28-E829-4084-9E5B-CFB51BDF9EC5}" dt="2023-06-15T10:22:13.168" v="1023" actId="2711"/>
          <ac:spMkLst>
            <pc:docMk/>
            <pc:sldMk cId="1038851962" sldId="438"/>
            <ac:spMk id="3" creationId="{2DFD87E0-2068-4617-A167-5CEB4B0A92EE}"/>
          </ac:spMkLst>
        </pc:spChg>
        <pc:spChg chg="mod">
          <ac:chgData name="NARH (Anna Rabocha)" userId="a5545e76-fda9-4675-921a-595f25aeea74" providerId="ADAL" clId="{B5C9EC28-E829-4084-9E5B-CFB51BDF9EC5}" dt="2023-06-15T10:28:54.176" v="1038" actId="2711"/>
          <ac:spMkLst>
            <pc:docMk/>
            <pc:sldMk cId="1038851962" sldId="438"/>
            <ac:spMk id="7" creationId="{3C735014-760B-406D-BF39-6D508B291DCB}"/>
          </ac:spMkLst>
        </pc:spChg>
        <pc:spChg chg="mod">
          <ac:chgData name="NARH (Anna Rabocha)" userId="a5545e76-fda9-4675-921a-595f25aeea74" providerId="ADAL" clId="{B5C9EC28-E829-4084-9E5B-CFB51BDF9EC5}" dt="2023-06-15T10:28:54.176" v="1038" actId="2711"/>
          <ac:spMkLst>
            <pc:docMk/>
            <pc:sldMk cId="1038851962" sldId="438"/>
            <ac:spMk id="10" creationId="{C4BA8FCD-7DF9-468C-B12F-7C1F8007BCFB}"/>
          </ac:spMkLst>
        </pc:spChg>
      </pc:sldChg>
      <pc:sldChg chg="modSp mod modShow">
        <pc:chgData name="NARH (Anna Rabocha)" userId="a5545e76-fda9-4675-921a-595f25aeea74" providerId="ADAL" clId="{B5C9EC28-E829-4084-9E5B-CFB51BDF9EC5}" dt="2023-07-05T07:52:54.115" v="2230" actId="729"/>
        <pc:sldMkLst>
          <pc:docMk/>
          <pc:sldMk cId="3834023672" sldId="441"/>
        </pc:sldMkLst>
        <pc:spChg chg="mod">
          <ac:chgData name="NARH (Anna Rabocha)" userId="a5545e76-fda9-4675-921a-595f25aeea74" providerId="ADAL" clId="{B5C9EC28-E829-4084-9E5B-CFB51BDF9EC5}" dt="2023-06-15T10:45:59.841" v="1081" actId="2711"/>
          <ac:spMkLst>
            <pc:docMk/>
            <pc:sldMk cId="3834023672" sldId="441"/>
            <ac:spMk id="3" creationId="{A05B0F00-B0D2-45FE-9C83-F7EAD093D640}"/>
          </ac:spMkLst>
        </pc:spChg>
        <pc:spChg chg="mod">
          <ac:chgData name="NARH (Anna Rabocha)" userId="a5545e76-fda9-4675-921a-595f25aeea74" providerId="ADAL" clId="{B5C9EC28-E829-4084-9E5B-CFB51BDF9EC5}" dt="2023-06-15T10:46:18.317" v="1083"/>
          <ac:spMkLst>
            <pc:docMk/>
            <pc:sldMk cId="3834023672" sldId="441"/>
            <ac:spMk id="7" creationId="{D4458249-128B-441D-96D5-1DA4F7F21D13}"/>
          </ac:spMkLst>
        </pc:spChg>
        <pc:spChg chg="mod">
          <ac:chgData name="NARH (Anna Rabocha)" userId="a5545e76-fda9-4675-921a-595f25aeea74" providerId="ADAL" clId="{B5C9EC28-E829-4084-9E5B-CFB51BDF9EC5}" dt="2023-06-15T10:46:38.023" v="1085"/>
          <ac:spMkLst>
            <pc:docMk/>
            <pc:sldMk cId="3834023672" sldId="441"/>
            <ac:spMk id="8" creationId="{C3E1F858-C378-4B8A-8C87-758B2F07A552}"/>
          </ac:spMkLst>
        </pc:spChg>
      </pc:sldChg>
      <pc:sldChg chg="addSp delSp modSp mod modShow">
        <pc:chgData name="NARH (Anna Rabocha)" userId="a5545e76-fda9-4675-921a-595f25aeea74" providerId="ADAL" clId="{B5C9EC28-E829-4084-9E5B-CFB51BDF9EC5}" dt="2023-07-05T07:53:01.720" v="2231" actId="729"/>
        <pc:sldMkLst>
          <pc:docMk/>
          <pc:sldMk cId="1353364769" sldId="442"/>
        </pc:sldMkLst>
        <pc:spChg chg="mod">
          <ac:chgData name="NARH (Anna Rabocha)" userId="a5545e76-fda9-4675-921a-595f25aeea74" providerId="ADAL" clId="{B5C9EC28-E829-4084-9E5B-CFB51BDF9EC5}" dt="2023-06-15T10:58:35.606" v="1110" actId="2711"/>
          <ac:spMkLst>
            <pc:docMk/>
            <pc:sldMk cId="1353364769" sldId="442"/>
            <ac:spMk id="2" creationId="{6AD45227-0DB2-40D5-83A1-9DBAAE46332A}"/>
          </ac:spMkLst>
        </pc:spChg>
        <pc:spChg chg="mod">
          <ac:chgData name="NARH (Anna Rabocha)" userId="a5545e76-fda9-4675-921a-595f25aeea74" providerId="ADAL" clId="{B5C9EC28-E829-4084-9E5B-CFB51BDF9EC5}" dt="2023-06-15T10:58:35.606" v="1110" actId="2711"/>
          <ac:spMkLst>
            <pc:docMk/>
            <pc:sldMk cId="1353364769" sldId="442"/>
            <ac:spMk id="3" creationId="{B477459E-E656-4E6D-8926-721BA4ECC6B1}"/>
          </ac:spMkLst>
        </pc:spChg>
        <pc:spChg chg="add del">
          <ac:chgData name="NARH (Anna Rabocha)" userId="a5545e76-fda9-4675-921a-595f25aeea74" providerId="ADAL" clId="{B5C9EC28-E829-4084-9E5B-CFB51BDF9EC5}" dt="2023-06-15T10:52:33.992" v="1097"/>
          <ac:spMkLst>
            <pc:docMk/>
            <pc:sldMk cId="1353364769" sldId="442"/>
            <ac:spMk id="7" creationId="{038C4B7B-340D-993C-124F-1A5642292B7E}"/>
          </ac:spMkLst>
        </pc:spChg>
      </pc:sldChg>
      <pc:sldChg chg="mod modShow">
        <pc:chgData name="NARH (Anna Rabocha)" userId="a5545e76-fda9-4675-921a-595f25aeea74" providerId="ADAL" clId="{B5C9EC28-E829-4084-9E5B-CFB51BDF9EC5}" dt="2023-06-15T10:57:00.078" v="1103" actId="729"/>
        <pc:sldMkLst>
          <pc:docMk/>
          <pc:sldMk cId="1326337797" sldId="444"/>
        </pc:sldMkLst>
      </pc:sldChg>
      <pc:sldChg chg="mod modShow">
        <pc:chgData name="NARH (Anna Rabocha)" userId="a5545e76-fda9-4675-921a-595f25aeea74" providerId="ADAL" clId="{B5C9EC28-E829-4084-9E5B-CFB51BDF9EC5}" dt="2023-06-15T10:57:06.156" v="1104" actId="729"/>
        <pc:sldMkLst>
          <pc:docMk/>
          <pc:sldMk cId="142958197" sldId="445"/>
        </pc:sldMkLst>
      </pc:sldChg>
      <pc:sldChg chg="mod modShow">
        <pc:chgData name="NARH (Anna Rabocha)" userId="a5545e76-fda9-4675-921a-595f25aeea74" providerId="ADAL" clId="{B5C9EC28-E829-4084-9E5B-CFB51BDF9EC5}" dt="2023-06-15T10:57:10.189" v="1105" actId="729"/>
        <pc:sldMkLst>
          <pc:docMk/>
          <pc:sldMk cId="507613983" sldId="446"/>
        </pc:sldMkLst>
      </pc:sldChg>
      <pc:sldChg chg="addSp delSp modSp mod">
        <pc:chgData name="NARH (Anna Rabocha)" userId="a5545e76-fda9-4675-921a-595f25aeea74" providerId="ADAL" clId="{B5C9EC28-E829-4084-9E5B-CFB51BDF9EC5}" dt="2023-06-15T11:03:38.186" v="1207" actId="403"/>
        <pc:sldMkLst>
          <pc:docMk/>
          <pc:sldMk cId="1739768744" sldId="448"/>
        </pc:sldMkLst>
        <pc:spChg chg="mod">
          <ac:chgData name="NARH (Anna Rabocha)" userId="a5545e76-fda9-4675-921a-595f25aeea74" providerId="ADAL" clId="{B5C9EC28-E829-4084-9E5B-CFB51BDF9EC5}" dt="2023-06-15T11:03:21.142" v="1205" actId="2711"/>
          <ac:spMkLst>
            <pc:docMk/>
            <pc:sldMk cId="1739768744" sldId="448"/>
            <ac:spMk id="2" creationId="{F1430CEE-B20E-4879-B6B6-1E07F9CDD212}"/>
          </ac:spMkLst>
        </pc:spChg>
        <pc:spChg chg="add del">
          <ac:chgData name="NARH (Anna Rabocha)" userId="a5545e76-fda9-4675-921a-595f25aeea74" providerId="ADAL" clId="{B5C9EC28-E829-4084-9E5B-CFB51BDF9EC5}" dt="2023-06-15T10:58:18.230" v="1107"/>
          <ac:spMkLst>
            <pc:docMk/>
            <pc:sldMk cId="1739768744" sldId="448"/>
            <ac:spMk id="3" creationId="{703124A7-31A8-D8B9-7FC7-21A32BE4DB6C}"/>
          </ac:spMkLst>
        </pc:spChg>
        <pc:spChg chg="add del">
          <ac:chgData name="NARH (Anna Rabocha)" userId="a5545e76-fda9-4675-921a-595f25aeea74" providerId="ADAL" clId="{B5C9EC28-E829-4084-9E5B-CFB51BDF9EC5}" dt="2023-06-15T11:01:04.964" v="1145"/>
          <ac:spMkLst>
            <pc:docMk/>
            <pc:sldMk cId="1739768744" sldId="448"/>
            <ac:spMk id="7" creationId="{3D805F16-9CB8-DF5C-AFDA-EB0AF70C3900}"/>
          </ac:spMkLst>
        </pc:spChg>
        <pc:spChg chg="mod">
          <ac:chgData name="NARH (Anna Rabocha)" userId="a5545e76-fda9-4675-921a-595f25aeea74" providerId="ADAL" clId="{B5C9EC28-E829-4084-9E5B-CFB51BDF9EC5}" dt="2023-06-15T11:03:21.142" v="1205" actId="2711"/>
          <ac:spMkLst>
            <pc:docMk/>
            <pc:sldMk cId="1739768744" sldId="448"/>
            <ac:spMk id="8" creationId="{5A86F72F-B2C4-4EC9-9074-341376095D67}"/>
          </ac:spMkLst>
        </pc:spChg>
        <pc:spChg chg="add del">
          <ac:chgData name="NARH (Anna Rabocha)" userId="a5545e76-fda9-4675-921a-595f25aeea74" providerId="ADAL" clId="{B5C9EC28-E829-4084-9E5B-CFB51BDF9EC5}" dt="2023-06-15T11:01:37.923" v="1167"/>
          <ac:spMkLst>
            <pc:docMk/>
            <pc:sldMk cId="1739768744" sldId="448"/>
            <ac:spMk id="10" creationId="{C1AF85BA-8C2E-3C92-966B-E052921CF33F}"/>
          </ac:spMkLst>
        </pc:spChg>
        <pc:spChg chg="mod">
          <ac:chgData name="NARH (Anna Rabocha)" userId="a5545e76-fda9-4675-921a-595f25aeea74" providerId="ADAL" clId="{B5C9EC28-E829-4084-9E5B-CFB51BDF9EC5}" dt="2023-06-15T11:03:38.186" v="1207" actId="403"/>
          <ac:spMkLst>
            <pc:docMk/>
            <pc:sldMk cId="1739768744" sldId="448"/>
            <ac:spMk id="11" creationId="{2ED901E2-6FDD-44CC-8EB3-DDA241FA4EA3}"/>
          </ac:spMkLst>
        </pc:spChg>
        <pc:spChg chg="mod">
          <ac:chgData name="NARH (Anna Rabocha)" userId="a5545e76-fda9-4675-921a-595f25aeea74" providerId="ADAL" clId="{B5C9EC28-E829-4084-9E5B-CFB51BDF9EC5}" dt="2023-06-15T11:03:38.186" v="1207" actId="403"/>
          <ac:spMkLst>
            <pc:docMk/>
            <pc:sldMk cId="1739768744" sldId="448"/>
            <ac:spMk id="12" creationId="{4AF89A8E-D2DF-49A3-8E3D-42D45A0D9555}"/>
          </ac:spMkLst>
        </pc:spChg>
        <pc:spChg chg="add del">
          <ac:chgData name="NARH (Anna Rabocha)" userId="a5545e76-fda9-4675-921a-595f25aeea74" providerId="ADAL" clId="{B5C9EC28-E829-4084-9E5B-CFB51BDF9EC5}" dt="2023-06-15T11:02:20.365" v="1181"/>
          <ac:spMkLst>
            <pc:docMk/>
            <pc:sldMk cId="1739768744" sldId="448"/>
            <ac:spMk id="13" creationId="{F9745876-1EAD-7740-2132-91EF031BBC69}"/>
          </ac:spMkLst>
        </pc:spChg>
        <pc:spChg chg="mod">
          <ac:chgData name="NARH (Anna Rabocha)" userId="a5545e76-fda9-4675-921a-595f25aeea74" providerId="ADAL" clId="{B5C9EC28-E829-4084-9E5B-CFB51BDF9EC5}" dt="2023-06-15T11:03:38.186" v="1207" actId="403"/>
          <ac:spMkLst>
            <pc:docMk/>
            <pc:sldMk cId="1739768744" sldId="448"/>
            <ac:spMk id="14" creationId="{30E86F62-A674-4ABD-8E32-43A959B99FD4}"/>
          </ac:spMkLst>
        </pc:spChg>
        <pc:picChg chg="mod">
          <ac:chgData name="NARH (Anna Rabocha)" userId="a5545e76-fda9-4675-921a-595f25aeea74" providerId="ADAL" clId="{B5C9EC28-E829-4084-9E5B-CFB51BDF9EC5}" dt="2023-06-15T11:03:00.192" v="1204" actId="1076"/>
          <ac:picMkLst>
            <pc:docMk/>
            <pc:sldMk cId="1739768744" sldId="448"/>
            <ac:picMk id="9" creationId="{92EB7E08-3BBB-4C7F-A63B-219675CBEE85}"/>
          </ac:picMkLst>
        </pc:picChg>
      </pc:sldChg>
      <pc:sldChg chg="del">
        <pc:chgData name="NARH (Anna Rabocha)" userId="a5545e76-fda9-4675-921a-595f25aeea74" providerId="ADAL" clId="{B5C9EC28-E829-4084-9E5B-CFB51BDF9EC5}" dt="2023-07-05T07:52:13.280" v="2227" actId="47"/>
        <pc:sldMkLst>
          <pc:docMk/>
          <pc:sldMk cId="442273320" sldId="450"/>
        </pc:sldMkLst>
      </pc:sldChg>
      <pc:sldChg chg="modSp mod">
        <pc:chgData name="NARH (Anna Rabocha)" userId="a5545e76-fda9-4675-921a-595f25aeea74" providerId="ADAL" clId="{B5C9EC28-E829-4084-9E5B-CFB51BDF9EC5}" dt="2023-06-14T12:57:45.447" v="946" actId="2711"/>
        <pc:sldMkLst>
          <pc:docMk/>
          <pc:sldMk cId="1800434337" sldId="451"/>
        </pc:sldMkLst>
        <pc:spChg chg="mod">
          <ac:chgData name="NARH (Anna Rabocha)" userId="a5545e76-fda9-4675-921a-595f25aeea74" providerId="ADAL" clId="{B5C9EC28-E829-4084-9E5B-CFB51BDF9EC5}" dt="2023-06-14T12:57:36.572" v="945" actId="120"/>
          <ac:spMkLst>
            <pc:docMk/>
            <pc:sldMk cId="1800434337" sldId="451"/>
            <ac:spMk id="3" creationId="{7858ABB0-AFAF-425B-885B-73715D8E79F7}"/>
          </ac:spMkLst>
        </pc:spChg>
        <pc:spChg chg="mod">
          <ac:chgData name="NARH (Anna Rabocha)" userId="a5545e76-fda9-4675-921a-595f25aeea74" providerId="ADAL" clId="{B5C9EC28-E829-4084-9E5B-CFB51BDF9EC5}" dt="2023-06-14T12:57:45.447" v="946" actId="2711"/>
          <ac:spMkLst>
            <pc:docMk/>
            <pc:sldMk cId="1800434337" sldId="451"/>
            <ac:spMk id="8" creationId="{6718D0BC-CAFF-4637-B835-B71A353F3A88}"/>
          </ac:spMkLst>
        </pc:spChg>
        <pc:graphicFrameChg chg="mod modGraphic">
          <ac:chgData name="NARH (Anna Rabocha)" userId="a5545e76-fda9-4675-921a-595f25aeea74" providerId="ADAL" clId="{B5C9EC28-E829-4084-9E5B-CFB51BDF9EC5}" dt="2023-06-14T12:57:34.791" v="944" actId="2711"/>
          <ac:graphicFrameMkLst>
            <pc:docMk/>
            <pc:sldMk cId="1800434337" sldId="451"/>
            <ac:graphicFrameMk id="2" creationId="{A3B70FF5-ADE3-48DC-AC9B-012D0741F81C}"/>
          </ac:graphicFrameMkLst>
        </pc:graphicFrameChg>
      </pc:sldChg>
      <pc:sldChg chg="modSp mod">
        <pc:chgData name="NARH (Anna Rabocha)" userId="a5545e76-fda9-4675-921a-595f25aeea74" providerId="ADAL" clId="{B5C9EC28-E829-4084-9E5B-CFB51BDF9EC5}" dt="2023-06-15T11:54:54.780" v="1296" actId="20577"/>
        <pc:sldMkLst>
          <pc:docMk/>
          <pc:sldMk cId="1775672786" sldId="452"/>
        </pc:sldMkLst>
        <pc:spChg chg="mod">
          <ac:chgData name="NARH (Anna Rabocha)" userId="a5545e76-fda9-4675-921a-595f25aeea74" providerId="ADAL" clId="{B5C9EC28-E829-4084-9E5B-CFB51BDF9EC5}" dt="2023-06-15T11:54:54.780" v="1296" actId="20577"/>
          <ac:spMkLst>
            <pc:docMk/>
            <pc:sldMk cId="1775672786" sldId="452"/>
            <ac:spMk id="2" creationId="{7228D03F-64AF-4D28-9F78-41F01B976A8B}"/>
          </ac:spMkLst>
        </pc:spChg>
        <pc:spChg chg="mod">
          <ac:chgData name="NARH (Anna Rabocha)" userId="a5545e76-fda9-4675-921a-595f25aeea74" providerId="ADAL" clId="{B5C9EC28-E829-4084-9E5B-CFB51BDF9EC5}" dt="2023-06-15T11:51:33.634" v="1244" actId="2711"/>
          <ac:spMkLst>
            <pc:docMk/>
            <pc:sldMk cId="1775672786" sldId="452"/>
            <ac:spMk id="3" creationId="{1DAF8898-8E7A-4A80-A8D3-B1623148E398}"/>
          </ac:spMkLst>
        </pc:spChg>
      </pc:sldChg>
      <pc:sldChg chg="modSp mod">
        <pc:chgData name="NARH (Anna Rabocha)" userId="a5545e76-fda9-4675-921a-595f25aeea74" providerId="ADAL" clId="{B5C9EC28-E829-4084-9E5B-CFB51BDF9EC5}" dt="2023-06-15T12:18:23.692" v="1630" actId="2711"/>
        <pc:sldMkLst>
          <pc:docMk/>
          <pc:sldMk cId="3572894689" sldId="453"/>
        </pc:sldMkLst>
        <pc:spChg chg="mod">
          <ac:chgData name="NARH (Anna Rabocha)" userId="a5545e76-fda9-4675-921a-595f25aeea74" providerId="ADAL" clId="{B5C9EC28-E829-4084-9E5B-CFB51BDF9EC5}" dt="2023-06-15T12:18:23.692" v="1630" actId="2711"/>
          <ac:spMkLst>
            <pc:docMk/>
            <pc:sldMk cId="3572894689" sldId="453"/>
            <ac:spMk id="2" creationId="{DC1A87FF-1987-4352-B5C0-64D1195DE408}"/>
          </ac:spMkLst>
        </pc:spChg>
        <pc:spChg chg="mod">
          <ac:chgData name="NARH (Anna Rabocha)" userId="a5545e76-fda9-4675-921a-595f25aeea74" providerId="ADAL" clId="{B5C9EC28-E829-4084-9E5B-CFB51BDF9EC5}" dt="2023-06-15T12:17:43.058" v="1625"/>
          <ac:spMkLst>
            <pc:docMk/>
            <pc:sldMk cId="3572894689" sldId="453"/>
            <ac:spMk id="3" creationId="{8FAF4F70-ED09-4A6E-9A98-CAAD8EA57732}"/>
          </ac:spMkLst>
        </pc:spChg>
      </pc:sldChg>
    </pc:docChg>
  </pc:docChgLst>
  <pc:docChgLst>
    <pc:chgData name="NTVO (Nataliia Voit)" userId="01ae90a9-d763-4ba6-a5af-ea0941125510" providerId="ADAL" clId="{C0C8473D-9A63-4724-A1F6-3939106CA786}"/>
    <pc:docChg chg="modSld">
      <pc:chgData name="NTVO (Nataliia Voit)" userId="01ae90a9-d763-4ba6-a5af-ea0941125510" providerId="ADAL" clId="{C0C8473D-9A63-4724-A1F6-3939106CA786}" dt="2020-03-18T14:11:15.155" v="0" actId="1076"/>
      <pc:docMkLst>
        <pc:docMk/>
      </pc:docMkLst>
      <pc:sldChg chg="modSp">
        <pc:chgData name="NTVO (Nataliia Voit)" userId="01ae90a9-d763-4ba6-a5af-ea0941125510" providerId="ADAL" clId="{C0C8473D-9A63-4724-A1F6-3939106CA786}" dt="2020-03-18T14:11:15.155" v="0" actId="1076"/>
        <pc:sldMkLst>
          <pc:docMk/>
          <pc:sldMk cId="1992424510" sldId="256"/>
        </pc:sldMkLst>
        <pc:picChg chg="mod">
          <ac:chgData name="NTVO (Nataliia Voit)" userId="01ae90a9-d763-4ba6-a5af-ea0941125510" providerId="ADAL" clId="{C0C8473D-9A63-4724-A1F6-3939106CA786}" dt="2020-03-18T14:11:15.155" v="0" actId="1076"/>
          <ac:picMkLst>
            <pc:docMk/>
            <pc:sldMk cId="1992424510" sldId="256"/>
            <ac:picMk id="8" creationId="{A23818DB-4C63-4022-A104-1E2F4FE83F9B}"/>
          </ac:picMkLst>
        </pc:picChg>
      </pc:sldChg>
    </pc:docChg>
  </pc:docChgLst>
  <pc:docChgLst>
    <pc:chgData name="NARH (Anna Rabocha)" userId="a5545e76-fda9-4675-921a-595f25aeea74" providerId="ADAL" clId="{CD46C615-40E5-43DA-8AA0-2A27E98EFFA8}"/>
    <pc:docChg chg="undo custSel delSld modSld">
      <pc:chgData name="NARH (Anna Rabocha)" userId="a5545e76-fda9-4675-921a-595f25aeea74" providerId="ADAL" clId="{CD46C615-40E5-43DA-8AA0-2A27E98EFFA8}" dt="2023-09-16T15:37:16.440" v="2224" actId="20577"/>
      <pc:docMkLst>
        <pc:docMk/>
      </pc:docMkLst>
      <pc:sldChg chg="modSp mod">
        <pc:chgData name="NARH (Anna Rabocha)" userId="a5545e76-fda9-4675-921a-595f25aeea74" providerId="ADAL" clId="{CD46C615-40E5-43DA-8AA0-2A27E98EFFA8}" dt="2023-09-16T15:26:22.922" v="2125" actId="2711"/>
        <pc:sldMkLst>
          <pc:docMk/>
          <pc:sldMk cId="3857903686" sldId="260"/>
        </pc:sldMkLst>
        <pc:spChg chg="mod">
          <ac:chgData name="NARH (Anna Rabocha)" userId="a5545e76-fda9-4675-921a-595f25aeea74" providerId="ADAL" clId="{CD46C615-40E5-43DA-8AA0-2A27E98EFFA8}" dt="2023-09-16T15:26:22.922" v="2125" actId="2711"/>
          <ac:spMkLst>
            <pc:docMk/>
            <pc:sldMk cId="3857903686" sldId="260"/>
            <ac:spMk id="3" creationId="{A3772C24-BDE8-47D8-AF3D-F4DDA04FE576}"/>
          </ac:spMkLst>
        </pc:spChg>
        <pc:spChg chg="mod">
          <ac:chgData name="NARH (Anna Rabocha)" userId="a5545e76-fda9-4675-921a-595f25aeea74" providerId="ADAL" clId="{CD46C615-40E5-43DA-8AA0-2A27E98EFFA8}" dt="2023-09-16T15:26:17.592" v="2124" actId="2711"/>
          <ac:spMkLst>
            <pc:docMk/>
            <pc:sldMk cId="3857903686" sldId="260"/>
            <ac:spMk id="7" creationId="{9232E3C3-53CF-478E-A2B7-F649F58C9FA1}"/>
          </ac:spMkLst>
        </pc:spChg>
      </pc:sldChg>
      <pc:sldChg chg="modSp mod">
        <pc:chgData name="NARH (Anna Rabocha)" userId="a5545e76-fda9-4675-921a-595f25aeea74" providerId="ADAL" clId="{CD46C615-40E5-43DA-8AA0-2A27E98EFFA8}" dt="2023-09-15T14:06:33.951" v="5" actId="6549"/>
        <pc:sldMkLst>
          <pc:docMk/>
          <pc:sldMk cId="255687864" sldId="263"/>
        </pc:sldMkLst>
        <pc:spChg chg="mod">
          <ac:chgData name="NARH (Anna Rabocha)" userId="a5545e76-fda9-4675-921a-595f25aeea74" providerId="ADAL" clId="{CD46C615-40E5-43DA-8AA0-2A27E98EFFA8}" dt="2023-09-15T14:06:33.951" v="5" actId="6549"/>
          <ac:spMkLst>
            <pc:docMk/>
            <pc:sldMk cId="255687864" sldId="263"/>
            <ac:spMk id="2" creationId="{94408AA4-E498-44D0-A668-A29533530B16}"/>
          </ac:spMkLst>
        </pc:spChg>
      </pc:sldChg>
      <pc:sldChg chg="modSp mod">
        <pc:chgData name="NARH (Anna Rabocha)" userId="a5545e76-fda9-4675-921a-595f25aeea74" providerId="ADAL" clId="{CD46C615-40E5-43DA-8AA0-2A27E98EFFA8}" dt="2023-09-16T11:58:44.894" v="52" actId="114"/>
        <pc:sldMkLst>
          <pc:docMk/>
          <pc:sldMk cId="3592478438" sldId="264"/>
        </pc:sldMkLst>
        <pc:spChg chg="mod">
          <ac:chgData name="NARH (Anna Rabocha)" userId="a5545e76-fda9-4675-921a-595f25aeea74" providerId="ADAL" clId="{CD46C615-40E5-43DA-8AA0-2A27E98EFFA8}" dt="2023-09-16T11:58:44.894" v="52" actId="114"/>
          <ac:spMkLst>
            <pc:docMk/>
            <pc:sldMk cId="3592478438" sldId="264"/>
            <ac:spMk id="9" creationId="{00D4454E-11AB-44F8-972F-4BB2DD94D69A}"/>
          </ac:spMkLst>
        </pc:spChg>
      </pc:sldChg>
      <pc:sldChg chg="modSp mod">
        <pc:chgData name="NARH (Anna Rabocha)" userId="a5545e76-fda9-4675-921a-595f25aeea74" providerId="ADAL" clId="{CD46C615-40E5-43DA-8AA0-2A27E98EFFA8}" dt="2023-09-16T15:22:11.740" v="2085" actId="113"/>
        <pc:sldMkLst>
          <pc:docMk/>
          <pc:sldMk cId="4028166267" sldId="267"/>
        </pc:sldMkLst>
        <pc:graphicFrameChg chg="modGraphic">
          <ac:chgData name="NARH (Anna Rabocha)" userId="a5545e76-fda9-4675-921a-595f25aeea74" providerId="ADAL" clId="{CD46C615-40E5-43DA-8AA0-2A27E98EFFA8}" dt="2023-09-16T15:22:11.740" v="2085" actId="113"/>
          <ac:graphicFrameMkLst>
            <pc:docMk/>
            <pc:sldMk cId="4028166267" sldId="267"/>
            <ac:graphicFrameMk id="10" creationId="{BC0245B1-0D37-44CA-87E1-3DB479E1711E}"/>
          </ac:graphicFrameMkLst>
        </pc:graphicFrameChg>
      </pc:sldChg>
      <pc:sldChg chg="modSp mod">
        <pc:chgData name="NARH (Anna Rabocha)" userId="a5545e76-fda9-4675-921a-595f25aeea74" providerId="ADAL" clId="{CD46C615-40E5-43DA-8AA0-2A27E98EFFA8}" dt="2023-09-16T15:36:10.966" v="2215" actId="2711"/>
        <pc:sldMkLst>
          <pc:docMk/>
          <pc:sldMk cId="0" sldId="281"/>
        </pc:sldMkLst>
        <pc:spChg chg="mod">
          <ac:chgData name="NARH (Anna Rabocha)" userId="a5545e76-fda9-4675-921a-595f25aeea74" providerId="ADAL" clId="{CD46C615-40E5-43DA-8AA0-2A27E98EFFA8}" dt="2023-09-16T15:36:10.966" v="2215" actId="2711"/>
          <ac:spMkLst>
            <pc:docMk/>
            <pc:sldMk cId="0" sldId="281"/>
            <ac:spMk id="2" creationId="{00000000-0000-0000-0000-000000000000}"/>
          </ac:spMkLst>
        </pc:spChg>
        <pc:spChg chg="mod">
          <ac:chgData name="NARH (Anna Rabocha)" userId="a5545e76-fda9-4675-921a-595f25aeea74" providerId="ADAL" clId="{CD46C615-40E5-43DA-8AA0-2A27E98EFFA8}" dt="2023-09-16T15:36:02.495" v="2214" actId="2711"/>
          <ac:spMkLst>
            <pc:docMk/>
            <pc:sldMk cId="0" sldId="281"/>
            <ac:spMk id="33794" creationId="{00000000-0000-0000-0000-000000000000}"/>
          </ac:spMkLst>
        </pc:spChg>
      </pc:sldChg>
      <pc:sldChg chg="modSp mod modShow modNotesTx">
        <pc:chgData name="NARH (Anna Rabocha)" userId="a5545e76-fda9-4675-921a-595f25aeea74" providerId="ADAL" clId="{CD46C615-40E5-43DA-8AA0-2A27E98EFFA8}" dt="2023-09-16T13:17:42.622" v="180" actId="20577"/>
        <pc:sldMkLst>
          <pc:docMk/>
          <pc:sldMk cId="3091091754" sldId="302"/>
        </pc:sldMkLst>
        <pc:spChg chg="mod">
          <ac:chgData name="NARH (Anna Rabocha)" userId="a5545e76-fda9-4675-921a-595f25aeea74" providerId="ADAL" clId="{CD46C615-40E5-43DA-8AA0-2A27E98EFFA8}" dt="2023-09-16T13:17:10.126" v="177" actId="20577"/>
          <ac:spMkLst>
            <pc:docMk/>
            <pc:sldMk cId="3091091754" sldId="302"/>
            <ac:spMk id="2" creationId="{3E5B66ED-D4A1-4879-9C28-F201263F6DFE}"/>
          </ac:spMkLst>
        </pc:spChg>
        <pc:spChg chg="mod">
          <ac:chgData name="NARH (Anna Rabocha)" userId="a5545e76-fda9-4675-921a-595f25aeea74" providerId="ADAL" clId="{CD46C615-40E5-43DA-8AA0-2A27E98EFFA8}" dt="2023-09-16T13:17:32.072" v="179" actId="14100"/>
          <ac:spMkLst>
            <pc:docMk/>
            <pc:sldMk cId="3091091754" sldId="302"/>
            <ac:spMk id="9" creationId="{00000000-0000-0000-0000-000000000000}"/>
          </ac:spMkLst>
        </pc:spChg>
      </pc:sldChg>
      <pc:sldChg chg="modSp mod modShow modNotesTx">
        <pc:chgData name="NARH (Anna Rabocha)" userId="a5545e76-fda9-4675-921a-595f25aeea74" providerId="ADAL" clId="{CD46C615-40E5-43DA-8AA0-2A27E98EFFA8}" dt="2023-09-16T14:03:59.261" v="1195" actId="729"/>
        <pc:sldMkLst>
          <pc:docMk/>
          <pc:sldMk cId="35346811" sldId="305"/>
        </pc:sldMkLst>
        <pc:spChg chg="mod">
          <ac:chgData name="NARH (Anna Rabocha)" userId="a5545e76-fda9-4675-921a-595f25aeea74" providerId="ADAL" clId="{CD46C615-40E5-43DA-8AA0-2A27E98EFFA8}" dt="2023-09-16T14:03:53.880" v="1194" actId="1076"/>
          <ac:spMkLst>
            <pc:docMk/>
            <pc:sldMk cId="35346811" sldId="305"/>
            <ac:spMk id="2" creationId="{00000000-0000-0000-0000-000000000000}"/>
          </ac:spMkLst>
        </pc:spChg>
        <pc:spChg chg="mod">
          <ac:chgData name="NARH (Anna Rabocha)" userId="a5545e76-fda9-4675-921a-595f25aeea74" providerId="ADAL" clId="{CD46C615-40E5-43DA-8AA0-2A27E98EFFA8}" dt="2023-09-16T13:35:26.012" v="416" actId="6549"/>
          <ac:spMkLst>
            <pc:docMk/>
            <pc:sldMk cId="35346811" sldId="305"/>
            <ac:spMk id="11" creationId="{54156897-ACDA-47D5-BFD9-78275BA5ACEE}"/>
          </ac:spMkLst>
        </pc:spChg>
        <pc:spChg chg="mod">
          <ac:chgData name="NARH (Anna Rabocha)" userId="a5545e76-fda9-4675-921a-595f25aeea74" providerId="ADAL" clId="{CD46C615-40E5-43DA-8AA0-2A27E98EFFA8}" dt="2023-09-16T13:40:29.940" v="905" actId="6549"/>
          <ac:spMkLst>
            <pc:docMk/>
            <pc:sldMk cId="35346811" sldId="305"/>
            <ac:spMk id="12" creationId="{3DE7CD22-EB7A-4874-BB77-07281519449F}"/>
          </ac:spMkLst>
        </pc:spChg>
        <pc:spChg chg="mod">
          <ac:chgData name="NARH (Anna Rabocha)" userId="a5545e76-fda9-4675-921a-595f25aeea74" providerId="ADAL" clId="{CD46C615-40E5-43DA-8AA0-2A27E98EFFA8}" dt="2023-09-16T14:01:18.099" v="1142" actId="20577"/>
          <ac:spMkLst>
            <pc:docMk/>
            <pc:sldMk cId="35346811" sldId="305"/>
            <ac:spMk id="13" creationId="{6C4388B7-093A-4CFE-AD3D-396281C70847}"/>
          </ac:spMkLst>
        </pc:spChg>
        <pc:spChg chg="mod">
          <ac:chgData name="NARH (Anna Rabocha)" userId="a5545e76-fda9-4675-921a-595f25aeea74" providerId="ADAL" clId="{CD46C615-40E5-43DA-8AA0-2A27E98EFFA8}" dt="2023-09-16T13:32:23.120" v="219" actId="404"/>
          <ac:spMkLst>
            <pc:docMk/>
            <pc:sldMk cId="35346811" sldId="305"/>
            <ac:spMk id="15" creationId="{00000000-0000-0000-0000-000000000000}"/>
          </ac:spMkLst>
        </pc:spChg>
      </pc:sldChg>
      <pc:sldChg chg="modSp mod modNotesTx">
        <pc:chgData name="NARH (Anna Rabocha)" userId="a5545e76-fda9-4675-921a-595f25aeea74" providerId="ADAL" clId="{CD46C615-40E5-43DA-8AA0-2A27E98EFFA8}" dt="2023-09-16T15:37:16.440" v="2224" actId="20577"/>
        <pc:sldMkLst>
          <pc:docMk/>
          <pc:sldMk cId="3692340270" sldId="416"/>
        </pc:sldMkLst>
        <pc:spChg chg="mod">
          <ac:chgData name="NARH (Anna Rabocha)" userId="a5545e76-fda9-4675-921a-595f25aeea74" providerId="ADAL" clId="{CD46C615-40E5-43DA-8AA0-2A27E98EFFA8}" dt="2023-09-16T15:36:21.730" v="2216" actId="2711"/>
          <ac:spMkLst>
            <pc:docMk/>
            <pc:sldMk cId="3692340270" sldId="416"/>
            <ac:spMk id="4" creationId="{D5EAB92D-2815-4DA8-AFDE-136B0B33971F}"/>
          </ac:spMkLst>
        </pc:spChg>
        <pc:spChg chg="mod">
          <ac:chgData name="NARH (Anna Rabocha)" userId="a5545e76-fda9-4675-921a-595f25aeea74" providerId="ADAL" clId="{CD46C615-40E5-43DA-8AA0-2A27E98EFFA8}" dt="2023-09-16T15:36:34.669" v="2218" actId="2711"/>
          <ac:spMkLst>
            <pc:docMk/>
            <pc:sldMk cId="3692340270" sldId="416"/>
            <ac:spMk id="9" creationId="{11DA6A8B-3D84-4052-A973-CDDA0B7AB722}"/>
          </ac:spMkLst>
        </pc:spChg>
        <pc:spChg chg="mod">
          <ac:chgData name="NARH (Anna Rabocha)" userId="a5545e76-fda9-4675-921a-595f25aeea74" providerId="ADAL" clId="{CD46C615-40E5-43DA-8AA0-2A27E98EFFA8}" dt="2023-09-16T15:36:41.146" v="2219" actId="2711"/>
          <ac:spMkLst>
            <pc:docMk/>
            <pc:sldMk cId="3692340270" sldId="416"/>
            <ac:spMk id="18" creationId="{00000000-0000-0000-0000-000000000000}"/>
          </ac:spMkLst>
        </pc:spChg>
        <pc:spChg chg="mod">
          <ac:chgData name="NARH (Anna Rabocha)" userId="a5545e76-fda9-4675-921a-595f25aeea74" providerId="ADAL" clId="{CD46C615-40E5-43DA-8AA0-2A27E98EFFA8}" dt="2023-09-16T15:37:01.935" v="2222" actId="2711"/>
          <ac:spMkLst>
            <pc:docMk/>
            <pc:sldMk cId="3692340270" sldId="416"/>
            <ac:spMk id="19" creationId="{00000000-0000-0000-0000-000000000000}"/>
          </ac:spMkLst>
        </pc:spChg>
        <pc:spChg chg="mod">
          <ac:chgData name="NARH (Anna Rabocha)" userId="a5545e76-fda9-4675-921a-595f25aeea74" providerId="ADAL" clId="{CD46C615-40E5-43DA-8AA0-2A27E98EFFA8}" dt="2023-09-16T15:36:54.744" v="2221" actId="2711"/>
          <ac:spMkLst>
            <pc:docMk/>
            <pc:sldMk cId="3692340270" sldId="416"/>
            <ac:spMk id="20" creationId="{00000000-0000-0000-0000-000000000000}"/>
          </ac:spMkLst>
        </pc:spChg>
        <pc:spChg chg="mod">
          <ac:chgData name="NARH (Anna Rabocha)" userId="a5545e76-fda9-4675-921a-595f25aeea74" providerId="ADAL" clId="{CD46C615-40E5-43DA-8AA0-2A27E98EFFA8}" dt="2023-09-16T15:36:28.270" v="2217" actId="2711"/>
          <ac:spMkLst>
            <pc:docMk/>
            <pc:sldMk cId="3692340270" sldId="416"/>
            <ac:spMk id="29" creationId="{00000000-0000-0000-0000-000000000000}"/>
          </ac:spMkLst>
        </pc:spChg>
        <pc:spChg chg="mod">
          <ac:chgData name="NARH (Anna Rabocha)" userId="a5545e76-fda9-4675-921a-595f25aeea74" providerId="ADAL" clId="{CD46C615-40E5-43DA-8AA0-2A27E98EFFA8}" dt="2023-09-16T15:36:47.802" v="2220" actId="2711"/>
          <ac:spMkLst>
            <pc:docMk/>
            <pc:sldMk cId="3692340270" sldId="416"/>
            <ac:spMk id="32" creationId="{47132A7D-FC61-44E4-97CB-95FC0375EDAF}"/>
          </ac:spMkLst>
        </pc:spChg>
        <pc:spChg chg="mod">
          <ac:chgData name="NARH (Anna Rabocha)" userId="a5545e76-fda9-4675-921a-595f25aeea74" providerId="ADAL" clId="{CD46C615-40E5-43DA-8AA0-2A27E98EFFA8}" dt="2023-09-16T15:37:09.439" v="2223" actId="2711"/>
          <ac:spMkLst>
            <pc:docMk/>
            <pc:sldMk cId="3692340270" sldId="416"/>
            <ac:spMk id="44039" creationId="{00000000-0000-0000-0000-000000000000}"/>
          </ac:spMkLst>
        </pc:spChg>
      </pc:sldChg>
      <pc:sldChg chg="modSp mod">
        <pc:chgData name="NARH (Anna Rabocha)" userId="a5545e76-fda9-4675-921a-595f25aeea74" providerId="ADAL" clId="{CD46C615-40E5-43DA-8AA0-2A27E98EFFA8}" dt="2023-09-16T15:32:19.366" v="2184" actId="20577"/>
        <pc:sldMkLst>
          <pc:docMk/>
          <pc:sldMk cId="3294613929" sldId="421"/>
        </pc:sldMkLst>
        <pc:spChg chg="mod">
          <ac:chgData name="NARH (Anna Rabocha)" userId="a5545e76-fda9-4675-921a-595f25aeea74" providerId="ADAL" clId="{CD46C615-40E5-43DA-8AA0-2A27E98EFFA8}" dt="2023-09-16T15:32:19.366" v="2184" actId="20577"/>
          <ac:spMkLst>
            <pc:docMk/>
            <pc:sldMk cId="3294613929" sldId="421"/>
            <ac:spMk id="2" creationId="{1037FCC5-088B-468B-BD63-7172F7D22913}"/>
          </ac:spMkLst>
        </pc:spChg>
        <pc:spChg chg="mod">
          <ac:chgData name="NARH (Anna Rabocha)" userId="a5545e76-fda9-4675-921a-595f25aeea74" providerId="ADAL" clId="{CD46C615-40E5-43DA-8AA0-2A27E98EFFA8}" dt="2023-09-16T15:30:23.799" v="2126" actId="2711"/>
          <ac:spMkLst>
            <pc:docMk/>
            <pc:sldMk cId="3294613929" sldId="421"/>
            <ac:spMk id="3" creationId="{23D3E20B-487B-4F26-96D4-5747C6DAEA74}"/>
          </ac:spMkLst>
        </pc:spChg>
      </pc:sldChg>
      <pc:sldChg chg="modSp mod">
        <pc:chgData name="NARH (Anna Rabocha)" userId="a5545e76-fda9-4675-921a-595f25aeea74" providerId="ADAL" clId="{CD46C615-40E5-43DA-8AA0-2A27E98EFFA8}" dt="2023-09-16T15:34:32.685" v="2199" actId="6549"/>
        <pc:sldMkLst>
          <pc:docMk/>
          <pc:sldMk cId="0" sldId="428"/>
        </pc:sldMkLst>
        <pc:spChg chg="mod">
          <ac:chgData name="NARH (Anna Rabocha)" userId="a5545e76-fda9-4675-921a-595f25aeea74" providerId="ADAL" clId="{CD46C615-40E5-43DA-8AA0-2A27E98EFFA8}" dt="2023-09-16T15:33:57.233" v="2193" actId="2711"/>
          <ac:spMkLst>
            <pc:docMk/>
            <pc:sldMk cId="0" sldId="428"/>
            <ac:spMk id="2" creationId="{89BA8F80-6A47-431B-97D9-4A484BD53A1F}"/>
          </ac:spMkLst>
        </pc:spChg>
        <pc:spChg chg="mod">
          <ac:chgData name="NARH (Anna Rabocha)" userId="a5545e76-fda9-4675-921a-595f25aeea74" providerId="ADAL" clId="{CD46C615-40E5-43DA-8AA0-2A27E98EFFA8}" dt="2023-09-16T15:34:32.685" v="2199" actId="6549"/>
          <ac:spMkLst>
            <pc:docMk/>
            <pc:sldMk cId="0" sldId="428"/>
            <ac:spMk id="76" creationId="{00000000-0000-0000-0000-000000000000}"/>
          </ac:spMkLst>
        </pc:spChg>
        <pc:spChg chg="mod">
          <ac:chgData name="NARH (Anna Rabocha)" userId="a5545e76-fda9-4675-921a-595f25aeea74" providerId="ADAL" clId="{CD46C615-40E5-43DA-8AA0-2A27E98EFFA8}" dt="2023-09-16T15:34:09.468" v="2194" actId="2711"/>
          <ac:spMkLst>
            <pc:docMk/>
            <pc:sldMk cId="0" sldId="428"/>
            <ac:spMk id="78" creationId="{A9164D56-714D-4D4B-AB83-54E7BD9134F6}"/>
          </ac:spMkLst>
        </pc:spChg>
      </pc:sldChg>
      <pc:sldChg chg="modSp mod">
        <pc:chgData name="NARH (Anna Rabocha)" userId="a5545e76-fda9-4675-921a-595f25aeea74" providerId="ADAL" clId="{CD46C615-40E5-43DA-8AA0-2A27E98EFFA8}" dt="2023-09-16T15:32:36.829" v="2185" actId="2711"/>
        <pc:sldMkLst>
          <pc:docMk/>
          <pc:sldMk cId="0" sldId="429"/>
        </pc:sldMkLst>
        <pc:spChg chg="mod">
          <ac:chgData name="NARH (Anna Rabocha)" userId="a5545e76-fda9-4675-921a-595f25aeea74" providerId="ADAL" clId="{CD46C615-40E5-43DA-8AA0-2A27E98EFFA8}" dt="2023-09-16T15:32:36.829" v="2185" actId="2711"/>
          <ac:spMkLst>
            <pc:docMk/>
            <pc:sldMk cId="0" sldId="429"/>
            <ac:spMk id="14338" creationId="{00000000-0000-0000-0000-000000000000}"/>
          </ac:spMkLst>
        </pc:spChg>
      </pc:sldChg>
      <pc:sldChg chg="modNotesTx">
        <pc:chgData name="NARH (Anna Rabocha)" userId="a5545e76-fda9-4675-921a-595f25aeea74" providerId="ADAL" clId="{CD46C615-40E5-43DA-8AA0-2A27E98EFFA8}" dt="2023-09-16T15:26:04.325" v="2123" actId="20577"/>
        <pc:sldMkLst>
          <pc:docMk/>
          <pc:sldMk cId="288864653" sldId="430"/>
        </pc:sldMkLst>
      </pc:sldChg>
      <pc:sldChg chg="modSp mod">
        <pc:chgData name="NARH (Anna Rabocha)" userId="a5545e76-fda9-4675-921a-595f25aeea74" providerId="ADAL" clId="{CD46C615-40E5-43DA-8AA0-2A27E98EFFA8}" dt="2023-09-16T15:33:31.409" v="2192" actId="20577"/>
        <pc:sldMkLst>
          <pc:docMk/>
          <pc:sldMk cId="0" sldId="433"/>
        </pc:sldMkLst>
        <pc:spChg chg="mod">
          <ac:chgData name="NARH (Anna Rabocha)" userId="a5545e76-fda9-4675-921a-595f25aeea74" providerId="ADAL" clId="{CD46C615-40E5-43DA-8AA0-2A27E98EFFA8}" dt="2023-09-16T15:33:05.022" v="2187" actId="2711"/>
          <ac:spMkLst>
            <pc:docMk/>
            <pc:sldMk cId="0" sldId="433"/>
            <ac:spMk id="2" creationId="{00000000-0000-0000-0000-000000000000}"/>
          </ac:spMkLst>
        </pc:spChg>
        <pc:spChg chg="mod">
          <ac:chgData name="NARH (Anna Rabocha)" userId="a5545e76-fda9-4675-921a-595f25aeea74" providerId="ADAL" clId="{CD46C615-40E5-43DA-8AA0-2A27E98EFFA8}" dt="2023-09-16T15:32:55.671" v="2186" actId="2711"/>
          <ac:spMkLst>
            <pc:docMk/>
            <pc:sldMk cId="0" sldId="433"/>
            <ac:spMk id="17410" creationId="{00000000-0000-0000-0000-000000000000}"/>
          </ac:spMkLst>
        </pc:spChg>
        <pc:spChg chg="mod">
          <ac:chgData name="NARH (Anna Rabocha)" userId="a5545e76-fda9-4675-921a-595f25aeea74" providerId="ADAL" clId="{CD46C615-40E5-43DA-8AA0-2A27E98EFFA8}" dt="2023-09-16T15:33:31.409" v="2192" actId="20577"/>
          <ac:spMkLst>
            <pc:docMk/>
            <pc:sldMk cId="0" sldId="433"/>
            <ac:spMk id="17412" creationId="{00000000-0000-0000-0000-000000000000}"/>
          </ac:spMkLst>
        </pc:spChg>
      </pc:sldChg>
      <pc:sldChg chg="modSp mod">
        <pc:chgData name="NARH (Anna Rabocha)" userId="a5545e76-fda9-4675-921a-595f25aeea74" providerId="ADAL" clId="{CD46C615-40E5-43DA-8AA0-2A27E98EFFA8}" dt="2023-09-16T15:35:02.307" v="2203" actId="404"/>
        <pc:sldMkLst>
          <pc:docMk/>
          <pc:sldMk cId="0" sldId="435"/>
        </pc:sldMkLst>
        <pc:spChg chg="mod">
          <ac:chgData name="NARH (Anna Rabocha)" userId="a5545e76-fda9-4675-921a-595f25aeea74" providerId="ADAL" clId="{CD46C615-40E5-43DA-8AA0-2A27E98EFFA8}" dt="2023-09-16T15:34:46.873" v="2200" actId="2711"/>
          <ac:spMkLst>
            <pc:docMk/>
            <pc:sldMk cId="0" sldId="435"/>
            <ac:spMk id="194" creationId="{00000000-0000-0000-0000-000000000000}"/>
          </ac:spMkLst>
        </pc:spChg>
        <pc:spChg chg="mod">
          <ac:chgData name="NARH (Anna Rabocha)" userId="a5545e76-fda9-4675-921a-595f25aeea74" providerId="ADAL" clId="{CD46C615-40E5-43DA-8AA0-2A27E98EFFA8}" dt="2023-09-16T15:35:02.307" v="2203" actId="404"/>
          <ac:spMkLst>
            <pc:docMk/>
            <pc:sldMk cId="0" sldId="435"/>
            <ac:spMk id="196" creationId="{00000000-0000-0000-0000-000000000000}"/>
          </ac:spMkLst>
        </pc:spChg>
      </pc:sldChg>
      <pc:sldChg chg="modSp mod">
        <pc:chgData name="NARH (Anna Rabocha)" userId="a5545e76-fda9-4675-921a-595f25aeea74" providerId="ADAL" clId="{CD46C615-40E5-43DA-8AA0-2A27E98EFFA8}" dt="2023-09-16T13:13:49.505" v="148" actId="6549"/>
        <pc:sldMkLst>
          <pc:docMk/>
          <pc:sldMk cId="3195894531" sldId="436"/>
        </pc:sldMkLst>
        <pc:spChg chg="mod">
          <ac:chgData name="NARH (Anna Rabocha)" userId="a5545e76-fda9-4675-921a-595f25aeea74" providerId="ADAL" clId="{CD46C615-40E5-43DA-8AA0-2A27E98EFFA8}" dt="2023-09-16T13:13:49.505" v="148" actId="6549"/>
          <ac:spMkLst>
            <pc:docMk/>
            <pc:sldMk cId="3195894531" sldId="436"/>
            <ac:spMk id="2" creationId="{925F68F8-F524-41AB-920B-5D43C1C5D300}"/>
          </ac:spMkLst>
        </pc:spChg>
      </pc:sldChg>
      <pc:sldChg chg="modSp mod">
        <pc:chgData name="NARH (Anna Rabocha)" userId="a5545e76-fda9-4675-921a-595f25aeea74" providerId="ADAL" clId="{CD46C615-40E5-43DA-8AA0-2A27E98EFFA8}" dt="2023-09-16T15:19:28.073" v="2081" actId="20577"/>
        <pc:sldMkLst>
          <pc:docMk/>
          <pc:sldMk cId="2644709626" sldId="437"/>
        </pc:sldMkLst>
        <pc:spChg chg="mod">
          <ac:chgData name="NARH (Anna Rabocha)" userId="a5545e76-fda9-4675-921a-595f25aeea74" providerId="ADAL" clId="{CD46C615-40E5-43DA-8AA0-2A27E98EFFA8}" dt="2023-09-16T15:19:28.073" v="2081" actId="20577"/>
          <ac:spMkLst>
            <pc:docMk/>
            <pc:sldMk cId="2644709626" sldId="437"/>
            <ac:spMk id="2" creationId="{70E43021-EAED-4300-8718-BDBB22727AA9}"/>
          </ac:spMkLst>
        </pc:spChg>
      </pc:sldChg>
      <pc:sldChg chg="mod modShow">
        <pc:chgData name="NARH (Anna Rabocha)" userId="a5545e76-fda9-4675-921a-595f25aeea74" providerId="ADAL" clId="{CD46C615-40E5-43DA-8AA0-2A27E98EFFA8}" dt="2023-09-16T13:14:53.229" v="149" actId="729"/>
        <pc:sldMkLst>
          <pc:docMk/>
          <pc:sldMk cId="1038851962" sldId="438"/>
        </pc:sldMkLst>
      </pc:sldChg>
      <pc:sldChg chg="modSp mod modShow">
        <pc:chgData name="NARH (Anna Rabocha)" userId="a5545e76-fda9-4675-921a-595f25aeea74" providerId="ADAL" clId="{CD46C615-40E5-43DA-8AA0-2A27E98EFFA8}" dt="2023-09-16T14:21:55.933" v="1782" actId="6549"/>
        <pc:sldMkLst>
          <pc:docMk/>
          <pc:sldMk cId="1535692762" sldId="440"/>
        </pc:sldMkLst>
        <pc:spChg chg="mod">
          <ac:chgData name="NARH (Anna Rabocha)" userId="a5545e76-fda9-4675-921a-595f25aeea74" providerId="ADAL" clId="{CD46C615-40E5-43DA-8AA0-2A27E98EFFA8}" dt="2023-09-16T14:03:24.165" v="1187" actId="404"/>
          <ac:spMkLst>
            <pc:docMk/>
            <pc:sldMk cId="1535692762" sldId="440"/>
            <ac:spMk id="2" creationId="{00000000-0000-0000-0000-000000000000}"/>
          </ac:spMkLst>
        </pc:spChg>
        <pc:spChg chg="mod">
          <ac:chgData name="NARH (Anna Rabocha)" userId="a5545e76-fda9-4675-921a-595f25aeea74" providerId="ADAL" clId="{CD46C615-40E5-43DA-8AA0-2A27E98EFFA8}" dt="2023-09-16T14:04:44.611" v="1275" actId="6549"/>
          <ac:spMkLst>
            <pc:docMk/>
            <pc:sldMk cId="1535692762" sldId="440"/>
            <ac:spMk id="4" creationId="{C1483FB0-192D-44F0-8717-6C9274216497}"/>
          </ac:spMkLst>
        </pc:spChg>
        <pc:spChg chg="mod">
          <ac:chgData name="NARH (Anna Rabocha)" userId="a5545e76-fda9-4675-921a-595f25aeea74" providerId="ADAL" clId="{CD46C615-40E5-43DA-8AA0-2A27E98EFFA8}" dt="2023-09-16T14:19:17.969" v="1467" actId="6549"/>
          <ac:spMkLst>
            <pc:docMk/>
            <pc:sldMk cId="1535692762" sldId="440"/>
            <ac:spMk id="10" creationId="{BC7BA07D-1657-49A1-8728-7902FA7748E6}"/>
          </ac:spMkLst>
        </pc:spChg>
        <pc:spChg chg="mod">
          <ac:chgData name="NARH (Anna Rabocha)" userId="a5545e76-fda9-4675-921a-595f25aeea74" providerId="ADAL" clId="{CD46C615-40E5-43DA-8AA0-2A27E98EFFA8}" dt="2023-09-16T14:21:55.933" v="1782" actId="6549"/>
          <ac:spMkLst>
            <pc:docMk/>
            <pc:sldMk cId="1535692762" sldId="440"/>
            <ac:spMk id="11" creationId="{E1D59A43-C805-4D2F-A065-88358D528698}"/>
          </ac:spMkLst>
        </pc:spChg>
        <pc:spChg chg="mod">
          <ac:chgData name="NARH (Anna Rabocha)" userId="a5545e76-fda9-4675-921a-595f25aeea74" providerId="ADAL" clId="{CD46C615-40E5-43DA-8AA0-2A27E98EFFA8}" dt="2023-09-16T14:02:27.152" v="1150" actId="404"/>
          <ac:spMkLst>
            <pc:docMk/>
            <pc:sldMk cId="1535692762" sldId="440"/>
            <ac:spMk id="15" creationId="{00000000-0000-0000-0000-000000000000}"/>
          </ac:spMkLst>
        </pc:spChg>
        <pc:picChg chg="mod">
          <ac:chgData name="NARH (Anna Rabocha)" userId="a5545e76-fda9-4675-921a-595f25aeea74" providerId="ADAL" clId="{CD46C615-40E5-43DA-8AA0-2A27E98EFFA8}" dt="2023-09-16T14:02:30.428" v="1151" actId="1076"/>
          <ac:picMkLst>
            <pc:docMk/>
            <pc:sldMk cId="1535692762" sldId="440"/>
            <ac:picMk id="4105" creationId="{00000000-0000-0000-0000-000000000000}"/>
          </ac:picMkLst>
        </pc:picChg>
      </pc:sldChg>
      <pc:sldChg chg="addSp delSp modSp mod modShow">
        <pc:chgData name="NARH (Anna Rabocha)" userId="a5545e76-fda9-4675-921a-595f25aeea74" providerId="ADAL" clId="{CD46C615-40E5-43DA-8AA0-2A27E98EFFA8}" dt="2023-09-16T14:36:38.558" v="1791" actId="20577"/>
        <pc:sldMkLst>
          <pc:docMk/>
          <pc:sldMk cId="3834023672" sldId="441"/>
        </pc:sldMkLst>
        <pc:spChg chg="mod">
          <ac:chgData name="NARH (Anna Rabocha)" userId="a5545e76-fda9-4675-921a-595f25aeea74" providerId="ADAL" clId="{CD46C615-40E5-43DA-8AA0-2A27E98EFFA8}" dt="2023-09-16T14:36:38.558" v="1791" actId="20577"/>
          <ac:spMkLst>
            <pc:docMk/>
            <pc:sldMk cId="3834023672" sldId="441"/>
            <ac:spMk id="7" creationId="{D4458249-128B-441D-96D5-1DA4F7F21D13}"/>
          </ac:spMkLst>
        </pc:spChg>
        <pc:picChg chg="add mod">
          <ac:chgData name="NARH (Anna Rabocha)" userId="a5545e76-fda9-4675-921a-595f25aeea74" providerId="ADAL" clId="{CD46C615-40E5-43DA-8AA0-2A27E98EFFA8}" dt="2023-09-16T14:36:18.905" v="1790" actId="1076"/>
          <ac:picMkLst>
            <pc:docMk/>
            <pc:sldMk cId="3834023672" sldId="441"/>
            <ac:picMk id="2" creationId="{AC8DB756-A50D-A826-AC8F-8523C7659CD4}"/>
          </ac:picMkLst>
        </pc:picChg>
        <pc:picChg chg="del mod">
          <ac:chgData name="NARH (Anna Rabocha)" userId="a5545e76-fda9-4675-921a-595f25aeea74" providerId="ADAL" clId="{CD46C615-40E5-43DA-8AA0-2A27E98EFFA8}" dt="2023-09-16T14:36:07.972" v="1786" actId="478"/>
          <ac:picMkLst>
            <pc:docMk/>
            <pc:sldMk cId="3834023672" sldId="441"/>
            <ac:picMk id="9" creationId="{9C177ED1-CBEF-4EFD-9600-D5D05EA21CB6}"/>
          </ac:picMkLst>
        </pc:picChg>
      </pc:sldChg>
      <pc:sldChg chg="modSp mod modShow">
        <pc:chgData name="NARH (Anna Rabocha)" userId="a5545e76-fda9-4675-921a-595f25aeea74" providerId="ADAL" clId="{CD46C615-40E5-43DA-8AA0-2A27E98EFFA8}" dt="2023-09-16T14:37:30.730" v="1801" actId="20577"/>
        <pc:sldMkLst>
          <pc:docMk/>
          <pc:sldMk cId="1353364769" sldId="442"/>
        </pc:sldMkLst>
        <pc:spChg chg="mod">
          <ac:chgData name="NARH (Anna Rabocha)" userId="a5545e76-fda9-4675-921a-595f25aeea74" providerId="ADAL" clId="{CD46C615-40E5-43DA-8AA0-2A27E98EFFA8}" dt="2023-09-16T14:37:30.730" v="1801" actId="20577"/>
          <ac:spMkLst>
            <pc:docMk/>
            <pc:sldMk cId="1353364769" sldId="442"/>
            <ac:spMk id="2" creationId="{6AD45227-0DB2-40D5-83A1-9DBAAE46332A}"/>
          </ac:spMkLst>
        </pc:spChg>
      </pc:sldChg>
      <pc:sldChg chg="del">
        <pc:chgData name="NARH (Anna Rabocha)" userId="a5545e76-fda9-4675-921a-595f25aeea74" providerId="ADAL" clId="{CD46C615-40E5-43DA-8AA0-2A27E98EFFA8}" dt="2023-09-16T14:38:07.624" v="1802" actId="2696"/>
        <pc:sldMkLst>
          <pc:docMk/>
          <pc:sldMk cId="1326337797" sldId="444"/>
        </pc:sldMkLst>
      </pc:sldChg>
      <pc:sldChg chg="del">
        <pc:chgData name="NARH (Anna Rabocha)" userId="a5545e76-fda9-4675-921a-595f25aeea74" providerId="ADAL" clId="{CD46C615-40E5-43DA-8AA0-2A27E98EFFA8}" dt="2023-09-16T14:38:13.004" v="1803" actId="2696"/>
        <pc:sldMkLst>
          <pc:docMk/>
          <pc:sldMk cId="142958197" sldId="445"/>
        </pc:sldMkLst>
      </pc:sldChg>
      <pc:sldChg chg="del">
        <pc:chgData name="NARH (Anna Rabocha)" userId="a5545e76-fda9-4675-921a-595f25aeea74" providerId="ADAL" clId="{CD46C615-40E5-43DA-8AA0-2A27E98EFFA8}" dt="2023-09-16T14:38:17.776" v="1804" actId="2696"/>
        <pc:sldMkLst>
          <pc:docMk/>
          <pc:sldMk cId="507613983" sldId="446"/>
        </pc:sldMkLst>
      </pc:sldChg>
      <pc:sldChg chg="del">
        <pc:chgData name="NARH (Anna Rabocha)" userId="a5545e76-fda9-4675-921a-595f25aeea74" providerId="ADAL" clId="{CD46C615-40E5-43DA-8AA0-2A27E98EFFA8}" dt="2023-09-16T14:38:33.706" v="1805" actId="47"/>
        <pc:sldMkLst>
          <pc:docMk/>
          <pc:sldMk cId="1735322102" sldId="447"/>
        </pc:sldMkLst>
      </pc:sldChg>
      <pc:sldChg chg="modSp mod">
        <pc:chgData name="NARH (Anna Rabocha)" userId="a5545e76-fda9-4675-921a-595f25aeea74" providerId="ADAL" clId="{CD46C615-40E5-43DA-8AA0-2A27E98EFFA8}" dt="2023-09-16T15:14:00.818" v="1808" actId="403"/>
        <pc:sldMkLst>
          <pc:docMk/>
          <pc:sldMk cId="1739768744" sldId="448"/>
        </pc:sldMkLst>
        <pc:spChg chg="mod">
          <ac:chgData name="NARH (Anna Rabocha)" userId="a5545e76-fda9-4675-921a-595f25aeea74" providerId="ADAL" clId="{CD46C615-40E5-43DA-8AA0-2A27E98EFFA8}" dt="2023-09-16T15:14:00.818" v="1808" actId="403"/>
          <ac:spMkLst>
            <pc:docMk/>
            <pc:sldMk cId="1739768744" sldId="448"/>
            <ac:spMk id="14" creationId="{30E86F62-A674-4ABD-8E32-43A959B99FD4}"/>
          </ac:spMkLst>
        </pc:spChg>
      </pc:sldChg>
      <pc:sldChg chg="modSp mod modShow">
        <pc:chgData name="NARH (Anna Rabocha)" userId="a5545e76-fda9-4675-921a-595f25aeea74" providerId="ADAL" clId="{CD46C615-40E5-43DA-8AA0-2A27E98EFFA8}" dt="2023-09-16T15:19:05.734" v="2073" actId="2711"/>
        <pc:sldMkLst>
          <pc:docMk/>
          <pc:sldMk cId="3386082897" sldId="449"/>
        </pc:sldMkLst>
        <pc:spChg chg="mod">
          <ac:chgData name="NARH (Anna Rabocha)" userId="a5545e76-fda9-4675-921a-595f25aeea74" providerId="ADAL" clId="{CD46C615-40E5-43DA-8AA0-2A27E98EFFA8}" dt="2023-09-16T15:18:22.707" v="2072" actId="404"/>
          <ac:spMkLst>
            <pc:docMk/>
            <pc:sldMk cId="3386082897" sldId="449"/>
            <ac:spMk id="31" creationId="{00000000-0000-0000-0000-000000000000}"/>
          </ac:spMkLst>
        </pc:spChg>
        <pc:spChg chg="mod">
          <ac:chgData name="NARH (Anna Rabocha)" userId="a5545e76-fda9-4675-921a-595f25aeea74" providerId="ADAL" clId="{CD46C615-40E5-43DA-8AA0-2A27E98EFFA8}" dt="2023-09-16T15:16:00.444" v="1974" actId="20577"/>
          <ac:spMkLst>
            <pc:docMk/>
            <pc:sldMk cId="3386082897" sldId="449"/>
            <ac:spMk id="47" creationId="{00000000-0000-0000-0000-000000000000}"/>
          </ac:spMkLst>
        </pc:spChg>
        <pc:spChg chg="mod">
          <ac:chgData name="NARH (Anna Rabocha)" userId="a5545e76-fda9-4675-921a-595f25aeea74" providerId="ADAL" clId="{CD46C615-40E5-43DA-8AA0-2A27E98EFFA8}" dt="2023-09-16T15:16:26.625" v="2006" actId="20577"/>
          <ac:spMkLst>
            <pc:docMk/>
            <pc:sldMk cId="3386082897" sldId="449"/>
            <ac:spMk id="48" creationId="{00000000-0000-0000-0000-000000000000}"/>
          </ac:spMkLst>
        </pc:spChg>
        <pc:spChg chg="mod">
          <ac:chgData name="NARH (Anna Rabocha)" userId="a5545e76-fda9-4675-921a-595f25aeea74" providerId="ADAL" clId="{CD46C615-40E5-43DA-8AA0-2A27E98EFFA8}" dt="2023-09-16T15:18:12.182" v="2069" actId="20577"/>
          <ac:spMkLst>
            <pc:docMk/>
            <pc:sldMk cId="3386082897" sldId="449"/>
            <ac:spMk id="49" creationId="{00000000-0000-0000-0000-000000000000}"/>
          </ac:spMkLst>
        </pc:spChg>
        <pc:spChg chg="mod">
          <ac:chgData name="NARH (Anna Rabocha)" userId="a5545e76-fda9-4675-921a-595f25aeea74" providerId="ADAL" clId="{CD46C615-40E5-43DA-8AA0-2A27E98EFFA8}" dt="2023-09-16T15:17:14.344" v="2037" actId="20577"/>
          <ac:spMkLst>
            <pc:docMk/>
            <pc:sldMk cId="3386082897" sldId="449"/>
            <ac:spMk id="50" creationId="{00000000-0000-0000-0000-000000000000}"/>
          </ac:spMkLst>
        </pc:spChg>
        <pc:spChg chg="mod">
          <ac:chgData name="NARH (Anna Rabocha)" userId="a5545e76-fda9-4675-921a-595f25aeea74" providerId="ADAL" clId="{CD46C615-40E5-43DA-8AA0-2A27E98EFFA8}" dt="2023-09-16T15:19:05.734" v="2073" actId="2711"/>
          <ac:spMkLst>
            <pc:docMk/>
            <pc:sldMk cId="3386082897" sldId="449"/>
            <ac:spMk id="63" creationId="{A4987091-FBDC-4736-B278-D9E795E0EF2B}"/>
          </ac:spMkLst>
        </pc:spChg>
      </pc:sldChg>
      <pc:sldChg chg="modSp mod">
        <pc:chgData name="NARH (Anna Rabocha)" userId="a5545e76-fda9-4675-921a-595f25aeea74" providerId="ADAL" clId="{CD46C615-40E5-43DA-8AA0-2A27E98EFFA8}" dt="2023-09-16T12:00:30.775" v="141" actId="20577"/>
        <pc:sldMkLst>
          <pc:docMk/>
          <pc:sldMk cId="1800434337" sldId="451"/>
        </pc:sldMkLst>
        <pc:graphicFrameChg chg="modGraphic">
          <ac:chgData name="NARH (Anna Rabocha)" userId="a5545e76-fda9-4675-921a-595f25aeea74" providerId="ADAL" clId="{CD46C615-40E5-43DA-8AA0-2A27E98EFFA8}" dt="2023-09-16T12:00:30.775" v="141" actId="20577"/>
          <ac:graphicFrameMkLst>
            <pc:docMk/>
            <pc:sldMk cId="1800434337" sldId="451"/>
            <ac:graphicFrameMk id="2" creationId="{A3B70FF5-ADE3-48DC-AC9B-012D0741F81C}"/>
          </ac:graphicFrameMkLst>
        </pc:graphicFrameChg>
      </pc:sldChg>
      <pc:sldChg chg="addSp delSp modSp mod">
        <pc:chgData name="NARH (Anna Rabocha)" userId="a5545e76-fda9-4675-921a-595f25aeea74" providerId="ADAL" clId="{CD46C615-40E5-43DA-8AA0-2A27E98EFFA8}" dt="2023-09-16T15:25:33.539" v="2122" actId="20577"/>
        <pc:sldMkLst>
          <pc:docMk/>
          <pc:sldMk cId="1319775248" sldId="454"/>
        </pc:sldMkLst>
        <pc:spChg chg="mod">
          <ac:chgData name="NARH (Anna Rabocha)" userId="a5545e76-fda9-4675-921a-595f25aeea74" providerId="ADAL" clId="{CD46C615-40E5-43DA-8AA0-2A27E98EFFA8}" dt="2023-09-16T15:25:33.539" v="2122" actId="20577"/>
          <ac:spMkLst>
            <pc:docMk/>
            <pc:sldMk cId="1319775248" sldId="454"/>
            <ac:spMk id="2" creationId="{B9E92C64-B8C0-42FD-877E-E4F8B2FFF0C9}"/>
          </ac:spMkLst>
        </pc:spChg>
        <pc:spChg chg="mod">
          <ac:chgData name="NARH (Anna Rabocha)" userId="a5545e76-fda9-4675-921a-595f25aeea74" providerId="ADAL" clId="{CD46C615-40E5-43DA-8AA0-2A27E98EFFA8}" dt="2023-09-16T15:23:23.412" v="2095" actId="20577"/>
          <ac:spMkLst>
            <pc:docMk/>
            <pc:sldMk cId="1319775248" sldId="454"/>
            <ac:spMk id="3" creationId="{351B0390-D8E7-47C6-9AAA-17B38DEBEE5C}"/>
          </ac:spMkLst>
        </pc:spChg>
        <pc:spChg chg="add del">
          <ac:chgData name="NARH (Anna Rabocha)" userId="a5545e76-fda9-4675-921a-595f25aeea74" providerId="ADAL" clId="{CD46C615-40E5-43DA-8AA0-2A27E98EFFA8}" dt="2023-09-16T15:24:38.142" v="2109"/>
          <ac:spMkLst>
            <pc:docMk/>
            <pc:sldMk cId="1319775248" sldId="454"/>
            <ac:spMk id="4" creationId="{E51ED75A-5EE4-4ABB-2FA1-F908D4AAE026}"/>
          </ac:spMkLst>
        </pc:spChg>
        <pc:spChg chg="add del">
          <ac:chgData name="NARH (Anna Rabocha)" userId="a5545e76-fda9-4675-921a-595f25aeea74" providerId="ADAL" clId="{CD46C615-40E5-43DA-8AA0-2A27E98EFFA8}" dt="2023-09-16T15:24:44.981" v="2111"/>
          <ac:spMkLst>
            <pc:docMk/>
            <pc:sldMk cId="1319775248" sldId="454"/>
            <ac:spMk id="8" creationId="{B23734A2-AB17-478C-E947-5887925443DB}"/>
          </ac:spMkLst>
        </pc:spChg>
        <pc:spChg chg="add del">
          <ac:chgData name="NARH (Anna Rabocha)" userId="a5545e76-fda9-4675-921a-595f25aeea74" providerId="ADAL" clId="{CD46C615-40E5-43DA-8AA0-2A27E98EFFA8}" dt="2023-09-16T15:24:51.768" v="2113"/>
          <ac:spMkLst>
            <pc:docMk/>
            <pc:sldMk cId="1319775248" sldId="454"/>
            <ac:spMk id="9" creationId="{2F35FCD5-9E9C-7052-3E3F-D143D8CF4428}"/>
          </ac:spMkLst>
        </pc:spChg>
      </pc:sldChg>
    </pc:docChg>
  </pc:docChgLst>
  <pc:docChgLst>
    <pc:chgData name="NARH (Anna Rabocha)" userId="a5545e76-fda9-4675-921a-595f25aeea74" providerId="ADAL" clId="{83C9A58E-8303-42EB-B5A7-B31CCFD24412}"/>
    <pc:docChg chg="modSld">
      <pc:chgData name="NARH (Anna Rabocha)" userId="a5545e76-fda9-4675-921a-595f25aeea74" providerId="ADAL" clId="{83C9A58E-8303-42EB-B5A7-B31CCFD24412}" dt="2021-06-23T06:59:02.817" v="3"/>
      <pc:docMkLst>
        <pc:docMk/>
      </pc:docMkLst>
      <pc:sldChg chg="modTransition">
        <pc:chgData name="NARH (Anna Rabocha)" userId="a5545e76-fda9-4675-921a-595f25aeea74" providerId="ADAL" clId="{83C9A58E-8303-42EB-B5A7-B31CCFD24412}" dt="2021-06-23T06:11:39.361" v="0"/>
        <pc:sldMkLst>
          <pc:docMk/>
          <pc:sldMk cId="35346811" sldId="305"/>
        </pc:sldMkLst>
      </pc:sldChg>
      <pc:sldChg chg="modTransition">
        <pc:chgData name="NARH (Anna Rabocha)" userId="a5545e76-fda9-4675-921a-595f25aeea74" providerId="ADAL" clId="{83C9A58E-8303-42EB-B5A7-B31CCFD24412}" dt="2021-06-23T06:11:41.113" v="1"/>
        <pc:sldMkLst>
          <pc:docMk/>
          <pc:sldMk cId="1535692762" sldId="440"/>
        </pc:sldMkLst>
      </pc:sldChg>
      <pc:sldChg chg="modTransition">
        <pc:chgData name="NARH (Anna Rabocha)" userId="a5545e76-fda9-4675-921a-595f25aeea74" providerId="ADAL" clId="{83C9A58E-8303-42EB-B5A7-B31CCFD24412}" dt="2021-06-23T06:11:43.041" v="2"/>
        <pc:sldMkLst>
          <pc:docMk/>
          <pc:sldMk cId="3834023672" sldId="441"/>
        </pc:sldMkLst>
      </pc:sldChg>
      <pc:sldChg chg="modTransition">
        <pc:chgData name="NARH (Anna Rabocha)" userId="a5545e76-fda9-4675-921a-595f25aeea74" providerId="ADAL" clId="{83C9A58E-8303-42EB-B5A7-B31CCFD24412}" dt="2021-06-23T06:59:02.817" v="3"/>
        <pc:sldMkLst>
          <pc:docMk/>
          <pc:sldMk cId="442273320" sldId="450"/>
        </pc:sldMkLst>
      </pc:sldChg>
    </pc:docChg>
  </pc:docChgLst>
  <pc:docChgLst>
    <pc:chgData name="NARH (Anna Rabocha)" userId="a5545e76-fda9-4675-921a-595f25aeea74" providerId="ADAL" clId="{A9FE9AA8-C446-438A-B186-CB9D4F646B80}"/>
    <pc:docChg chg="modSld">
      <pc:chgData name="NARH (Anna Rabocha)" userId="a5545e76-fda9-4675-921a-595f25aeea74" providerId="ADAL" clId="{A9FE9AA8-C446-438A-B186-CB9D4F646B80}" dt="2021-09-03T11:22:51.900" v="5"/>
      <pc:docMkLst>
        <pc:docMk/>
      </pc:docMkLst>
      <pc:sldChg chg="modTransition">
        <pc:chgData name="NARH (Anna Rabocha)" userId="a5545e76-fda9-4675-921a-595f25aeea74" providerId="ADAL" clId="{A9FE9AA8-C446-438A-B186-CB9D4F646B80}" dt="2021-09-03T11:22:51.900" v="5"/>
        <pc:sldMkLst>
          <pc:docMk/>
          <pc:sldMk cId="3834023672" sldId="441"/>
        </pc:sldMkLst>
      </pc:sldChg>
      <pc:sldChg chg="modTransition">
        <pc:chgData name="NARH (Anna Rabocha)" userId="a5545e76-fda9-4675-921a-595f25aeea74" providerId="ADAL" clId="{A9FE9AA8-C446-438A-B186-CB9D4F646B80}" dt="2021-09-03T11:22:43.196" v="4"/>
        <pc:sldMkLst>
          <pc:docMk/>
          <pc:sldMk cId="1353364769" sldId="442"/>
        </pc:sldMkLst>
      </pc:sldChg>
      <pc:sldChg chg="modTransition">
        <pc:chgData name="NARH (Anna Rabocha)" userId="a5545e76-fda9-4675-921a-595f25aeea74" providerId="ADAL" clId="{A9FE9AA8-C446-438A-B186-CB9D4F646B80}" dt="2021-09-03T11:22:40.737" v="3"/>
        <pc:sldMkLst>
          <pc:docMk/>
          <pc:sldMk cId="1326337797" sldId="444"/>
        </pc:sldMkLst>
      </pc:sldChg>
      <pc:sldChg chg="modTransition">
        <pc:chgData name="NARH (Anna Rabocha)" userId="a5545e76-fda9-4675-921a-595f25aeea74" providerId="ADAL" clId="{A9FE9AA8-C446-438A-B186-CB9D4F646B80}" dt="2021-09-03T11:22:37.860" v="2"/>
        <pc:sldMkLst>
          <pc:docMk/>
          <pc:sldMk cId="142958197" sldId="445"/>
        </pc:sldMkLst>
      </pc:sldChg>
      <pc:sldChg chg="modTransition">
        <pc:chgData name="NARH (Anna Rabocha)" userId="a5545e76-fda9-4675-921a-595f25aeea74" providerId="ADAL" clId="{A9FE9AA8-C446-438A-B186-CB9D4F646B80}" dt="2021-09-03T11:22:35.283" v="1"/>
        <pc:sldMkLst>
          <pc:docMk/>
          <pc:sldMk cId="507613983" sldId="446"/>
        </pc:sldMkLst>
      </pc:sldChg>
      <pc:sldChg chg="modTransition">
        <pc:chgData name="NARH (Anna Rabocha)" userId="a5545e76-fda9-4675-921a-595f25aeea74" providerId="ADAL" clId="{A9FE9AA8-C446-438A-B186-CB9D4F646B80}" dt="2021-09-03T11:22:33.207" v="0"/>
        <pc:sldMkLst>
          <pc:docMk/>
          <pc:sldMk cId="1735322102" sldId="447"/>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2321" y="216000"/>
            <a:ext cx="2971800" cy="129600"/>
          </a:xfrm>
          <a:prstGeom prst="rect">
            <a:avLst/>
          </a:prstGeom>
        </p:spPr>
        <p:txBody>
          <a:bodyPr vert="horz" lIns="0" tIns="0" rIns="0" bIns="0" rtlCol="0" anchor="ctr" anchorCtr="0"/>
          <a:lstStyle>
            <a:lvl1pPr algn="l">
              <a:defRPr sz="1200"/>
            </a:lvl1pPr>
          </a:lstStyle>
          <a:p>
            <a:endParaRPr lang="en-GB" sz="900" dirty="0"/>
          </a:p>
        </p:txBody>
      </p:sp>
      <p:sp>
        <p:nvSpPr>
          <p:cNvPr id="3" name="Date Placeholder 2"/>
          <p:cNvSpPr>
            <a:spLocks noGrp="1"/>
          </p:cNvSpPr>
          <p:nvPr>
            <p:ph type="dt" sz="quarter" idx="1"/>
          </p:nvPr>
        </p:nvSpPr>
        <p:spPr>
          <a:xfrm>
            <a:off x="3454121" y="216000"/>
            <a:ext cx="2926582" cy="129600"/>
          </a:xfrm>
          <a:prstGeom prst="rect">
            <a:avLst/>
          </a:prstGeom>
        </p:spPr>
        <p:txBody>
          <a:bodyPr vert="horz" lIns="0" tIns="0" rIns="0" bIns="0" rtlCol="0" anchor="ctr" anchorCtr="0"/>
          <a:lstStyle>
            <a:lvl1pPr algn="r">
              <a:defRPr sz="1200"/>
            </a:lvl1pPr>
          </a:lstStyle>
          <a:p>
            <a:fld id="{FD51D3D3-FD18-4681-9F4D-FACA76A9F716}" type="datetimeFigureOut">
              <a:rPr lang="en-GB" sz="900" smtClean="0"/>
              <a:t>16/09/2023</a:t>
            </a:fld>
            <a:endParaRPr lang="en-GB" sz="900"/>
          </a:p>
        </p:txBody>
      </p:sp>
      <p:sp>
        <p:nvSpPr>
          <p:cNvPr id="4" name="Footer Placeholder 3"/>
          <p:cNvSpPr>
            <a:spLocks noGrp="1"/>
          </p:cNvSpPr>
          <p:nvPr>
            <p:ph type="ftr" sz="quarter" idx="2"/>
          </p:nvPr>
        </p:nvSpPr>
        <p:spPr>
          <a:xfrm>
            <a:off x="482321" y="349695"/>
            <a:ext cx="2971800" cy="129600"/>
          </a:xfrm>
          <a:prstGeom prst="rect">
            <a:avLst/>
          </a:prstGeom>
        </p:spPr>
        <p:txBody>
          <a:bodyPr vert="horz" lIns="0" tIns="0" rIns="0" bIns="0" rtlCol="0" anchor="ctr" anchorCtr="0"/>
          <a:lstStyle>
            <a:lvl1pPr algn="l">
              <a:defRPr sz="1200"/>
            </a:lvl1pPr>
          </a:lstStyle>
          <a:p>
            <a:endParaRPr lang="en-GB" sz="900"/>
          </a:p>
        </p:txBody>
      </p:sp>
      <p:sp>
        <p:nvSpPr>
          <p:cNvPr id="5" name="Slide Number Placeholder 4"/>
          <p:cNvSpPr>
            <a:spLocks noGrp="1"/>
          </p:cNvSpPr>
          <p:nvPr>
            <p:ph type="sldNum" sz="quarter" idx="3"/>
          </p:nvPr>
        </p:nvSpPr>
        <p:spPr>
          <a:xfrm>
            <a:off x="3454121" y="349695"/>
            <a:ext cx="2926582" cy="129600"/>
          </a:xfrm>
          <a:prstGeom prst="rect">
            <a:avLst/>
          </a:prstGeom>
        </p:spPr>
        <p:txBody>
          <a:bodyPr vert="horz" lIns="0" tIns="0" rIns="0" bIns="0" rtlCol="0" anchor="ctr" anchorCtr="0"/>
          <a:lstStyle>
            <a:lvl1pPr algn="r">
              <a:defRPr sz="1200"/>
            </a:lvl1pPr>
          </a:lstStyle>
          <a:p>
            <a:fld id="{4E4F0B25-6B6C-417F-8A5F-3AB6073F7C55}" type="slidenum">
              <a:rPr lang="en-GB" sz="900" smtClean="0"/>
              <a:t>‹#›</a:t>
            </a:fld>
            <a:endParaRPr lang="en-GB" sz="900"/>
          </a:p>
        </p:txBody>
      </p:sp>
      <p:pic>
        <p:nvPicPr>
          <p:cNvPr id="7" name="Picture 6">
            <a:extLst>
              <a:ext uri="{FF2B5EF4-FFF2-40B4-BE49-F238E27FC236}">
                <a16:creationId xmlns:a16="http://schemas.microsoft.com/office/drawing/2014/main" id="{42754565-3103-4E1D-9A19-A0CF63265F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175" y="8493549"/>
            <a:ext cx="599507" cy="429151"/>
          </a:xfrm>
          <a:prstGeom prst="rect">
            <a:avLst/>
          </a:prstGeom>
        </p:spPr>
      </p:pic>
    </p:spTree>
    <p:extLst>
      <p:ext uri="{BB962C8B-B14F-4D97-AF65-F5344CB8AC3E}">
        <p14:creationId xmlns:p14="http://schemas.microsoft.com/office/powerpoint/2010/main" val="165986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2321" y="214453"/>
            <a:ext cx="2971800" cy="129600"/>
          </a:xfrm>
          <a:prstGeom prst="rect">
            <a:avLst/>
          </a:prstGeom>
        </p:spPr>
        <p:txBody>
          <a:bodyPr vert="horz" lIns="0" tIns="0" rIns="0" bIns="0" rtlCol="0" anchor="ctr" anchorCtr="0"/>
          <a:lstStyle>
            <a:lvl1pPr algn="l">
              <a:defRPr sz="900"/>
            </a:lvl1pPr>
          </a:lstStyle>
          <a:p>
            <a:endParaRPr lang="en-GB" dirty="0"/>
          </a:p>
        </p:txBody>
      </p:sp>
      <p:sp>
        <p:nvSpPr>
          <p:cNvPr id="3" name="Date Placeholder 2"/>
          <p:cNvSpPr>
            <a:spLocks noGrp="1"/>
          </p:cNvSpPr>
          <p:nvPr>
            <p:ph type="dt" idx="1"/>
          </p:nvPr>
        </p:nvSpPr>
        <p:spPr>
          <a:xfrm>
            <a:off x="3454121" y="214453"/>
            <a:ext cx="2918126" cy="129600"/>
          </a:xfrm>
          <a:prstGeom prst="rect">
            <a:avLst/>
          </a:prstGeom>
        </p:spPr>
        <p:txBody>
          <a:bodyPr vert="horz" lIns="0" tIns="0" rIns="0" bIns="0" rtlCol="0" anchor="ctr" anchorCtr="0"/>
          <a:lstStyle>
            <a:lvl1pPr algn="r">
              <a:defRPr sz="900"/>
            </a:lvl1pPr>
          </a:lstStyle>
          <a:p>
            <a:fld id="{6B8772CB-E7B8-41C1-95DC-B7BED37C05AE}" type="datetimeFigureOut">
              <a:rPr lang="en-GB" smtClean="0"/>
              <a:pPr/>
              <a:t>16/09/2023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81000" y="4343400"/>
            <a:ext cx="6096000" cy="393644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82321" y="359030"/>
            <a:ext cx="2971800" cy="129600"/>
          </a:xfrm>
          <a:prstGeom prst="rect">
            <a:avLst/>
          </a:prstGeom>
        </p:spPr>
        <p:txBody>
          <a:bodyPr vert="horz" lIns="0" tIns="0" rIns="0" bIns="0" rtlCol="0" anchor="ctr" anchorCtr="0"/>
          <a:lstStyle>
            <a:lvl1pPr algn="l">
              <a:defRPr sz="900"/>
            </a:lvl1pPr>
          </a:lstStyle>
          <a:p>
            <a:endParaRPr lang="en-GB" dirty="0"/>
          </a:p>
        </p:txBody>
      </p:sp>
      <p:sp>
        <p:nvSpPr>
          <p:cNvPr id="7" name="Slide Number Placeholder 6"/>
          <p:cNvSpPr>
            <a:spLocks noGrp="1"/>
          </p:cNvSpPr>
          <p:nvPr>
            <p:ph type="sldNum" sz="quarter" idx="5"/>
          </p:nvPr>
        </p:nvSpPr>
        <p:spPr>
          <a:xfrm>
            <a:off x="3454121" y="359030"/>
            <a:ext cx="2918126" cy="129600"/>
          </a:xfrm>
          <a:prstGeom prst="rect">
            <a:avLst/>
          </a:prstGeom>
        </p:spPr>
        <p:txBody>
          <a:bodyPr vert="horz" lIns="0" tIns="0" rIns="0" bIns="0" rtlCol="0" anchor="ctr" anchorCtr="0"/>
          <a:lstStyle>
            <a:lvl1pPr algn="r">
              <a:defRPr sz="900"/>
            </a:lvl1pPr>
          </a:lstStyle>
          <a:p>
            <a:fld id="{576E89B1-B476-4C59-A1AE-E6F2A1941AB8}" type="slidenum">
              <a:rPr lang="en-GB" smtClean="0"/>
              <a:pPr/>
              <a:t>‹#›</a:t>
            </a:fld>
            <a:endParaRPr lang="en-GB"/>
          </a:p>
        </p:txBody>
      </p:sp>
      <p:pic>
        <p:nvPicPr>
          <p:cNvPr id="10" name="Picture 9">
            <a:extLst>
              <a:ext uri="{FF2B5EF4-FFF2-40B4-BE49-F238E27FC236}">
                <a16:creationId xmlns:a16="http://schemas.microsoft.com/office/drawing/2014/main" id="{1AE3370A-3BFD-4E41-B726-A7D58CBC6D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175" y="8493549"/>
            <a:ext cx="599507" cy="429151"/>
          </a:xfrm>
          <a:prstGeom prst="rect">
            <a:avLst/>
          </a:prstGeom>
        </p:spPr>
      </p:pic>
    </p:spTree>
    <p:extLst>
      <p:ext uri="{BB962C8B-B14F-4D97-AF65-F5344CB8AC3E}">
        <p14:creationId xmlns:p14="http://schemas.microsoft.com/office/powerpoint/2010/main" val="313979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noportal.ru/#outcut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Гемофилия А (ГА) встречается чаще, чем гемофилия В (ГВ), и составляет 80-85% общего числа случаев</a:t>
            </a:r>
            <a:endParaRPr lang="en-GB" dirty="0"/>
          </a:p>
        </p:txBody>
      </p:sp>
      <p:sp>
        <p:nvSpPr>
          <p:cNvPr id="4" name="Slide Number Placeholder 3"/>
          <p:cNvSpPr>
            <a:spLocks noGrp="1"/>
          </p:cNvSpPr>
          <p:nvPr>
            <p:ph type="sldNum" sz="quarter" idx="5"/>
          </p:nvPr>
        </p:nvSpPr>
        <p:spPr/>
        <p:txBody>
          <a:bodyPr/>
          <a:lstStyle/>
          <a:p>
            <a:fld id="{576E89B1-B476-4C59-A1AE-E6F2A1941AB8}" type="slidenum">
              <a:rPr lang="en-GB" smtClean="0"/>
              <a:pPr/>
              <a:t>3</a:t>
            </a:fld>
            <a:endParaRPr lang="en-GB" dirty="0"/>
          </a:p>
        </p:txBody>
      </p:sp>
    </p:spTree>
    <p:extLst>
      <p:ext uri="{BB962C8B-B14F-4D97-AF65-F5344CB8AC3E}">
        <p14:creationId xmlns:p14="http://schemas.microsoft.com/office/powerpoint/2010/main" val="2257637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977333-121F-47CC-9AAA-50BC07003718}" type="slidenum">
              <a:rPr kumimoji="0" lang="en-GB" sz="900" b="0" i="0" u="none" strike="noStrike" kern="1200" cap="none" spc="0" normalizeH="0" baseline="0" noProof="0" smtClean="0">
                <a:ln>
                  <a:noFill/>
                </a:ln>
                <a:solidFill>
                  <a:srgbClr val="001965"/>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900" b="0" i="0" u="none" strike="noStrike" kern="1200" cap="none" spc="0" normalizeH="0" baseline="0" noProof="0" dirty="0">
              <a:ln>
                <a:noFill/>
              </a:ln>
              <a:solidFill>
                <a:srgbClr val="001965"/>
              </a:solidFill>
              <a:effectLst/>
              <a:uLnTx/>
              <a:uFillTx/>
              <a:latin typeface="Arial" pitchFamily="34" charset="0"/>
              <a:ea typeface="ＭＳ Ｐゴシック" pitchFamily="34" charset="-128"/>
              <a:cs typeface="+mn-cs"/>
            </a:endParaRPr>
          </a:p>
        </p:txBody>
      </p:sp>
      <p:sp>
        <p:nvSpPr>
          <p:cNvPr id="94211" name="Rectangle 2"/>
          <p:cNvSpPr>
            <a:spLocks noGrp="1" noRot="1" noChangeAspect="1" noChangeArrowheads="1" noTextEdit="1"/>
          </p:cNvSpPr>
          <p:nvPr>
            <p:ph type="sldImg"/>
          </p:nvPr>
        </p:nvSpPr>
        <p:spPr>
          <a:xfrm>
            <a:off x="30163" y="746125"/>
            <a:ext cx="6615112" cy="3721100"/>
          </a:xfrm>
          <a:noFill/>
        </p:spPr>
      </p:sp>
      <p:sp>
        <p:nvSpPr>
          <p:cNvPr id="94212" name="Rectangle 3"/>
          <p:cNvSpPr>
            <a:spLocks noGrp="1" noChangeArrowheads="1"/>
          </p:cNvSpPr>
          <p:nvPr>
            <p:ph type="body" idx="1"/>
          </p:nvPr>
        </p:nvSpPr>
        <p:spPr>
          <a:xfrm>
            <a:off x="889732" y="4714203"/>
            <a:ext cx="4889625" cy="4466669"/>
          </a:xfrm>
          <a:noFill/>
          <a:ln/>
        </p:spPr>
        <p:txBody>
          <a:bodyPr/>
          <a:lstStyle/>
          <a:p>
            <a:pPr eaLnBrk="1" hangingPunct="1"/>
            <a:endParaRPr lang="en-GB" dirty="0">
              <a:latin typeface="Arial" pitchFamily="34" charset="0"/>
              <a:ea typeface="ＭＳ Ｐゴシック" pitchFamily="34" charset="-128"/>
            </a:endParaRPr>
          </a:p>
        </p:txBody>
      </p:sp>
      <p:sp>
        <p:nvSpPr>
          <p:cNvPr id="2" name="Header Placeholder 1"/>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1965"/>
                </a:solidFill>
                <a:effectLst/>
                <a:uLnTx/>
                <a:uFillTx/>
                <a:latin typeface="Verdana"/>
                <a:ea typeface="+mn-ea"/>
                <a:cs typeface="+mn-cs"/>
              </a:rPr>
              <a:t>Final after reviews</a:t>
            </a:r>
          </a:p>
        </p:txBody>
      </p:sp>
    </p:spTree>
    <p:extLst>
      <p:ext uri="{BB962C8B-B14F-4D97-AF65-F5344CB8AC3E}">
        <p14:creationId xmlns:p14="http://schemas.microsoft.com/office/powerpoint/2010/main" val="363372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0" i="0" u="none" strike="noStrike" kern="1200" baseline="0" dirty="0">
                <a:solidFill>
                  <a:schemeClr val="tx1"/>
                </a:solidFill>
                <a:latin typeface="+mn-lt"/>
                <a:ea typeface="+mn-ea"/>
                <a:cs typeface="+mn-cs"/>
              </a:rPr>
              <a:t>у больных гемофилией А, получавших лечение</a:t>
            </a:r>
          </a:p>
          <a:p>
            <a:r>
              <a:rPr lang="ru-RU" sz="1200" b="0" i="0" u="none" strike="noStrike" kern="1200" baseline="0" dirty="0">
                <a:solidFill>
                  <a:schemeClr val="tx1"/>
                </a:solidFill>
                <a:latin typeface="+mn-lt"/>
                <a:ea typeface="+mn-ea"/>
                <a:cs typeface="+mn-cs"/>
              </a:rPr>
              <a:t>рекомбинантным или </a:t>
            </a:r>
            <a:r>
              <a:rPr lang="ru-RU" sz="1200" b="0" i="0" u="none" strike="noStrike" kern="1200" baseline="0" dirty="0" err="1">
                <a:solidFill>
                  <a:schemeClr val="tx1"/>
                </a:solidFill>
                <a:latin typeface="+mn-lt"/>
                <a:ea typeface="+mn-ea"/>
                <a:cs typeface="+mn-cs"/>
              </a:rPr>
              <a:t>генноинженерным</a:t>
            </a:r>
            <a:r>
              <a:rPr lang="ru-RU" sz="1200" b="0" i="0" u="none" strike="noStrike" kern="1200" baseline="0" dirty="0">
                <a:solidFill>
                  <a:schemeClr val="tx1"/>
                </a:solidFill>
                <a:latin typeface="+mn-lt"/>
                <a:ea typeface="+mn-ea"/>
                <a:cs typeface="+mn-cs"/>
              </a:rPr>
              <a:t> фактором свертывания VIII, имеется тенденция к</a:t>
            </a:r>
          </a:p>
          <a:p>
            <a:r>
              <a:rPr lang="ru-RU" sz="1200" b="0" i="0" u="none" strike="noStrike" kern="1200" baseline="0" dirty="0">
                <a:solidFill>
                  <a:schemeClr val="tx1"/>
                </a:solidFill>
                <a:latin typeface="+mn-lt"/>
                <a:ea typeface="+mn-ea"/>
                <a:cs typeface="+mn-cs"/>
              </a:rPr>
              <a:t>более раннему развитию ингибитора, что означает его появление в более молодом</a:t>
            </a:r>
          </a:p>
          <a:p>
            <a:r>
              <a:rPr lang="ru-RU" sz="1200" b="0" i="0" u="none" strike="noStrike" kern="1200" baseline="0" dirty="0">
                <a:solidFill>
                  <a:schemeClr val="tx1"/>
                </a:solidFill>
                <a:latin typeface="+mn-lt"/>
                <a:ea typeface="+mn-ea"/>
                <a:cs typeface="+mn-cs"/>
              </a:rPr>
              <a:t>возрасте или после меньшего количества введений рекомбинантного препарата.</a:t>
            </a:r>
            <a:endParaRPr lang="en-GB" dirty="0"/>
          </a:p>
        </p:txBody>
      </p:sp>
      <p:sp>
        <p:nvSpPr>
          <p:cNvPr id="4" name="Slide Number Placeholder 3"/>
          <p:cNvSpPr>
            <a:spLocks noGrp="1"/>
          </p:cNvSpPr>
          <p:nvPr>
            <p:ph type="sldNum" sz="quarter" idx="5"/>
          </p:nvPr>
        </p:nvSpPr>
        <p:spPr/>
        <p:txBody>
          <a:bodyPr/>
          <a:lstStyle/>
          <a:p>
            <a:fld id="{576E89B1-B476-4C59-A1AE-E6F2A1941AB8}" type="slidenum">
              <a:rPr lang="en-GB" smtClean="0"/>
              <a:pPr/>
              <a:t>24</a:t>
            </a:fld>
            <a:endParaRPr lang="en-GB"/>
          </a:p>
        </p:txBody>
      </p:sp>
    </p:spTree>
    <p:extLst>
      <p:ext uri="{BB962C8B-B14F-4D97-AF65-F5344CB8AC3E}">
        <p14:creationId xmlns:p14="http://schemas.microsoft.com/office/powerpoint/2010/main" val="991635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977333-121F-47CC-9AAA-50BC07003718}" type="slidenum">
              <a:rPr kumimoji="0" lang="en-GB" sz="900" b="0" i="0" u="none" strike="noStrike" kern="1200" cap="none" spc="0" normalizeH="0" baseline="0" noProof="0" smtClean="0">
                <a:ln>
                  <a:noFill/>
                </a:ln>
                <a:solidFill>
                  <a:srgbClr val="001965"/>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900" b="0" i="0" u="none" strike="noStrike" kern="1200" cap="none" spc="0" normalizeH="0" baseline="0" noProof="0" dirty="0">
              <a:ln>
                <a:noFill/>
              </a:ln>
              <a:solidFill>
                <a:srgbClr val="001965"/>
              </a:solidFill>
              <a:effectLst/>
              <a:uLnTx/>
              <a:uFillTx/>
              <a:latin typeface="Arial" pitchFamily="34" charset="0"/>
              <a:ea typeface="ＭＳ Ｐゴシック" pitchFamily="34" charset="-128"/>
              <a:cs typeface="+mn-cs"/>
            </a:endParaRPr>
          </a:p>
        </p:txBody>
      </p:sp>
      <p:sp>
        <p:nvSpPr>
          <p:cNvPr id="94211" name="Rectangle 2"/>
          <p:cNvSpPr>
            <a:spLocks noGrp="1" noRot="1" noChangeAspect="1" noChangeArrowheads="1" noTextEdit="1"/>
          </p:cNvSpPr>
          <p:nvPr>
            <p:ph type="sldImg"/>
          </p:nvPr>
        </p:nvSpPr>
        <p:spPr>
          <a:xfrm>
            <a:off x="30163" y="746125"/>
            <a:ext cx="6615112" cy="3721100"/>
          </a:xfrm>
          <a:noFill/>
        </p:spPr>
      </p:sp>
      <p:sp>
        <p:nvSpPr>
          <p:cNvPr id="94212" name="Rectangle 3"/>
          <p:cNvSpPr>
            <a:spLocks noGrp="1" noChangeArrowheads="1"/>
          </p:cNvSpPr>
          <p:nvPr>
            <p:ph type="body" idx="1"/>
          </p:nvPr>
        </p:nvSpPr>
        <p:spPr>
          <a:xfrm>
            <a:off x="889732" y="4714203"/>
            <a:ext cx="4889625" cy="4466669"/>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Please note that any external use will require securing appropriate copyright clearance for figures.</a:t>
            </a:r>
          </a:p>
          <a:p>
            <a:pPr eaLnBrk="1" hangingPunct="1"/>
            <a:endParaRPr lang="en-GB" b="1" dirty="0">
              <a:latin typeface="Arial" pitchFamily="34" charset="0"/>
              <a:ea typeface="ＭＳ Ｐゴシック" pitchFamily="34" charset="-128"/>
            </a:endParaRPr>
          </a:p>
          <a:p>
            <a:pPr eaLnBrk="1" hangingPunct="1"/>
            <a:endParaRPr lang="en-GB" dirty="0">
              <a:latin typeface="Arial" pitchFamily="34" charset="0"/>
              <a:ea typeface="ＭＳ Ｐゴシック" pitchFamily="34" charset="-128"/>
            </a:endParaRPr>
          </a:p>
        </p:txBody>
      </p:sp>
      <p:sp>
        <p:nvSpPr>
          <p:cNvPr id="2" name="Header Placeholder 1"/>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1965"/>
                </a:solidFill>
                <a:effectLst/>
                <a:uLnTx/>
                <a:uFillTx/>
                <a:latin typeface="Verdana"/>
                <a:ea typeface="+mn-ea"/>
                <a:cs typeface="+mn-cs"/>
              </a:rPr>
              <a:t>Final after reviews</a:t>
            </a:r>
          </a:p>
        </p:txBody>
      </p:sp>
    </p:spTree>
    <p:extLst>
      <p:ext uri="{BB962C8B-B14F-4D97-AF65-F5344CB8AC3E}">
        <p14:creationId xmlns:p14="http://schemas.microsoft.com/office/powerpoint/2010/main" val="1313037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1A2A75F-26E6-4B9A-AC7D-55CF7871039F}" type="slidenum">
              <a:rPr lang="en-GB" smtClean="0">
                <a:latin typeface="Arial" pitchFamily="34" charset="0"/>
                <a:ea typeface="ＭＳ Ｐゴシック" pitchFamily="34" charset="-128"/>
              </a:rPr>
              <a:pPr/>
              <a:t>30</a:t>
            </a:fld>
            <a:endParaRPr lang="en-GB" dirty="0">
              <a:latin typeface="Arial" pitchFamily="34" charset="0"/>
              <a:ea typeface="ＭＳ Ｐゴシック" pitchFamily="34" charset="-128"/>
            </a:endParaRPr>
          </a:p>
        </p:txBody>
      </p:sp>
      <p:sp>
        <p:nvSpPr>
          <p:cNvPr id="96259" name="Rectangle 2"/>
          <p:cNvSpPr>
            <a:spLocks noGrp="1" noRot="1" noChangeAspect="1" noChangeArrowheads="1" noTextEdit="1"/>
          </p:cNvSpPr>
          <p:nvPr>
            <p:ph type="sldImg"/>
          </p:nvPr>
        </p:nvSpPr>
        <p:spPr>
          <a:xfrm>
            <a:off x="30163" y="746125"/>
            <a:ext cx="6615112" cy="3721100"/>
          </a:xfrm>
          <a:noFill/>
        </p:spPr>
      </p:sp>
      <p:sp>
        <p:nvSpPr>
          <p:cNvPr id="96260" name="Rectangle 3"/>
          <p:cNvSpPr>
            <a:spLocks noGrp="1" noChangeArrowheads="1"/>
          </p:cNvSpPr>
          <p:nvPr>
            <p:ph type="body" idx="1"/>
          </p:nvPr>
        </p:nvSpPr>
        <p:spPr>
          <a:xfrm>
            <a:off x="889732" y="4714203"/>
            <a:ext cx="4889625" cy="4466669"/>
          </a:xfrm>
          <a:noFill/>
          <a:ln/>
        </p:spPr>
        <p:txBody>
          <a:bodyPr/>
          <a:lstStyle/>
          <a:p>
            <a:pPr marL="228600" indent="-228600" eaLnBrk="1" hangingPunct="1">
              <a:buFontTx/>
              <a:buChar char="•"/>
            </a:pPr>
            <a:r>
              <a:rPr lang="en-GB" sz="1000" dirty="0">
                <a:latin typeface="Verdana" pitchFamily="34" charset="0"/>
                <a:ea typeface="Verdana" pitchFamily="34" charset="0"/>
                <a:cs typeface="Verdana" pitchFamily="34" charset="0"/>
              </a:rPr>
              <a:t>This slide deck outlines some key general points about Acquired Haemophilia (AH), explaining its background and the seriousness of the bleeding complications of the disease.</a:t>
            </a:r>
          </a:p>
          <a:p>
            <a:pPr marL="228600" indent="-228600" eaLnBrk="1" hangingPunct="1">
              <a:buFontTx/>
              <a:buChar char="•"/>
            </a:pPr>
            <a:r>
              <a:rPr lang="en-GB" sz="1000" dirty="0">
                <a:latin typeface="Verdana" pitchFamily="34" charset="0"/>
                <a:ea typeface="Verdana" pitchFamily="34" charset="0"/>
                <a:cs typeface="Verdana" pitchFamily="34" charset="0"/>
              </a:rPr>
              <a:t>AH is a rare spontaneously-occurring bleeding disorder characterised by autoantibodies directed against any circulating coagulation factor.</a:t>
            </a:r>
            <a:r>
              <a:rPr lang="en-GB" sz="1000" baseline="30000" dirty="0">
                <a:latin typeface="Verdana" pitchFamily="34" charset="0"/>
                <a:ea typeface="Verdana" pitchFamily="34" charset="0"/>
                <a:cs typeface="Verdana" pitchFamily="34" charset="0"/>
              </a:rPr>
              <a:t>1</a:t>
            </a:r>
            <a:endParaRPr lang="en-GB" sz="1000" dirty="0">
              <a:latin typeface="Verdana" pitchFamily="34" charset="0"/>
              <a:ea typeface="Verdana" pitchFamily="34" charset="0"/>
              <a:cs typeface="Verdana" pitchFamily="34" charset="0"/>
            </a:endParaRPr>
          </a:p>
          <a:p>
            <a:pPr marL="228600" indent="-228600" eaLnBrk="1" hangingPunct="1">
              <a:buFontTx/>
              <a:buChar char="•"/>
            </a:pPr>
            <a:r>
              <a:rPr lang="en-GB" sz="1000" dirty="0">
                <a:latin typeface="Verdana" pitchFamily="34" charset="0"/>
                <a:ea typeface="Verdana" pitchFamily="34" charset="0"/>
                <a:cs typeface="Verdana" pitchFamily="34" charset="0"/>
              </a:rPr>
              <a:t>Any coagulation factor can be affected, leading to acquired</a:t>
            </a:r>
            <a:r>
              <a:rPr lang="en-GB" sz="1000" baseline="0" dirty="0">
                <a:latin typeface="Verdana" pitchFamily="34" charset="0"/>
                <a:ea typeface="Verdana" pitchFamily="34" charset="0"/>
                <a:cs typeface="Verdana" pitchFamily="34" charset="0"/>
              </a:rPr>
              <a:t> haemophilia A if factors I, II, V, VII or VIII are inhibited or acquired haemophilia B if factor IX is affected.</a:t>
            </a:r>
            <a:r>
              <a:rPr lang="en-GB" sz="1000" baseline="30000" dirty="0">
                <a:latin typeface="Verdana" pitchFamily="34" charset="0"/>
                <a:ea typeface="Verdana" pitchFamily="34" charset="0"/>
                <a:cs typeface="Verdana" pitchFamily="34" charset="0"/>
              </a:rPr>
              <a:t>2</a:t>
            </a:r>
            <a:r>
              <a:rPr lang="en-GB" sz="1000" dirty="0">
                <a:latin typeface="Verdana" pitchFamily="34" charset="0"/>
                <a:ea typeface="Verdana" pitchFamily="34" charset="0"/>
                <a:cs typeface="Verdana" pitchFamily="34" charset="0"/>
              </a:rPr>
              <a:t> Antifactor VIII is the most commonly recognised autoantibody directed against a clotting factor [Acquired Haemophilia A (AHA)].</a:t>
            </a:r>
            <a:r>
              <a:rPr lang="en-GB" sz="1000" baseline="30000" dirty="0">
                <a:latin typeface="Verdana" pitchFamily="34" charset="0"/>
                <a:ea typeface="Verdana" pitchFamily="34" charset="0"/>
                <a:cs typeface="Verdana" pitchFamily="34" charset="0"/>
              </a:rPr>
              <a:t>3</a:t>
            </a:r>
            <a:r>
              <a:rPr lang="en-GB" sz="1000" dirty="0">
                <a:latin typeface="Verdana" pitchFamily="34" charset="0"/>
                <a:ea typeface="Verdana" pitchFamily="34" charset="0"/>
                <a:cs typeface="Verdana" pitchFamily="34" charset="0"/>
              </a:rPr>
              <a:t> </a:t>
            </a:r>
          </a:p>
          <a:p>
            <a:pPr marL="228600" indent="-228600" eaLnBrk="1" hangingPunct="1">
              <a:buFontTx/>
              <a:buChar char="•"/>
            </a:pPr>
            <a:r>
              <a:rPr lang="en-GB" sz="1000" dirty="0">
                <a:latin typeface="Verdana" pitchFamily="34" charset="0"/>
                <a:ea typeface="Verdana" pitchFamily="34" charset="0"/>
                <a:cs typeface="Verdana" pitchFamily="34" charset="0"/>
              </a:rPr>
              <a:t>A 2-year national surveillance study of acquired haemophilia A in the United Kingdom showed that the incidence rate of acquired haemophilia A was 1.48 patients per 1 million population per year.</a:t>
            </a:r>
            <a:r>
              <a:rPr lang="en-GB" sz="1000" baseline="30000" dirty="0">
                <a:latin typeface="Verdana" pitchFamily="34" charset="0"/>
                <a:ea typeface="Verdana" pitchFamily="34" charset="0"/>
                <a:cs typeface="Verdana" pitchFamily="34" charset="0"/>
              </a:rPr>
              <a:t>4</a:t>
            </a:r>
            <a:endParaRPr lang="en-GB" sz="1000" dirty="0">
              <a:latin typeface="Verdana" pitchFamily="34" charset="0"/>
              <a:ea typeface="Verdana" pitchFamily="34" charset="0"/>
              <a:cs typeface="Verdana" pitchFamily="34" charset="0"/>
            </a:endParaRPr>
          </a:p>
          <a:p>
            <a:pPr marL="228600" indent="-228600" eaLnBrk="1" hangingPunct="1">
              <a:buFontTx/>
              <a:buChar char="•"/>
            </a:pPr>
            <a:r>
              <a:rPr lang="en-GB" sz="1000" dirty="0">
                <a:latin typeface="Verdana" pitchFamily="34" charset="0"/>
                <a:ea typeface="Verdana" pitchFamily="34" charset="0"/>
                <a:cs typeface="Verdana" pitchFamily="34" charset="0"/>
              </a:rPr>
              <a:t>Bleeds are often spontaneous, and severe bleeding following invasive procedures is almost inevitable. Often the first indication of the presence of an inhibitor is persistent bleeding after a surgical procedure that defies all attempts to control blood loss.</a:t>
            </a:r>
            <a:r>
              <a:rPr lang="en-GB" sz="1000" baseline="30000" dirty="0">
                <a:latin typeface="Verdana" pitchFamily="34" charset="0"/>
                <a:ea typeface="Verdana" pitchFamily="34" charset="0"/>
                <a:cs typeface="Verdana" pitchFamily="34" charset="0"/>
              </a:rPr>
              <a:t>3</a:t>
            </a:r>
            <a:r>
              <a:rPr lang="en-GB" sz="1000" dirty="0">
                <a:latin typeface="Verdana" pitchFamily="34" charset="0"/>
                <a:ea typeface="Verdana" pitchFamily="34" charset="0"/>
                <a:cs typeface="Verdana" pitchFamily="34" charset="0"/>
              </a:rPr>
              <a:t> In approximately 25% of cases, bleeding occurs in the setting of a surgical procedure.</a:t>
            </a:r>
            <a:r>
              <a:rPr lang="en-GB" sz="1000" baseline="30000" dirty="0">
                <a:latin typeface="Verdana" pitchFamily="34" charset="0"/>
                <a:ea typeface="Verdana" pitchFamily="34" charset="0"/>
                <a:cs typeface="Verdana" pitchFamily="34" charset="0"/>
              </a:rPr>
              <a:t>5</a:t>
            </a:r>
            <a:endParaRPr lang="en-GB" sz="1000" dirty="0">
              <a:latin typeface="Verdana" pitchFamily="34" charset="0"/>
              <a:ea typeface="Verdana" pitchFamily="34" charset="0"/>
              <a:cs typeface="Verdana" pitchFamily="34" charset="0"/>
            </a:endParaRPr>
          </a:p>
          <a:p>
            <a:pPr marL="228600" indent="-228600" eaLnBrk="1" hangingPunct="1">
              <a:buFontTx/>
              <a:buChar char="•"/>
            </a:pPr>
            <a:endParaRPr lang="en-GB" sz="1000" dirty="0">
              <a:latin typeface="Verdana" pitchFamily="34" charset="0"/>
              <a:ea typeface="Verdana" pitchFamily="34" charset="0"/>
              <a:cs typeface="Verdana" pitchFamily="34" charset="0"/>
            </a:endParaRPr>
          </a:p>
          <a:p>
            <a:pPr marL="228600" indent="-228600" eaLnBrk="1" hangingPunct="1"/>
            <a:r>
              <a:rPr lang="en-GB" sz="1000" b="1" dirty="0">
                <a:solidFill>
                  <a:srgbClr val="001965"/>
                </a:solidFill>
                <a:latin typeface="Verdana" pitchFamily="34" charset="0"/>
                <a:ea typeface="Verdana" pitchFamily="34" charset="0"/>
                <a:cs typeface="Verdana" pitchFamily="34" charset="0"/>
              </a:rPr>
              <a:t>References</a:t>
            </a:r>
            <a:r>
              <a:rPr lang="en-GB" sz="1000" dirty="0">
                <a:solidFill>
                  <a:srgbClr val="001965"/>
                </a:solidFill>
                <a:latin typeface="Verdana" pitchFamily="34" charset="0"/>
                <a:ea typeface="Verdana" pitchFamily="34" charset="0"/>
                <a:cs typeface="Verdana" pitchFamily="34" charset="0"/>
              </a:rPr>
              <a:t>:</a:t>
            </a:r>
          </a:p>
          <a:p>
            <a:pPr marL="228600" indent="-228600" eaLnBrk="1" hangingPunct="1">
              <a:spcBef>
                <a:spcPct val="0"/>
              </a:spcBef>
              <a:buFont typeface="+mj-lt"/>
              <a:buAutoNum type="arabicPeriod"/>
            </a:pPr>
            <a:r>
              <a:rPr lang="en-GB" sz="1000" dirty="0">
                <a:solidFill>
                  <a:srgbClr val="001965"/>
                </a:solidFill>
                <a:latin typeface="Verdana" pitchFamily="34" charset="0"/>
                <a:ea typeface="Verdana" pitchFamily="34" charset="0"/>
                <a:cs typeface="Verdana" pitchFamily="34" charset="0"/>
              </a:rPr>
              <a:t>Huth-Kuhne A, et al. Haematologica 2009;94:566-75.</a:t>
            </a:r>
            <a:endParaRPr lang="en-US" sz="1000" dirty="0">
              <a:solidFill>
                <a:srgbClr val="001965"/>
              </a:solidFill>
              <a:latin typeface="Verdana" pitchFamily="34" charset="0"/>
              <a:ea typeface="Verdana" pitchFamily="34" charset="0"/>
              <a:cs typeface="Verdana" pitchFamily="34" charset="0"/>
            </a:endParaRP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000" baseline="0" dirty="0">
                <a:solidFill>
                  <a:srgbClr val="001965"/>
                </a:solidFill>
                <a:latin typeface="Verdana" pitchFamily="34" charset="0"/>
                <a:ea typeface="Verdana" pitchFamily="34" charset="0"/>
                <a:cs typeface="Verdana" pitchFamily="34" charset="0"/>
              </a:rPr>
              <a:t>Franchini M, et al. Semin Thromb Hemost 2012;38:447-53.</a:t>
            </a:r>
            <a:endParaRPr lang="en-US" sz="1000" dirty="0">
              <a:solidFill>
                <a:srgbClr val="001965"/>
              </a:solidFill>
              <a:latin typeface="Verdana" pitchFamily="34" charset="0"/>
              <a:ea typeface="Verdana" pitchFamily="34" charset="0"/>
              <a:cs typeface="Verdana" pitchFamily="34" charset="0"/>
            </a:endParaRPr>
          </a:p>
          <a:p>
            <a:pPr marL="228600" indent="-228600" eaLnBrk="1" hangingPunct="1">
              <a:spcBef>
                <a:spcPct val="0"/>
              </a:spcBef>
              <a:buFont typeface="+mj-lt"/>
              <a:buAutoNum type="arabicPeriod"/>
            </a:pPr>
            <a:r>
              <a:rPr lang="en-US" sz="1000" dirty="0">
                <a:solidFill>
                  <a:srgbClr val="001965"/>
                </a:solidFill>
                <a:latin typeface="Verdana" pitchFamily="34" charset="0"/>
                <a:ea typeface="Verdana" pitchFamily="34" charset="0"/>
                <a:cs typeface="Verdana" pitchFamily="34" charset="0"/>
              </a:rPr>
              <a:t>Delgado J, et al. Br J Haematol 2003;121:21-35.</a:t>
            </a: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US" sz="1000" dirty="0">
                <a:solidFill>
                  <a:srgbClr val="001965"/>
                </a:solidFill>
                <a:latin typeface="Verdana" pitchFamily="34" charset="0"/>
                <a:ea typeface="Verdana" pitchFamily="34" charset="0"/>
                <a:cs typeface="Verdana" pitchFamily="34" charset="0"/>
              </a:rPr>
              <a:t>Collins PW, et al. Blood 2007;109:1870-7. </a:t>
            </a:r>
            <a:endParaRPr lang="en-GB" sz="1000" dirty="0">
              <a:solidFill>
                <a:srgbClr val="001965"/>
              </a:solidFill>
              <a:latin typeface="Verdana" pitchFamily="34" charset="0"/>
              <a:ea typeface="Verdana" pitchFamily="34" charset="0"/>
              <a:cs typeface="Verdana" pitchFamily="34" charset="0"/>
            </a:endParaRPr>
          </a:p>
          <a:p>
            <a:pPr marL="228600" marR="0" indent="-228600" algn="l" defTabSz="914400" rtl="0" eaLnBrk="1" fontAlgn="base" latinLnBrk="0" hangingPunct="1">
              <a:lnSpc>
                <a:spcPct val="100000"/>
              </a:lnSpc>
              <a:spcBef>
                <a:spcPct val="0"/>
              </a:spcBef>
              <a:spcAft>
                <a:spcPct val="0"/>
              </a:spcAft>
              <a:buClrTx/>
              <a:buSzTx/>
              <a:buFont typeface="+mj-lt"/>
              <a:buAutoNum type="arabicPeriod"/>
              <a:tabLst/>
              <a:defRPr/>
            </a:pPr>
            <a:r>
              <a:rPr lang="en-GB" sz="1000" dirty="0">
                <a:solidFill>
                  <a:srgbClr val="001965"/>
                </a:solidFill>
                <a:latin typeface="Verdana" pitchFamily="34" charset="0"/>
                <a:ea typeface="Verdana" pitchFamily="34" charset="0"/>
                <a:cs typeface="Verdana" pitchFamily="34" charset="0"/>
              </a:rPr>
              <a:t>Baudo F, de Cataldo F. In: Blood Disorders in the Elderly; 2007:389-407. </a:t>
            </a:r>
          </a:p>
          <a:p>
            <a:pPr marL="228600" indent="-228600" eaLnBrk="1" hangingPunct="1">
              <a:spcBef>
                <a:spcPct val="0"/>
              </a:spcBef>
            </a:pPr>
            <a:endParaRPr lang="en-US" sz="1000" dirty="0">
              <a:solidFill>
                <a:srgbClr val="001965"/>
              </a:solidFill>
              <a:latin typeface="Verdana" pitchFamily="34" charset="0"/>
              <a:ea typeface="Verdana" pitchFamily="34" charset="0"/>
              <a:cs typeface="Verdana" pitchFamily="34" charset="0"/>
            </a:endParaRPr>
          </a:p>
          <a:p>
            <a:pPr marL="228600" indent="-228600" eaLnBrk="1" hangingPunct="1"/>
            <a:endParaRPr lang="en-GB" sz="1000" dirty="0">
              <a:latin typeface="Arial" pitchFamily="34" charset="0"/>
              <a:ea typeface="ＭＳ Ｐゴシック" pitchFamily="34" charset="-128"/>
            </a:endParaRPr>
          </a:p>
        </p:txBody>
      </p:sp>
      <p:sp>
        <p:nvSpPr>
          <p:cNvPr id="2" name="Header Placeholder 1"/>
          <p:cNvSpPr>
            <a:spLocks noGrp="1"/>
          </p:cNvSpPr>
          <p:nvPr>
            <p:ph type="hdr" sz="quarter" idx="10"/>
          </p:nvPr>
        </p:nvSpPr>
        <p:spPr/>
        <p:txBody>
          <a:bodyPr/>
          <a:lstStyle/>
          <a:p>
            <a:r>
              <a:rPr lang="da-DK"/>
              <a:t>Final after reviews</a:t>
            </a:r>
          </a:p>
        </p:txBody>
      </p:sp>
    </p:spTree>
    <p:extLst>
      <p:ext uri="{BB962C8B-B14F-4D97-AF65-F5344CB8AC3E}">
        <p14:creationId xmlns:p14="http://schemas.microsoft.com/office/powerpoint/2010/main" val="236012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1C616-C1C5-40C6-8A9F-65D340BDA4E8}" type="slidenum">
              <a:rPr kumimoji="0" lang="en-GB" sz="900" b="0" i="0" u="none" strike="noStrike" kern="1200" cap="none" spc="0" normalizeH="0" baseline="0" noProof="0" smtClean="0">
                <a:ln>
                  <a:noFill/>
                </a:ln>
                <a:solidFill>
                  <a:srgbClr val="001965"/>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900" b="0" i="0" u="none" strike="noStrike" kern="1200" cap="none" spc="0" normalizeH="0" baseline="0" noProof="0" dirty="0">
              <a:ln>
                <a:noFill/>
              </a:ln>
              <a:solidFill>
                <a:srgbClr val="001965"/>
              </a:solidFill>
              <a:effectLst/>
              <a:uLnTx/>
              <a:uFillTx/>
              <a:latin typeface="Arial" pitchFamily="34" charset="0"/>
              <a:ea typeface="ＭＳ Ｐゴシック" pitchFamily="34" charset="-128"/>
              <a:cs typeface="+mn-cs"/>
            </a:endParaRPr>
          </a:p>
        </p:txBody>
      </p:sp>
      <p:sp>
        <p:nvSpPr>
          <p:cNvPr id="103427" name="Rectangle 2"/>
          <p:cNvSpPr>
            <a:spLocks noGrp="1" noRot="1" noChangeAspect="1" noChangeArrowheads="1" noTextEdit="1"/>
          </p:cNvSpPr>
          <p:nvPr>
            <p:ph type="sldImg"/>
          </p:nvPr>
        </p:nvSpPr>
        <p:spPr>
          <a:xfrm>
            <a:off x="26988" y="744538"/>
            <a:ext cx="6615112" cy="3722687"/>
          </a:xfrm>
          <a:noFill/>
        </p:spPr>
      </p:sp>
      <p:sp>
        <p:nvSpPr>
          <p:cNvPr id="103428" name="Rectangle 3"/>
          <p:cNvSpPr>
            <a:spLocks noGrp="1" noChangeArrowheads="1"/>
          </p:cNvSpPr>
          <p:nvPr>
            <p:ph type="body" idx="1"/>
          </p:nvPr>
        </p:nvSpPr>
        <p:spPr>
          <a:noFill/>
          <a:ln/>
        </p:spPr>
        <p:txBody>
          <a:bodyPr/>
          <a:lstStyle/>
          <a:p>
            <a:pPr marL="228600" indent="-228600" eaLnBrk="1" hangingPunct="1">
              <a:buFontTx/>
              <a:buChar char="•"/>
            </a:pPr>
            <a:r>
              <a:rPr lang="en-GB" sz="1000" dirty="0">
                <a:latin typeface="Verdana" pitchFamily="34" charset="0"/>
                <a:ea typeface="Verdana" pitchFamily="34" charset="0"/>
                <a:cs typeface="Verdana" pitchFamily="34" charset="0"/>
              </a:rPr>
              <a:t>The graph shows the incidence of underlying clinical conditions.</a:t>
            </a:r>
            <a:r>
              <a:rPr lang="en-GB" sz="1000" baseline="30000" dirty="0">
                <a:latin typeface="Verdana" pitchFamily="34" charset="0"/>
                <a:ea typeface="Verdana" pitchFamily="34" charset="0"/>
                <a:cs typeface="Verdana" pitchFamily="34" charset="0"/>
              </a:rPr>
              <a:t>1-4</a:t>
            </a:r>
            <a:endParaRPr lang="en-GB" sz="1000" dirty="0">
              <a:latin typeface="Verdana" pitchFamily="34" charset="0"/>
              <a:ea typeface="Verdana" pitchFamily="34" charset="0"/>
              <a:cs typeface="Verdana" pitchFamily="34" charset="0"/>
            </a:endParaRPr>
          </a:p>
          <a:p>
            <a:pPr marL="228600" indent="-228600" eaLnBrk="1" hangingPunct="1">
              <a:buFontTx/>
              <a:buChar char="•"/>
            </a:pPr>
            <a:r>
              <a:rPr lang="en-GB" sz="1000" dirty="0">
                <a:latin typeface="Verdana" pitchFamily="34" charset="0"/>
                <a:ea typeface="Verdana" pitchFamily="34" charset="0"/>
                <a:cs typeface="Verdana" pitchFamily="34" charset="0"/>
              </a:rPr>
              <a:t>An underlying disease or condition is observed in about half of patients; the other 50% of cases are idiopathic.</a:t>
            </a:r>
          </a:p>
          <a:p>
            <a:pPr marL="228600" indent="-228600" eaLnBrk="1" hangingPunct="1">
              <a:buFontTx/>
              <a:buChar char="•"/>
            </a:pPr>
            <a:r>
              <a:rPr lang="en-GB" sz="1000" dirty="0">
                <a:latin typeface="Verdana" pitchFamily="34" charset="0"/>
                <a:ea typeface="Verdana" pitchFamily="34" charset="0"/>
                <a:cs typeface="Verdana" pitchFamily="34" charset="0"/>
              </a:rPr>
              <a:t>Another recent study suggests a relative increase in the proportion of patients with underlying respiratory  diseases (9/18).</a:t>
            </a:r>
            <a:r>
              <a:rPr lang="en-GB" sz="1000" baseline="30000" dirty="0">
                <a:latin typeface="Verdana" pitchFamily="34" charset="0"/>
                <a:ea typeface="Verdana" pitchFamily="34" charset="0"/>
                <a:cs typeface="Verdana" pitchFamily="34" charset="0"/>
              </a:rPr>
              <a:t>5</a:t>
            </a:r>
          </a:p>
          <a:p>
            <a:pPr marL="228600" indent="-228600" eaLnBrk="1" hangingPunct="1">
              <a:buFontTx/>
              <a:buChar char="•"/>
            </a:pPr>
            <a:r>
              <a:rPr lang="en-GB" sz="1000" dirty="0">
                <a:latin typeface="Verdana" pitchFamily="34" charset="0"/>
                <a:ea typeface="Verdana" pitchFamily="34" charset="0"/>
                <a:cs typeface="Verdana" pitchFamily="34" charset="0"/>
              </a:rPr>
              <a:t>Associated medical conditions and treatment may contribute to the clinical presentation and response to treatment. Patients usually are more likely to die when they are elderly or suffer from underlying malignancy.</a:t>
            </a:r>
            <a:r>
              <a:rPr lang="en-GB" sz="1000" baseline="30000" dirty="0">
                <a:latin typeface="Verdana" pitchFamily="34" charset="0"/>
                <a:ea typeface="Verdana" pitchFamily="34" charset="0"/>
                <a:cs typeface="Verdana" pitchFamily="34" charset="0"/>
              </a:rPr>
              <a:t>6</a:t>
            </a:r>
          </a:p>
          <a:p>
            <a:pPr marL="0" indent="0" eaLnBrk="1" hangingPunct="1">
              <a:buFontTx/>
              <a:buNone/>
            </a:pPr>
            <a:endParaRPr lang="en-GB" sz="1000" dirty="0">
              <a:latin typeface="Verdana" pitchFamily="34" charset="0"/>
              <a:ea typeface="Verdana" pitchFamily="34" charset="0"/>
              <a:cs typeface="Verdan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Please note that any external use will require securing appropriate copyright clearance for figures.</a:t>
            </a:r>
          </a:p>
          <a:p>
            <a:pPr marL="0" indent="0" eaLnBrk="1" hangingPunct="1">
              <a:buFontTx/>
              <a:buNone/>
            </a:pPr>
            <a:endParaRPr lang="en-GB" sz="1000" dirty="0">
              <a:latin typeface="Verdana" pitchFamily="34" charset="0"/>
              <a:ea typeface="Verdana" pitchFamily="34" charset="0"/>
              <a:cs typeface="Verdana" pitchFamily="34" charset="0"/>
            </a:endParaRPr>
          </a:p>
          <a:p>
            <a:pPr marL="228600" indent="-228600" eaLnBrk="1" hangingPunct="1"/>
            <a:r>
              <a:rPr lang="en-GB" sz="1000" b="1" dirty="0">
                <a:solidFill>
                  <a:srgbClr val="001965"/>
                </a:solidFill>
                <a:latin typeface="Verdana" pitchFamily="34" charset="0"/>
                <a:ea typeface="Verdana" pitchFamily="34" charset="0"/>
                <a:cs typeface="Verdana" pitchFamily="34" charset="0"/>
              </a:rPr>
              <a:t>References</a:t>
            </a:r>
            <a:r>
              <a:rPr lang="en-GB" sz="1000" dirty="0">
                <a:solidFill>
                  <a:srgbClr val="001965"/>
                </a:solidFill>
                <a:latin typeface="Verdana" pitchFamily="34" charset="0"/>
                <a:ea typeface="Verdana" pitchFamily="34" charset="0"/>
                <a:cs typeface="Verdana" pitchFamily="34" charset="0"/>
              </a:rPr>
              <a:t>:</a:t>
            </a:r>
          </a:p>
          <a:p>
            <a:pPr marL="228600" indent="-228600" eaLnBrk="1" hangingPunct="1">
              <a:buFont typeface="+mj-lt"/>
              <a:buAutoNum type="arabicPeriod"/>
            </a:pPr>
            <a:r>
              <a:rPr lang="en-GB" sz="1000" dirty="0">
                <a:solidFill>
                  <a:srgbClr val="001965"/>
                </a:solidFill>
                <a:latin typeface="Verdana" pitchFamily="34" charset="0"/>
                <a:ea typeface="Verdana" pitchFamily="34" charset="0"/>
                <a:cs typeface="Verdana" pitchFamily="34" charset="0"/>
              </a:rPr>
              <a:t>Green D, Lechner K. Thromb Haemost 1981;45:200-3.</a:t>
            </a:r>
          </a:p>
          <a:p>
            <a:pPr marL="228600" indent="-228600" eaLnBrk="1" hangingPunct="1">
              <a:buFont typeface="+mj-lt"/>
              <a:buAutoNum type="arabicPeriod"/>
            </a:pPr>
            <a:r>
              <a:rPr lang="en-GB" sz="1000" dirty="0">
                <a:solidFill>
                  <a:srgbClr val="001965"/>
                </a:solidFill>
                <a:latin typeface="Verdana" pitchFamily="34" charset="0"/>
                <a:ea typeface="Verdana" pitchFamily="34" charset="0"/>
                <a:cs typeface="Verdana" pitchFamily="34" charset="0"/>
              </a:rPr>
              <a:t>Morrison AE et al. Blood 1993;81:1513-20. </a:t>
            </a:r>
          </a:p>
          <a:p>
            <a:pPr marL="228600" indent="-228600" eaLnBrk="1" hangingPunct="1">
              <a:buFont typeface="+mj-lt"/>
              <a:buAutoNum type="arabicPeriod"/>
            </a:pPr>
            <a:r>
              <a:rPr lang="en-GB" sz="1000" dirty="0">
                <a:solidFill>
                  <a:srgbClr val="001965"/>
                </a:solidFill>
                <a:latin typeface="Verdana" pitchFamily="34" charset="0"/>
                <a:ea typeface="Verdana" pitchFamily="34" charset="0"/>
                <a:cs typeface="Verdana" pitchFamily="34" charset="0"/>
              </a:rPr>
              <a:t>Collins PW et al. Blood 2007;109:1870-7.</a:t>
            </a:r>
          </a:p>
          <a:p>
            <a:pPr marL="228600" indent="-228600" eaLnBrk="1" hangingPunct="1">
              <a:buFont typeface="+mj-lt"/>
              <a:buAutoNum type="arabicPeriod"/>
            </a:pPr>
            <a:r>
              <a:rPr lang="en-GB" sz="1000" baseline="0" dirty="0">
                <a:solidFill>
                  <a:srgbClr val="001965"/>
                </a:solidFill>
                <a:latin typeface="Verdana" pitchFamily="34" charset="0"/>
                <a:ea typeface="Verdana" pitchFamily="34" charset="0"/>
                <a:cs typeface="Verdana" pitchFamily="34" charset="0"/>
              </a:rPr>
              <a:t>Knoebl P, et al. J Thromb Haemost 2012;10:622-31.</a:t>
            </a:r>
          </a:p>
          <a:p>
            <a:pPr marL="228600" indent="-228600" eaLnBrk="1" hangingPunct="1">
              <a:buFont typeface="+mj-lt"/>
              <a:buAutoNum type="arabicPeriod"/>
            </a:pPr>
            <a:r>
              <a:rPr lang="en-GB" sz="1000" dirty="0">
                <a:solidFill>
                  <a:srgbClr val="001965"/>
                </a:solidFill>
                <a:latin typeface="Verdana" pitchFamily="34" charset="0"/>
                <a:ea typeface="Verdana" pitchFamily="34" charset="0"/>
                <a:cs typeface="Verdana" pitchFamily="34" charset="0"/>
              </a:rPr>
              <a:t>Gheisari R, et al. Hamostaseologie 2010;30:156-61.</a:t>
            </a:r>
          </a:p>
          <a:p>
            <a:pPr marL="228600" indent="-228600" eaLnBrk="1" hangingPunct="1">
              <a:buFont typeface="+mj-lt"/>
              <a:buAutoNum type="arabicPeriod"/>
            </a:pPr>
            <a:r>
              <a:rPr lang="en-GB" sz="1000" dirty="0">
                <a:solidFill>
                  <a:srgbClr val="001965"/>
                </a:solidFill>
                <a:latin typeface="Verdana" pitchFamily="34" charset="0"/>
                <a:ea typeface="Verdana" pitchFamily="34" charset="0"/>
                <a:cs typeface="Verdana" pitchFamily="34" charset="0"/>
              </a:rPr>
              <a:t>Bitting RL, et al. Blood Coagul Fibrinolysis 2009;20:517-23.</a:t>
            </a:r>
          </a:p>
          <a:p>
            <a:pPr marL="228600" indent="-228600" eaLnBrk="1" hangingPunct="1">
              <a:buFont typeface="+mj-lt"/>
              <a:buAutoNum type="arabicPeriod"/>
            </a:pPr>
            <a:endParaRPr lang="en-GB" sz="1000" dirty="0">
              <a:solidFill>
                <a:srgbClr val="001965"/>
              </a:solidFill>
              <a:latin typeface="Arial" pitchFamily="34" charset="0"/>
              <a:ea typeface="ＭＳ Ｐゴシック" pitchFamily="34" charset="-128"/>
            </a:endParaRPr>
          </a:p>
          <a:p>
            <a:pPr marL="228600" indent="-228600" eaLnBrk="1" hangingPunct="1">
              <a:buFont typeface="+mj-lt"/>
              <a:buAutoNum type="arabicPeriod"/>
            </a:pPr>
            <a:endParaRPr lang="en-GB" sz="1000" dirty="0">
              <a:solidFill>
                <a:srgbClr val="001965"/>
              </a:solidFill>
              <a:latin typeface="Arial" pitchFamily="34" charset="0"/>
              <a:ea typeface="ＭＳ Ｐゴシック" pitchFamily="34" charset="-128"/>
            </a:endParaRPr>
          </a:p>
        </p:txBody>
      </p:sp>
      <p:sp>
        <p:nvSpPr>
          <p:cNvPr id="2" name="Header Placeholder 1"/>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1965"/>
                </a:solidFill>
                <a:effectLst/>
                <a:uLnTx/>
                <a:uFillTx/>
                <a:latin typeface="Verdana"/>
                <a:ea typeface="+mn-ea"/>
                <a:cs typeface="+mn-cs"/>
              </a:rPr>
              <a:t>Final after reviews</a:t>
            </a:r>
          </a:p>
        </p:txBody>
      </p:sp>
    </p:spTree>
    <p:extLst>
      <p:ext uri="{BB962C8B-B14F-4D97-AF65-F5344CB8AC3E}">
        <p14:creationId xmlns:p14="http://schemas.microsoft.com/office/powerpoint/2010/main" val="3209732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266CEE-ACED-486C-8976-3281712A0527}" type="slidenum">
              <a:rPr kumimoji="0" lang="en-GB" sz="900" b="0" i="0" u="none" strike="noStrike" kern="1200" cap="none" spc="0" normalizeH="0" baseline="0" noProof="0" smtClean="0">
                <a:ln>
                  <a:noFill/>
                </a:ln>
                <a:solidFill>
                  <a:srgbClr val="001965"/>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900" b="0" i="0" u="none" strike="noStrike" kern="1200" cap="none" spc="0" normalizeH="0" baseline="0" noProof="0" dirty="0">
              <a:ln>
                <a:noFill/>
              </a:ln>
              <a:solidFill>
                <a:srgbClr val="001965"/>
              </a:solidFill>
              <a:effectLst/>
              <a:uLnTx/>
              <a:uFillTx/>
              <a:latin typeface="Arial" pitchFamily="34" charset="0"/>
              <a:ea typeface="ＭＳ Ｐゴシック" pitchFamily="34" charset="-128"/>
              <a:cs typeface="+mn-cs"/>
            </a:endParaRPr>
          </a:p>
        </p:txBody>
      </p:sp>
      <p:sp>
        <p:nvSpPr>
          <p:cNvPr id="100355" name="Rectangle 2"/>
          <p:cNvSpPr>
            <a:spLocks noGrp="1" noRot="1" noChangeAspect="1" noChangeArrowheads="1" noTextEdit="1"/>
          </p:cNvSpPr>
          <p:nvPr>
            <p:ph type="sldImg"/>
          </p:nvPr>
        </p:nvSpPr>
        <p:spPr>
          <a:xfrm>
            <a:off x="26988" y="744538"/>
            <a:ext cx="6615112" cy="3722687"/>
          </a:xfrm>
          <a:noFill/>
        </p:spPr>
      </p:sp>
      <p:sp>
        <p:nvSpPr>
          <p:cNvPr id="100356" name="Rectangle 3"/>
          <p:cNvSpPr>
            <a:spLocks noGrp="1" noChangeArrowheads="1"/>
          </p:cNvSpPr>
          <p:nvPr>
            <p:ph type="body" idx="1"/>
          </p:nvPr>
        </p:nvSpPr>
        <p:spPr>
          <a:noFill/>
          <a:ln/>
        </p:spPr>
        <p:txBody>
          <a:bodyPr/>
          <a:lstStyle/>
          <a:p>
            <a:pPr marL="190500" indent="-190500" eaLnBrk="1" hangingPunct="1">
              <a:buFontTx/>
              <a:buChar char="•"/>
            </a:pPr>
            <a:r>
              <a:rPr lang="en-GB" sz="1000" dirty="0">
                <a:latin typeface="Verdana" pitchFamily="34" charset="0"/>
                <a:ea typeface="Verdana" pitchFamily="34" charset="0"/>
                <a:cs typeface="Verdana" pitchFamily="34" charset="0"/>
              </a:rPr>
              <a:t>This slide shows the age and sex distribution of acquired haemophilia patients in reported</a:t>
            </a:r>
            <a:r>
              <a:rPr lang="en-GB" sz="1000" baseline="0" dirty="0">
                <a:latin typeface="Verdana" pitchFamily="34" charset="0"/>
                <a:ea typeface="Verdana" pitchFamily="34" charset="0"/>
                <a:cs typeface="Verdana" pitchFamily="34" charset="0"/>
              </a:rPr>
              <a:t> in the EACH2 registry which included 501 patients in the time between 2003 and 2008</a:t>
            </a:r>
            <a:r>
              <a:rPr lang="en-GB" sz="1000" dirty="0">
                <a:latin typeface="Verdana" pitchFamily="34" charset="0"/>
                <a:ea typeface="Verdana" pitchFamily="34" charset="0"/>
                <a:cs typeface="Verdana" pitchFamily="34" charset="0"/>
              </a:rPr>
              <a:t>.</a:t>
            </a:r>
            <a:r>
              <a:rPr lang="en-GB" sz="1000" baseline="30000" dirty="0">
                <a:latin typeface="Verdana" pitchFamily="34" charset="0"/>
                <a:ea typeface="Verdana" pitchFamily="34" charset="0"/>
                <a:cs typeface="Verdana" pitchFamily="34" charset="0"/>
              </a:rPr>
              <a:t>1</a:t>
            </a:r>
          </a:p>
          <a:p>
            <a:pPr marL="190500" indent="-190500" eaLnBrk="1" hangingPunct="1">
              <a:buFontTx/>
              <a:buChar char="•"/>
            </a:pPr>
            <a:r>
              <a:rPr lang="en-GB" sz="1000" dirty="0">
                <a:latin typeface="Verdana" pitchFamily="34" charset="0"/>
                <a:ea typeface="Verdana" pitchFamily="34" charset="0"/>
                <a:cs typeface="Verdana" pitchFamily="34" charset="0"/>
              </a:rPr>
              <a:t>The peaks in the female age 23-42 age groups are primarily attributable to post-partum inhibitors.</a:t>
            </a:r>
          </a:p>
          <a:p>
            <a:pPr marL="190500" indent="-190500" eaLnBrk="1" hangingPunct="1">
              <a:buFontTx/>
              <a:buChar char="•"/>
            </a:pPr>
            <a:r>
              <a:rPr lang="en-GB" sz="1000" dirty="0">
                <a:latin typeface="Verdana" pitchFamily="34" charset="0"/>
                <a:ea typeface="Verdana" pitchFamily="34" charset="0"/>
                <a:cs typeface="Verdana" pitchFamily="34" charset="0"/>
              </a:rPr>
              <a:t>Acquired haemophilia is more prevalent in older people, and while younger patients are predominantly women, overall, both sexes are equally affected.</a:t>
            </a:r>
          </a:p>
          <a:p>
            <a:pPr marL="190500" indent="-190500" eaLnBrk="1" hangingPunct="1">
              <a:buFontTx/>
              <a:buChar char="•"/>
            </a:pPr>
            <a:r>
              <a:rPr lang="en-GB" sz="1000" dirty="0">
                <a:latin typeface="Verdana" pitchFamily="34" charset="0"/>
                <a:ea typeface="Verdana" pitchFamily="34" charset="0"/>
                <a:cs typeface="Verdana" pitchFamily="34" charset="0"/>
              </a:rPr>
              <a:t>The incidence per million per year increases with age.</a:t>
            </a:r>
            <a:r>
              <a:rPr lang="en-GB" sz="1000" baseline="30000" dirty="0">
                <a:latin typeface="Verdana" pitchFamily="34" charset="0"/>
                <a:ea typeface="Verdana" pitchFamily="34" charset="0"/>
                <a:cs typeface="Verdana" pitchFamily="34" charset="0"/>
              </a:rPr>
              <a:t>2 </a:t>
            </a:r>
          </a:p>
          <a:p>
            <a:pPr marL="190500" indent="-190500" eaLnBrk="1" hangingPunct="1"/>
            <a:endParaRPr lang="en-GB" sz="1000" dirty="0">
              <a:latin typeface="Verdana" pitchFamily="34" charset="0"/>
              <a:ea typeface="Verdana" pitchFamily="34" charset="0"/>
              <a:cs typeface="Verdana" pitchFamily="34" charset="0"/>
            </a:endParaRPr>
          </a:p>
          <a:p>
            <a:pPr marL="190500" marR="0" indent="-190500" algn="l" defTabSz="914400" rtl="0" eaLnBrk="1" fontAlgn="auto" latinLnBrk="0" hangingPunct="1">
              <a:lnSpc>
                <a:spcPct val="100000"/>
              </a:lnSpc>
              <a:spcBef>
                <a:spcPts val="0"/>
              </a:spcBef>
              <a:spcAft>
                <a:spcPts val="0"/>
              </a:spcAft>
              <a:buClrTx/>
              <a:buSzTx/>
              <a:buFontTx/>
              <a:buNone/>
              <a:tabLst/>
              <a:defRPr/>
            </a:pPr>
            <a:r>
              <a:rPr lang="en-GB" sz="1000" dirty="0"/>
              <a:t>Please note that any external use will require securing appropriate copyright clearance for figures.</a:t>
            </a:r>
          </a:p>
          <a:p>
            <a:pPr marL="190500" indent="-190500" eaLnBrk="1" hangingPunct="1"/>
            <a:endParaRPr lang="en-GB" sz="1000" dirty="0">
              <a:latin typeface="Verdana" pitchFamily="34" charset="0"/>
              <a:ea typeface="Verdana" pitchFamily="34" charset="0"/>
              <a:cs typeface="Verdana" pitchFamily="34" charset="0"/>
            </a:endParaRPr>
          </a:p>
          <a:p>
            <a:pPr marL="190500" indent="-190500" eaLnBrk="1" hangingPunct="1"/>
            <a:r>
              <a:rPr lang="en-GB" sz="1000" b="1" dirty="0">
                <a:solidFill>
                  <a:srgbClr val="001965"/>
                </a:solidFill>
                <a:latin typeface="Verdana" pitchFamily="34" charset="0"/>
                <a:ea typeface="Verdana" pitchFamily="34" charset="0"/>
                <a:cs typeface="Verdana" pitchFamily="34" charset="0"/>
              </a:rPr>
              <a:t>References</a:t>
            </a:r>
            <a:r>
              <a:rPr lang="en-GB" sz="1000" dirty="0">
                <a:solidFill>
                  <a:srgbClr val="001965"/>
                </a:solidFill>
                <a:latin typeface="Verdana" pitchFamily="34" charset="0"/>
                <a:ea typeface="Verdana" pitchFamily="34" charset="0"/>
                <a:cs typeface="Verdana" pitchFamily="34" charset="0"/>
              </a:rPr>
              <a:t>:</a:t>
            </a:r>
          </a:p>
          <a:p>
            <a:pPr marL="228600" marR="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sz="1000" baseline="0" dirty="0">
                <a:solidFill>
                  <a:srgbClr val="001965"/>
                </a:solidFill>
                <a:latin typeface="Verdana" pitchFamily="34" charset="0"/>
                <a:ea typeface="Verdana" pitchFamily="34" charset="0"/>
                <a:cs typeface="Verdana" pitchFamily="34" charset="0"/>
              </a:rPr>
              <a:t>Knoebl P et al. J Thromb Haemost 2012;10:622-31.</a:t>
            </a:r>
            <a:endParaRPr lang="en-GB" sz="1000" dirty="0">
              <a:solidFill>
                <a:srgbClr val="001965"/>
              </a:solidFill>
              <a:latin typeface="Verdana" pitchFamily="34" charset="0"/>
              <a:ea typeface="Verdana" pitchFamily="34" charset="0"/>
              <a:cs typeface="Verdana" pitchFamily="34" charset="0"/>
            </a:endParaRPr>
          </a:p>
          <a:p>
            <a:pPr marL="228600" indent="-228600" eaLnBrk="1" hangingPunct="1">
              <a:buFont typeface="+mj-lt"/>
              <a:buAutoNum type="arabicPeriod"/>
            </a:pPr>
            <a:r>
              <a:rPr lang="en-GB" sz="1000" dirty="0">
                <a:solidFill>
                  <a:srgbClr val="001965"/>
                </a:solidFill>
                <a:latin typeface="Verdana" pitchFamily="34" charset="0"/>
                <a:ea typeface="Verdana" pitchFamily="34" charset="0"/>
                <a:cs typeface="Verdana" pitchFamily="34" charset="0"/>
              </a:rPr>
              <a:t>Collins PW et al. Blood 2007;109:1870-7.</a:t>
            </a:r>
          </a:p>
        </p:txBody>
      </p:sp>
      <p:sp>
        <p:nvSpPr>
          <p:cNvPr id="2" name="Header Placeholder 1"/>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1965"/>
                </a:solidFill>
                <a:effectLst/>
                <a:uLnTx/>
                <a:uFillTx/>
                <a:latin typeface="Verdana"/>
                <a:ea typeface="+mn-ea"/>
                <a:cs typeface="+mn-cs"/>
              </a:rPr>
              <a:t>Final after reviews</a:t>
            </a:r>
          </a:p>
        </p:txBody>
      </p:sp>
    </p:spTree>
    <p:extLst>
      <p:ext uri="{BB962C8B-B14F-4D97-AF65-F5344CB8AC3E}">
        <p14:creationId xmlns:p14="http://schemas.microsoft.com/office/powerpoint/2010/main" val="1593078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757238"/>
            <a:ext cx="6727825" cy="3784600"/>
          </a:xfrm>
        </p:spPr>
      </p:sp>
      <p:sp>
        <p:nvSpPr>
          <p:cNvPr id="3" name="Notes Placeholder 2"/>
          <p:cNvSpPr>
            <a:spLocks noGrp="1"/>
          </p:cNvSpPr>
          <p:nvPr>
            <p:ph type="body" idx="1"/>
          </p:nvPr>
        </p:nvSpPr>
        <p:spPr/>
        <p:txBody>
          <a:bodyPr/>
          <a:lstStyle/>
          <a:p>
            <a:pPr marL="0" lvl="0" indent="0">
              <a:buFont typeface="Arial" pitchFamily="34" charset="0"/>
              <a:buNone/>
            </a:pPr>
            <a:r>
              <a:rPr lang="ru-RU" b="0" baseline="0" dirty="0" err="1"/>
              <a:t>Аллоантитела</a:t>
            </a:r>
            <a:r>
              <a:rPr lang="ru-RU" b="0" baseline="0" dirty="0"/>
              <a:t> классифицируются как ингибиторы типа I кинетики первого порядка и наблюдаются у пациентов с врожденной гемофилией</a:t>
            </a:r>
          </a:p>
          <a:p>
            <a:pPr marL="0" lvl="0" indent="0">
              <a:buFont typeface="Arial" pitchFamily="34" charset="0"/>
              <a:buNone/>
            </a:pPr>
            <a:r>
              <a:rPr lang="ru-RU" b="0" baseline="0" dirty="0"/>
              <a:t>Эти антитела инактивируют FVIII с линейной скоростью, связанной с их концентрацией, и могут полностью ингибировать FVIII при высоких концентрациях.</a:t>
            </a:r>
          </a:p>
          <a:p>
            <a:pPr marL="0" lvl="0" indent="0">
              <a:buFont typeface="Arial" pitchFamily="34" charset="0"/>
              <a:buNone/>
            </a:pPr>
            <a:r>
              <a:rPr lang="ru-RU" b="0" baseline="0" dirty="0" err="1"/>
              <a:t>Аллоантитела</a:t>
            </a:r>
            <a:r>
              <a:rPr lang="ru-RU" b="0" baseline="0" dirty="0"/>
              <a:t> обнаруживаются у пациентов, получающих концентраты FVIII и которые вырабатывают антитело к чужеродному белку</a:t>
            </a:r>
          </a:p>
          <a:p>
            <a:pPr marL="0" lvl="0" indent="0">
              <a:buFont typeface="Arial" pitchFamily="34" charset="0"/>
              <a:buNone/>
            </a:pPr>
            <a:r>
              <a:rPr lang="ru-RU" b="0" baseline="0" dirty="0" err="1"/>
              <a:t>Аутоантитела</a:t>
            </a:r>
            <a:r>
              <a:rPr lang="ru-RU" b="0" baseline="0" dirty="0"/>
              <a:t> классифицируются как ингибиторы типа II и имеют нелинейный ингибирующий профиль.</a:t>
            </a:r>
          </a:p>
          <a:p>
            <a:pPr marL="0" lvl="0" indent="0">
              <a:buFont typeface="Arial" pitchFamily="34" charset="0"/>
              <a:buNone/>
            </a:pPr>
            <a:r>
              <a:rPr lang="ru-RU" b="0" baseline="0" dirty="0" err="1"/>
              <a:t>Аутоантитела</a:t>
            </a:r>
            <a:r>
              <a:rPr lang="ru-RU" b="0" baseline="0" dirty="0"/>
              <a:t> наблюдаются у пациентов с АГА</a:t>
            </a:r>
          </a:p>
          <a:p>
            <a:pPr marL="0" lvl="0" indent="0">
              <a:buFont typeface="Arial" pitchFamily="34" charset="0"/>
              <a:buNone/>
            </a:pPr>
            <a:r>
              <a:rPr lang="ru-RU" b="0" baseline="0" dirty="0"/>
              <a:t>Эти антитела показывают фазу быстрой начальной инактивации, за которой следует более медленная фаза равновесия по сравнению с ингибиторами типа I</a:t>
            </a:r>
          </a:p>
          <a:p>
            <a:pPr marL="0" lvl="0" indent="0">
              <a:buFont typeface="Arial" pitchFamily="34" charset="0"/>
              <a:buNone/>
            </a:pPr>
            <a:r>
              <a:rPr lang="ru-RU" b="0" baseline="0" dirty="0" err="1"/>
              <a:t>Аутоантитела</a:t>
            </a:r>
            <a:r>
              <a:rPr lang="ru-RU" b="0" baseline="0" dirty="0"/>
              <a:t> частично ингибируют FVIII; Однако остаточная активность не может привести к клинической эффективности</a:t>
            </a: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0EB57-BFBF-4952-8EA8-BD325D624367}" type="slidenum">
              <a:rPr kumimoji="0" lang="en-US"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990404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F9E2BE-6068-4462-A50F-EFC48DED3885}" type="slidenum">
              <a:rPr kumimoji="0" lang="en-GB" sz="900" b="0" i="0" u="none" strike="noStrike" kern="1200" cap="none" spc="0" normalizeH="0" baseline="0" noProof="0" smtClean="0">
                <a:ln>
                  <a:noFill/>
                </a:ln>
                <a:solidFill>
                  <a:srgbClr val="001965"/>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900" b="0" i="0" u="none" strike="noStrike" kern="1200" cap="none" spc="0" normalizeH="0" baseline="0" noProof="0" dirty="0">
              <a:ln>
                <a:noFill/>
              </a:ln>
              <a:solidFill>
                <a:srgbClr val="001965"/>
              </a:solidFill>
              <a:effectLst/>
              <a:uLnTx/>
              <a:uFillTx/>
              <a:latin typeface="Arial" pitchFamily="34" charset="0"/>
              <a:ea typeface="ＭＳ Ｐゴシック" pitchFamily="34" charset="-128"/>
              <a:cs typeface="+mn-cs"/>
            </a:endParaRPr>
          </a:p>
        </p:txBody>
      </p:sp>
      <p:sp>
        <p:nvSpPr>
          <p:cNvPr id="110595" name="Rectangle 2"/>
          <p:cNvSpPr>
            <a:spLocks noGrp="1" noRot="1" noChangeAspect="1" noChangeArrowheads="1" noTextEdit="1"/>
          </p:cNvSpPr>
          <p:nvPr>
            <p:ph type="sldImg"/>
          </p:nvPr>
        </p:nvSpPr>
        <p:spPr>
          <a:xfrm>
            <a:off x="26988" y="744538"/>
            <a:ext cx="6615112" cy="3722687"/>
          </a:xfrm>
          <a:noFill/>
        </p:spPr>
      </p:sp>
      <p:sp>
        <p:nvSpPr>
          <p:cNvPr id="110596" name="Rectangle 3"/>
          <p:cNvSpPr>
            <a:spLocks noGrp="1" noChangeArrowheads="1"/>
          </p:cNvSpPr>
          <p:nvPr>
            <p:ph type="body" idx="1"/>
          </p:nvPr>
        </p:nvSpPr>
        <p:spPr>
          <a:noFill/>
          <a:ln/>
        </p:spPr>
        <p:txBody>
          <a:bodyPr/>
          <a:lstStyle/>
          <a:p>
            <a:pPr marL="228600" indent="-228600" eaLnBrk="1" hangingPunct="1">
              <a:buFontTx/>
              <a:buChar char="•"/>
            </a:pPr>
            <a:r>
              <a:rPr lang="en-GB" altLang="ja-JP" sz="1000" dirty="0">
                <a:latin typeface="Verdana" pitchFamily="34" charset="0"/>
                <a:ea typeface="Verdana" pitchFamily="34" charset="0"/>
                <a:cs typeface="Verdana" pitchFamily="34" charset="0"/>
              </a:rPr>
              <a:t>Characteristic symptoms and features associated with acquired haemophilia are shown on this slide and include the following: </a:t>
            </a:r>
          </a:p>
          <a:p>
            <a:pPr marL="228600" indent="-228600" eaLnBrk="1" hangingPunct="1">
              <a:buFontTx/>
              <a:buChar char="•"/>
            </a:pPr>
            <a:r>
              <a:rPr lang="en-GB" sz="1000" dirty="0">
                <a:latin typeface="Verdana" pitchFamily="34" charset="0"/>
                <a:ea typeface="Verdana" pitchFamily="34" charset="0"/>
                <a:cs typeface="Verdana" pitchFamily="34" charset="0"/>
              </a:rPr>
              <a:t>Acute onset of severe and life-threatening bleeding or widespread subcutaneous bleeds.</a:t>
            </a:r>
            <a:r>
              <a:rPr lang="en-GB" sz="1000" baseline="30000" dirty="0">
                <a:latin typeface="Verdana" pitchFamily="34" charset="0"/>
                <a:ea typeface="Verdana" pitchFamily="34" charset="0"/>
                <a:cs typeface="Verdana" pitchFamily="34" charset="0"/>
              </a:rPr>
              <a:t>1,2</a:t>
            </a:r>
          </a:p>
          <a:p>
            <a:pPr marL="685800" lvl="1" indent="-228600" eaLnBrk="1" hangingPunct="1">
              <a:buFontTx/>
              <a:buChar char="•"/>
            </a:pPr>
            <a:r>
              <a:rPr lang="en-GB" sz="1000" dirty="0">
                <a:latin typeface="Verdana" pitchFamily="34" charset="0"/>
                <a:ea typeface="Verdana" pitchFamily="34" charset="0"/>
                <a:cs typeface="Verdana" pitchFamily="34" charset="0"/>
              </a:rPr>
              <a:t>The severity of bleeds thereby does not correlate with FVIII level or the strength of the inhibitor.</a:t>
            </a:r>
            <a:r>
              <a:rPr lang="en-GB" sz="1000" baseline="30000" dirty="0">
                <a:latin typeface="Verdana" pitchFamily="34" charset="0"/>
                <a:ea typeface="Verdana" pitchFamily="34" charset="0"/>
                <a:cs typeface="Verdana" pitchFamily="34" charset="0"/>
              </a:rPr>
              <a:t>3,4</a:t>
            </a:r>
          </a:p>
          <a:p>
            <a:pPr marL="685800" lvl="1" indent="-228600" eaLnBrk="1" hangingPunct="1">
              <a:buFontTx/>
              <a:buChar char="•"/>
            </a:pPr>
            <a:r>
              <a:rPr lang="en-GB" sz="1000" dirty="0">
                <a:latin typeface="Verdana" pitchFamily="34" charset="0"/>
                <a:ea typeface="Verdana" pitchFamily="34" charset="0"/>
                <a:cs typeface="Verdana" pitchFamily="34" charset="0"/>
              </a:rPr>
              <a:t>Although the lack of correlation between inhibitor titre and bleeding phenotype in AH has been recognised, it remains poorly understood.</a:t>
            </a:r>
            <a:r>
              <a:rPr lang="en-GB" sz="1000" baseline="30000" dirty="0">
                <a:latin typeface="Verdana" pitchFamily="34" charset="0"/>
                <a:ea typeface="Verdana" pitchFamily="34" charset="0"/>
                <a:cs typeface="Verdana" pitchFamily="34" charset="0"/>
              </a:rPr>
              <a:t>4</a:t>
            </a:r>
          </a:p>
          <a:p>
            <a:pPr marL="228600" indent="-228600" eaLnBrk="1" hangingPunct="1">
              <a:buFontTx/>
              <a:buChar char="•"/>
            </a:pPr>
            <a:r>
              <a:rPr lang="en-GB" sz="1000" dirty="0">
                <a:latin typeface="Verdana" pitchFamily="34" charset="0"/>
                <a:ea typeface="Verdana" pitchFamily="34" charset="0"/>
                <a:cs typeface="Verdana" pitchFamily="34" charset="0"/>
              </a:rPr>
              <a:t>The bleeding pattern of AH patients is quite different from that observed in congenital haemophilia.</a:t>
            </a:r>
            <a:r>
              <a:rPr lang="en-GB" sz="1000" baseline="30000" dirty="0">
                <a:latin typeface="Verdana" pitchFamily="34" charset="0"/>
                <a:ea typeface="Verdana" pitchFamily="34" charset="0"/>
                <a:cs typeface="Verdana" pitchFamily="34" charset="0"/>
              </a:rPr>
              <a:t>1,3,5</a:t>
            </a:r>
          </a:p>
          <a:p>
            <a:pPr marL="228600" indent="-228600" eaLnBrk="1" hangingPunct="1">
              <a:buFontTx/>
              <a:buChar char="•"/>
            </a:pPr>
            <a:r>
              <a:rPr lang="en-GB" sz="1000" dirty="0">
                <a:latin typeface="Verdana" pitchFamily="34" charset="0"/>
                <a:ea typeface="Verdana" pitchFamily="34" charset="0"/>
                <a:cs typeface="Verdana" pitchFamily="34" charset="0"/>
              </a:rPr>
              <a:t>High mortality with both early and late deaths.</a:t>
            </a:r>
            <a:r>
              <a:rPr lang="en-GB" sz="1000" baseline="30000" dirty="0">
                <a:latin typeface="Verdana" pitchFamily="34" charset="0"/>
                <a:ea typeface="Verdana" pitchFamily="34" charset="0"/>
                <a:cs typeface="Verdana" pitchFamily="34" charset="0"/>
              </a:rPr>
              <a:t>1,3,4</a:t>
            </a:r>
          </a:p>
          <a:p>
            <a:pPr marL="228600" indent="-228600" eaLnBrk="1" hangingPunct="1">
              <a:buFontTx/>
              <a:buChar char="•"/>
            </a:pPr>
            <a:r>
              <a:rPr lang="en-GB" sz="1000" dirty="0">
                <a:latin typeface="Verdana" pitchFamily="34" charset="0"/>
                <a:ea typeface="Verdana" pitchFamily="34" charset="0"/>
                <a:cs typeface="Verdana" pitchFamily="34" charset="0"/>
              </a:rPr>
              <a:t>Presence of underlying diseases and conditions.</a:t>
            </a:r>
            <a:r>
              <a:rPr lang="en-GB" sz="1000" baseline="30000" dirty="0">
                <a:latin typeface="Verdana" pitchFamily="34" charset="0"/>
                <a:ea typeface="Verdana" pitchFamily="34" charset="0"/>
                <a:cs typeface="Verdana" pitchFamily="34" charset="0"/>
              </a:rPr>
              <a:t>1-6</a:t>
            </a:r>
          </a:p>
          <a:p>
            <a:pPr marL="685800" lvl="1" indent="-228600" eaLnBrk="1" hangingPunct="1">
              <a:buFontTx/>
              <a:buChar char="•"/>
            </a:pPr>
            <a:r>
              <a:rPr lang="en-GB" sz="1000" dirty="0">
                <a:latin typeface="Verdana" pitchFamily="34" charset="0"/>
                <a:ea typeface="Verdana" pitchFamily="34" charset="0"/>
                <a:cs typeface="Verdana" pitchFamily="34" charset="0"/>
              </a:rPr>
              <a:t>An underlying disease or condition is observed in about half of patients; the other 50% of cases are idiopathic.</a:t>
            </a:r>
            <a:endParaRPr lang="en-GB" sz="1000" baseline="30000" dirty="0">
              <a:latin typeface="Verdana" pitchFamily="34" charset="0"/>
              <a:ea typeface="Verdana" pitchFamily="34" charset="0"/>
              <a:cs typeface="Verdana" pitchFamily="34" charset="0"/>
            </a:endParaRPr>
          </a:p>
          <a:p>
            <a:pPr marL="228600" indent="-228600" eaLnBrk="1" hangingPunct="1">
              <a:buFontTx/>
              <a:buChar char="•"/>
            </a:pPr>
            <a:r>
              <a:rPr lang="en-GB" sz="1000" dirty="0">
                <a:latin typeface="Verdana" pitchFamily="34" charset="0"/>
                <a:ea typeface="Verdana" pitchFamily="34" charset="0"/>
                <a:cs typeface="Verdana" pitchFamily="34" charset="0"/>
              </a:rPr>
              <a:t>Advanced age.</a:t>
            </a:r>
            <a:r>
              <a:rPr lang="en-GB" sz="1000" baseline="30000" dirty="0">
                <a:latin typeface="Verdana" pitchFamily="34" charset="0"/>
                <a:ea typeface="Verdana" pitchFamily="34" charset="0"/>
                <a:cs typeface="Verdana" pitchFamily="34" charset="0"/>
              </a:rPr>
              <a:t>1-6</a:t>
            </a:r>
          </a:p>
          <a:p>
            <a:pPr marL="685800" lvl="1" indent="-228600" eaLnBrk="1" hangingPunct="1">
              <a:buFontTx/>
              <a:buChar char="•"/>
            </a:pPr>
            <a:r>
              <a:rPr lang="en-GB" sz="1000" dirty="0">
                <a:latin typeface="Verdana" pitchFamily="34" charset="0"/>
                <a:ea typeface="Verdana" pitchFamily="34" charset="0"/>
                <a:cs typeface="Verdana" pitchFamily="34" charset="0"/>
              </a:rPr>
              <a:t>The age distribution of autoantibodies is typically biphasic with a small peak between 20 and 30 years (post-partum inhibitors) and a major peak in patients aged 68-80 years.</a:t>
            </a:r>
            <a:r>
              <a:rPr lang="en-GB" sz="1000" baseline="30000" dirty="0">
                <a:latin typeface="Verdana" pitchFamily="34" charset="0"/>
                <a:ea typeface="Verdana" pitchFamily="34" charset="0"/>
                <a:cs typeface="Verdana" pitchFamily="34" charset="0"/>
              </a:rPr>
              <a:t>7</a:t>
            </a:r>
          </a:p>
          <a:p>
            <a:pPr marL="228600" indent="-228600" eaLnBrk="1" hangingPunct="1"/>
            <a:endParaRPr lang="en-GB" sz="1000" dirty="0">
              <a:solidFill>
                <a:srgbClr val="001965"/>
              </a:solidFill>
              <a:latin typeface="Verdana" pitchFamily="34" charset="0"/>
              <a:ea typeface="Verdana" pitchFamily="34" charset="0"/>
              <a:cs typeface="Verdana" pitchFamily="34" charset="0"/>
            </a:endParaRPr>
          </a:p>
          <a:p>
            <a:pPr marL="228600" indent="-228600" eaLnBrk="1" hangingPunct="1"/>
            <a:r>
              <a:rPr lang="en-GB" sz="1000" b="1" dirty="0">
                <a:solidFill>
                  <a:srgbClr val="001965"/>
                </a:solidFill>
                <a:latin typeface="Verdana" pitchFamily="34" charset="0"/>
                <a:ea typeface="Verdana" pitchFamily="34" charset="0"/>
                <a:cs typeface="Verdana" pitchFamily="34" charset="0"/>
              </a:rPr>
              <a:t>References</a:t>
            </a:r>
            <a:r>
              <a:rPr lang="en-GB" sz="1000" dirty="0">
                <a:solidFill>
                  <a:srgbClr val="001965"/>
                </a:solidFill>
                <a:latin typeface="Verdana" pitchFamily="34" charset="0"/>
                <a:ea typeface="Verdana" pitchFamily="34" charset="0"/>
                <a:cs typeface="Verdana" pitchFamily="34" charset="0"/>
              </a:rPr>
              <a:t>:</a:t>
            </a:r>
          </a:p>
          <a:p>
            <a:pPr marL="228600" indent="-228600" eaLnBrk="1" hangingPunct="1">
              <a:buFont typeface="+mj-lt"/>
              <a:buAutoNum type="arabicPeriod"/>
            </a:pPr>
            <a:r>
              <a:rPr lang="en-GB" sz="1000" dirty="0">
                <a:solidFill>
                  <a:srgbClr val="001965"/>
                </a:solidFill>
                <a:latin typeface="Verdana" pitchFamily="34" charset="0"/>
                <a:ea typeface="Verdana" pitchFamily="34" charset="0"/>
                <a:cs typeface="Verdana" pitchFamily="34" charset="0"/>
              </a:rPr>
              <a:t>Baudo F, de Cataldo F. In: Blood Disorders in the Elderly; 2007:389-407. </a:t>
            </a:r>
          </a:p>
          <a:p>
            <a:pPr marL="228600" indent="-228600" eaLnBrk="1" hangingPunct="1">
              <a:buFont typeface="+mj-lt"/>
              <a:buAutoNum type="arabicPeriod"/>
            </a:pPr>
            <a:r>
              <a:rPr lang="en-GB" sz="1000" dirty="0">
                <a:solidFill>
                  <a:srgbClr val="001965"/>
                </a:solidFill>
                <a:latin typeface="Verdana" pitchFamily="34" charset="0"/>
                <a:ea typeface="Verdana" pitchFamily="34" charset="0"/>
                <a:cs typeface="Verdana" pitchFamily="34" charset="0"/>
              </a:rPr>
              <a:t>Zeitler H, et al. Haemophilia 2010;16:95-101.</a:t>
            </a:r>
          </a:p>
          <a:p>
            <a:pPr marL="228600" indent="-228600" eaLnBrk="1" hangingPunct="1">
              <a:buFont typeface="+mj-lt"/>
              <a:buAutoNum type="arabicPeriod"/>
            </a:pPr>
            <a:r>
              <a:rPr lang="en-GB" sz="1000" dirty="0">
                <a:solidFill>
                  <a:srgbClr val="001965"/>
                </a:solidFill>
                <a:latin typeface="Verdana" pitchFamily="34" charset="0"/>
                <a:ea typeface="Verdana" pitchFamily="34" charset="0"/>
                <a:cs typeface="Verdana" pitchFamily="34" charset="0"/>
              </a:rPr>
              <a:t>Collins P, et al. BMC Res Notes 2010;3:161.</a:t>
            </a:r>
          </a:p>
          <a:p>
            <a:pPr marL="228600" indent="-228600" eaLnBrk="1" hangingPunct="1">
              <a:buFont typeface="+mj-lt"/>
              <a:buAutoNum type="arabicPeriod"/>
            </a:pPr>
            <a:r>
              <a:rPr lang="en-GB" sz="1000" dirty="0">
                <a:solidFill>
                  <a:srgbClr val="001965"/>
                </a:solidFill>
                <a:latin typeface="Verdana" pitchFamily="34" charset="0"/>
                <a:ea typeface="Verdana" pitchFamily="34" charset="0"/>
                <a:cs typeface="Verdana" pitchFamily="34" charset="0"/>
              </a:rPr>
              <a:t>Huth-Kuhne A, et al. Haematologica 2009;94:566-75.</a:t>
            </a:r>
          </a:p>
          <a:p>
            <a:pPr marL="228600" indent="-228600" eaLnBrk="1" hangingPunct="1">
              <a:buFont typeface="+mj-lt"/>
              <a:buAutoNum type="arabicPeriod"/>
            </a:pPr>
            <a:r>
              <a:rPr lang="en-GB" sz="1000" dirty="0">
                <a:solidFill>
                  <a:srgbClr val="001965"/>
                </a:solidFill>
                <a:latin typeface="Verdana" pitchFamily="34" charset="0"/>
                <a:ea typeface="Verdana" pitchFamily="34" charset="0"/>
                <a:cs typeface="Verdana" pitchFamily="34" charset="0"/>
              </a:rPr>
              <a:t>Delgado J, et al. Br J Haematol 2003;121:21-35.</a:t>
            </a:r>
          </a:p>
          <a:p>
            <a:pPr marL="228600" indent="-228600" eaLnBrk="1" hangingPunct="1">
              <a:buFont typeface="+mj-lt"/>
              <a:buAutoNum type="arabicPeriod"/>
            </a:pPr>
            <a:r>
              <a:rPr lang="en-GB" sz="1000" baseline="0" dirty="0">
                <a:solidFill>
                  <a:srgbClr val="001965"/>
                </a:solidFill>
                <a:latin typeface="Verdana" pitchFamily="34" charset="0"/>
                <a:ea typeface="Verdana" pitchFamily="34" charset="0"/>
                <a:cs typeface="Verdana" pitchFamily="34" charset="0"/>
              </a:rPr>
              <a:t>Knoebl P, et al. J Thromb Haemost 2012;10:622-31.</a:t>
            </a:r>
            <a:endParaRPr lang="en-GB" sz="1000" dirty="0">
              <a:solidFill>
                <a:srgbClr val="001965"/>
              </a:solidFill>
              <a:latin typeface="Verdana" pitchFamily="34" charset="0"/>
              <a:ea typeface="Verdana" pitchFamily="34" charset="0"/>
              <a:cs typeface="Verdana" pitchFamily="34" charset="0"/>
            </a:endParaRPr>
          </a:p>
          <a:p>
            <a:pPr marL="228600" indent="-228600" eaLnBrk="1" hangingPunct="1">
              <a:buFont typeface="+mj-lt"/>
              <a:buAutoNum type="arabicPeriod"/>
            </a:pPr>
            <a:r>
              <a:rPr lang="en-GB" sz="1000" dirty="0">
                <a:solidFill>
                  <a:srgbClr val="001965"/>
                </a:solidFill>
                <a:latin typeface="Verdana" pitchFamily="34" charset="0"/>
                <a:ea typeface="Verdana" pitchFamily="34" charset="0"/>
                <a:cs typeface="Verdana" pitchFamily="34" charset="0"/>
              </a:rPr>
              <a:t>Franchini M, et al. Clin Chim Acta 2008;395:14-8.</a:t>
            </a:r>
          </a:p>
          <a:p>
            <a:pPr marL="228600" indent="-228600" eaLnBrk="1" hangingPunct="1">
              <a:buFont typeface="+mj-lt"/>
              <a:buAutoNum type="arabicPeriod"/>
            </a:pPr>
            <a:endParaRPr lang="en-GB" sz="1000" dirty="0">
              <a:solidFill>
                <a:srgbClr val="001965"/>
              </a:solidFill>
              <a:latin typeface="Arial" pitchFamily="34" charset="0"/>
              <a:ea typeface="ＭＳ Ｐゴシック" pitchFamily="34" charset="-128"/>
            </a:endParaRPr>
          </a:p>
        </p:txBody>
      </p:sp>
      <p:sp>
        <p:nvSpPr>
          <p:cNvPr id="2" name="Header Placeholder 1"/>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001965"/>
                </a:solidFill>
                <a:effectLst/>
                <a:uLnTx/>
                <a:uFillTx/>
                <a:latin typeface="Verdana"/>
                <a:ea typeface="+mn-ea"/>
                <a:cs typeface="+mn-cs"/>
              </a:rPr>
              <a:t>Final after reviews</a:t>
            </a:r>
          </a:p>
        </p:txBody>
      </p:sp>
    </p:spTree>
    <p:extLst>
      <p:ext uri="{BB962C8B-B14F-4D97-AF65-F5344CB8AC3E}">
        <p14:creationId xmlns:p14="http://schemas.microsoft.com/office/powerpoint/2010/main" val="2351339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D5F318C-984D-4E9C-BC62-F7070446407F}" type="slidenum">
              <a:rPr lang="en-GB" smtClean="0">
                <a:latin typeface="Arial" pitchFamily="34" charset="0"/>
                <a:ea typeface="ＭＳ Ｐゴシック" pitchFamily="34" charset="-128"/>
              </a:rPr>
              <a:pPr/>
              <a:t>35</a:t>
            </a:fld>
            <a:endParaRPr lang="en-GB" dirty="0">
              <a:latin typeface="Arial" pitchFamily="34"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385763" y="687388"/>
            <a:ext cx="6092825" cy="3427412"/>
          </a:xfrm>
          <a:noFill/>
        </p:spPr>
      </p:sp>
      <p:sp>
        <p:nvSpPr>
          <p:cNvPr id="120836" name="Rectangle 3"/>
          <p:cNvSpPr>
            <a:spLocks noGrp="1" noChangeArrowheads="1"/>
          </p:cNvSpPr>
          <p:nvPr>
            <p:ph type="body" idx="1"/>
          </p:nvPr>
        </p:nvSpPr>
        <p:spPr>
          <a:xfrm>
            <a:off x="879685" y="4339602"/>
            <a:ext cx="5097031" cy="4189051"/>
          </a:xfrm>
          <a:noFill/>
          <a:ln/>
        </p:spPr>
        <p:txBody>
          <a:bodyPr/>
          <a:lstStyle/>
          <a:p>
            <a:pPr marL="228600" indent="-228600" eaLnBrk="1" hangingPunct="1"/>
            <a:endParaRPr lang="en-US" sz="1000" dirty="0">
              <a:solidFill>
                <a:srgbClr val="001965"/>
              </a:solidFill>
              <a:latin typeface="Arial" pitchFamily="34" charset="0"/>
              <a:ea typeface="ＭＳ Ｐゴシック" pitchFamily="34" charset="-128"/>
            </a:endParaRPr>
          </a:p>
        </p:txBody>
      </p:sp>
      <p:sp>
        <p:nvSpPr>
          <p:cNvPr id="2" name="Header Placeholder 1"/>
          <p:cNvSpPr>
            <a:spLocks noGrp="1"/>
          </p:cNvSpPr>
          <p:nvPr>
            <p:ph type="hdr" sz="quarter" idx="10"/>
          </p:nvPr>
        </p:nvSpPr>
        <p:spPr/>
        <p:txBody>
          <a:bodyPr/>
          <a:lstStyle/>
          <a:p>
            <a:r>
              <a:rPr lang="da-DK"/>
              <a:t>Final after reviews</a:t>
            </a:r>
          </a:p>
        </p:txBody>
      </p:sp>
    </p:spTree>
    <p:extLst>
      <p:ext uri="{BB962C8B-B14F-4D97-AF65-F5344CB8AC3E}">
        <p14:creationId xmlns:p14="http://schemas.microsoft.com/office/powerpoint/2010/main" val="336634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6E89B1-B476-4C59-A1AE-E6F2A1941AB8}" type="slidenum">
              <a:rPr lang="en-GB" smtClean="0"/>
              <a:pPr/>
              <a:t>4</a:t>
            </a:fld>
            <a:endParaRPr lang="en-GB"/>
          </a:p>
        </p:txBody>
      </p:sp>
    </p:spTree>
    <p:extLst>
      <p:ext uri="{BB962C8B-B14F-4D97-AF65-F5344CB8AC3E}">
        <p14:creationId xmlns:p14="http://schemas.microsoft.com/office/powerpoint/2010/main" val="315843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B30E3-0DB5-4E34-8A92-83EB3BA146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MXOH review</a:t>
            </a:r>
          </a:p>
        </p:txBody>
      </p:sp>
    </p:spTree>
    <p:extLst>
      <p:ext uri="{BB962C8B-B14F-4D97-AF65-F5344CB8AC3E}">
        <p14:creationId xmlns:p14="http://schemas.microsoft.com/office/powerpoint/2010/main" val="337962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GB" baseline="0" dirty="0"/>
          </a:p>
        </p:txBody>
      </p:sp>
      <p:sp>
        <p:nvSpPr>
          <p:cNvPr id="4" name="Slide Number Placeholder 3"/>
          <p:cNvSpPr>
            <a:spLocks noGrp="1"/>
          </p:cNvSpPr>
          <p:nvPr>
            <p:ph type="sldNum" sz="quarter" idx="10"/>
          </p:nvPr>
        </p:nvSpPr>
        <p:spPr/>
        <p:txBody>
          <a:bodyPr/>
          <a:lstStyle/>
          <a:p>
            <a:pPr>
              <a:defRPr/>
            </a:pPr>
            <a:fld id="{20FB30E3-0DB5-4E34-8A92-83EB3BA14638}" type="slidenum">
              <a:rPr lang="en-US" smtClean="0"/>
              <a:pPr>
                <a:defRPr/>
              </a:pPr>
              <a:t>9</a:t>
            </a:fld>
            <a:endParaRPr lang="en-US"/>
          </a:p>
        </p:txBody>
      </p:sp>
      <p:sp>
        <p:nvSpPr>
          <p:cNvPr id="5" name="Header Placeholder 4"/>
          <p:cNvSpPr>
            <a:spLocks noGrp="1"/>
          </p:cNvSpPr>
          <p:nvPr>
            <p:ph type="hdr" sz="quarter" idx="11"/>
          </p:nvPr>
        </p:nvSpPr>
        <p:spPr/>
        <p:txBody>
          <a:bodyPr/>
          <a:lstStyle/>
          <a:p>
            <a:pPr>
              <a:defRPr/>
            </a:pPr>
            <a:r>
              <a:rPr lang="en-US"/>
              <a:t>MXOH review</a:t>
            </a:r>
          </a:p>
        </p:txBody>
      </p:sp>
    </p:spTree>
    <p:extLst>
      <p:ext uri="{BB962C8B-B14F-4D97-AF65-F5344CB8AC3E}">
        <p14:creationId xmlns:p14="http://schemas.microsoft.com/office/powerpoint/2010/main" val="111118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ru-RU" dirty="0"/>
              <a:t>После активации отрицательно заряженные фосфолипиды экспонируются на поверхности клетки1</a:t>
            </a:r>
          </a:p>
          <a:p>
            <a:pPr marL="171450" indent="-171450">
              <a:buFont typeface="Arial" pitchFamily="34" charset="0"/>
              <a:buChar char="•"/>
            </a:pPr>
            <a:r>
              <a:rPr lang="ru-RU" dirty="0"/>
              <a:t>Это действует как поверхность связывания для кальция и факторов свертывания во вторичном гемостазе, ускоряя процесс коагуляции.</a:t>
            </a:r>
          </a:p>
          <a:p>
            <a:pPr marL="171450" indent="-171450">
              <a:buFont typeface="Arial" pitchFamily="34" charset="0"/>
              <a:buChar char="•"/>
            </a:pPr>
            <a:r>
              <a:rPr lang="ru-RU" dirty="0"/>
              <a:t>Они также выделяют фибриноген, FV, FVIII, </a:t>
            </a:r>
            <a:r>
              <a:rPr lang="ru-RU" dirty="0" err="1"/>
              <a:t>vWF</a:t>
            </a:r>
            <a:r>
              <a:rPr lang="ru-RU" dirty="0"/>
              <a:t>, кальций и другие вещества, которые активируют дополнительные тромбоциты</a:t>
            </a:r>
          </a:p>
          <a:p>
            <a:pPr marL="171450" indent="-171450">
              <a:buFont typeface="Arial" pitchFamily="34" charset="0"/>
              <a:buChar char="•"/>
            </a:pPr>
            <a:endParaRPr lang="ru-RU" dirty="0"/>
          </a:p>
          <a:p>
            <a:pPr marL="171450" indent="-171450">
              <a:buFont typeface="Arial" pitchFamily="34" charset="0"/>
              <a:buChar char="•"/>
            </a:pPr>
            <a:r>
              <a:rPr lang="en-GB" dirty="0"/>
              <a:t>The</a:t>
            </a:r>
            <a:r>
              <a:rPr lang="en-GB" baseline="0" dirty="0"/>
              <a:t> exposed negatively charged phospholipid surfaces (phosphatidylserine-containing membranes) triggered by platelet activation have a critical role in </a:t>
            </a:r>
            <a:r>
              <a:rPr lang="en-GB" sz="1050" spc="-40" dirty="0"/>
              <a:t>accelerating the coagulation process</a:t>
            </a:r>
            <a:r>
              <a:rPr lang="en-GB" sz="1050" spc="-40" baseline="30000" dirty="0"/>
              <a:t>1</a:t>
            </a:r>
          </a:p>
          <a:p>
            <a:pPr marL="171450" indent="-171450">
              <a:buFont typeface="Arial" pitchFamily="34" charset="0"/>
              <a:buChar char="•"/>
            </a:pPr>
            <a:r>
              <a:rPr lang="en-CA" sz="1050" spc="-40" baseline="0" dirty="0"/>
              <a:t>This is due to the electrostatic and hydrophobic interactions that are involved in the binding of vitamin K-dependent coagulation factors (FIXa, FXa, FVa and FVIIIa) to such membranes</a:t>
            </a:r>
            <a:r>
              <a:rPr lang="en-CA" sz="1050" spc="-40" baseline="30000" dirty="0"/>
              <a:t>1</a:t>
            </a:r>
            <a:r>
              <a:rPr lang="en-CA" sz="1050" spc="-40" baseline="0" dirty="0"/>
              <a:t> </a:t>
            </a:r>
          </a:p>
          <a:p>
            <a:pPr marL="171450" indent="-171450">
              <a:buFont typeface="Arial" pitchFamily="34" charset="0"/>
              <a:buChar char="•"/>
            </a:pPr>
            <a:r>
              <a:rPr lang="en-CA" sz="1050" spc="-40" baseline="0" dirty="0"/>
              <a:t>The necessity for such a reaction surface has a number of benefits,</a:t>
            </a:r>
            <a:r>
              <a:rPr lang="en-CA" sz="1050" spc="-40" baseline="30000" dirty="0"/>
              <a:t>1</a:t>
            </a:r>
            <a:r>
              <a:rPr lang="en-CA" sz="1050" spc="-40" baseline="0" dirty="0"/>
              <a:t> including:</a:t>
            </a:r>
          </a:p>
          <a:p>
            <a:pPr marL="628650" lvl="1" indent="-171450">
              <a:buFont typeface="Arial" pitchFamily="34" charset="0"/>
              <a:buChar char="•"/>
            </a:pPr>
            <a:r>
              <a:rPr lang="en-CA" sz="1050" spc="-40" baseline="0" dirty="0"/>
              <a:t>Increased the local concentration of coagulation factors</a:t>
            </a:r>
          </a:p>
          <a:p>
            <a:pPr marL="628650" lvl="1" indent="-171450">
              <a:buFont typeface="Arial" pitchFamily="34" charset="0"/>
              <a:buChar char="•"/>
            </a:pPr>
            <a:r>
              <a:rPr lang="en-CA" sz="1050" spc="-40" baseline="0" dirty="0"/>
              <a:t>Ensuring conformational changes necessary for optimal coagulation take place </a:t>
            </a:r>
          </a:p>
          <a:p>
            <a:pPr marL="628650" lvl="1" indent="-171450">
              <a:buFont typeface="Arial" pitchFamily="34" charset="0"/>
              <a:buChar char="•"/>
            </a:pPr>
            <a:r>
              <a:rPr lang="en-CA" sz="1050" spc="-40" baseline="0" dirty="0"/>
              <a:t>Facilitating the transfer of substrate and product between coagulation complexes (</a:t>
            </a:r>
            <a:r>
              <a:rPr lang="en-GB" sz="1050" b="0" i="0" u="none" strike="noStrike" kern="1200" baseline="0" dirty="0">
                <a:solidFill>
                  <a:schemeClr val="tx1"/>
                </a:solidFill>
                <a:latin typeface="Verdana" pitchFamily="34" charset="0"/>
                <a:ea typeface="Verdana" pitchFamily="34" charset="0"/>
                <a:cs typeface="Verdana" pitchFamily="34" charset="0"/>
              </a:rPr>
              <a:t>tenase and prothrombinase complexes)</a:t>
            </a:r>
            <a:endParaRPr lang="en-CA" sz="1050" spc="-40" baseline="0" dirty="0"/>
          </a:p>
          <a:p>
            <a:pPr marL="628650" lvl="1" indent="-171450">
              <a:buFont typeface="Arial" pitchFamily="34" charset="0"/>
              <a:buChar char="•"/>
            </a:pPr>
            <a:r>
              <a:rPr lang="en-CA" sz="1050" spc="-40" baseline="0" dirty="0"/>
              <a:t>Restricting the activity of the coagulation process to areas of injury</a:t>
            </a:r>
            <a:endParaRPr lang="en-GB" sz="1050" spc="-40" baseline="0" dirty="0"/>
          </a:p>
          <a:p>
            <a:pPr marL="171450" indent="-171450">
              <a:buFont typeface="Arial" pitchFamily="34" charset="0"/>
              <a:buChar char="•"/>
            </a:pPr>
            <a:r>
              <a:rPr lang="en-GB" baseline="0" dirty="0"/>
              <a:t>Upon activation, vesicles within the platelets release a range of pro-coagulant substances that aid clotting and increase the recruitment, activation, and aggregation of additional platelets</a:t>
            </a:r>
            <a:r>
              <a:rPr lang="en-GB" baseline="30000" dirty="0"/>
              <a:t>1-4</a:t>
            </a:r>
          </a:p>
          <a:p>
            <a:pPr marL="171450" indent="-171450">
              <a:buFont typeface="Arial" pitchFamily="34" charset="0"/>
              <a:buChar char="•"/>
            </a:pPr>
            <a:endParaRPr lang="en-GB" baseline="0" dirty="0"/>
          </a:p>
          <a:p>
            <a:pPr marL="0" indent="0">
              <a:buFont typeface="Arial" pitchFamily="34" charset="0"/>
              <a:buNone/>
            </a:pPr>
            <a:r>
              <a:rPr lang="en-GB" b="1" baseline="0" dirty="0"/>
              <a:t>References</a:t>
            </a:r>
          </a:p>
          <a:p>
            <a:pPr marL="228600" indent="-228600">
              <a:buFont typeface="+mj-lt"/>
              <a:buAutoNum type="arabicPeriod"/>
            </a:pPr>
            <a:r>
              <a:rPr lang="da-DK" baseline="0" dirty="0"/>
              <a:t>Heemskerk JWM et al. Thromb Haemost 2002;88:186–93</a:t>
            </a:r>
          </a:p>
          <a:p>
            <a:pPr marL="228600" indent="-228600">
              <a:buFont typeface="+mj-lt"/>
              <a:buAutoNum type="arabicPeriod"/>
            </a:pPr>
            <a:r>
              <a:rPr lang="da-DK" baseline="0" dirty="0"/>
              <a:t>Yarvoi HV et al. Blood. 2003;102:4006–4013</a:t>
            </a:r>
          </a:p>
          <a:p>
            <a:pPr marL="228600" indent="-228600">
              <a:buFont typeface="+mj-lt"/>
              <a:buAutoNum type="arabicPeriod"/>
            </a:pPr>
            <a:r>
              <a:rPr lang="da-DK" baseline="0" dirty="0"/>
              <a:t>Coppinger JA et al. Blood 2004;103:2096–104</a:t>
            </a:r>
          </a:p>
          <a:p>
            <a:pPr marL="228600" indent="-228600">
              <a:buFont typeface="+mj-lt"/>
              <a:buAutoNum type="arabicPeriod"/>
            </a:pPr>
            <a:r>
              <a:rPr lang="en-GB" baseline="0" dirty="0"/>
              <a:t>Fitch-Tewfik JL &amp; </a:t>
            </a:r>
            <a:r>
              <a:rPr lang="en-GB" baseline="0" dirty="0" err="1"/>
              <a:t>Flaumenhaft</a:t>
            </a:r>
            <a:r>
              <a:rPr lang="en-GB" baseline="0" dirty="0"/>
              <a:t> R. Front </a:t>
            </a:r>
            <a:r>
              <a:rPr lang="en-GB" baseline="0" dirty="0" err="1"/>
              <a:t>Endocrinol</a:t>
            </a:r>
            <a:r>
              <a:rPr lang="en-GB" baseline="0" dirty="0"/>
              <a:t> 2013;4:77</a:t>
            </a:r>
          </a:p>
          <a:p>
            <a:pPr marL="0" indent="0">
              <a:buFont typeface="Arial" pitchFamily="34" charset="0"/>
              <a:buNone/>
            </a:pPr>
            <a:endParaRPr lang="en-GB" baseline="0" dirty="0"/>
          </a:p>
        </p:txBody>
      </p:sp>
      <p:sp>
        <p:nvSpPr>
          <p:cNvPr id="4" name="Slide Number Placeholder 3"/>
          <p:cNvSpPr>
            <a:spLocks noGrp="1"/>
          </p:cNvSpPr>
          <p:nvPr>
            <p:ph type="sldNum" sz="quarter" idx="10"/>
          </p:nvPr>
        </p:nvSpPr>
        <p:spPr/>
        <p:txBody>
          <a:bodyPr/>
          <a:lstStyle/>
          <a:p>
            <a:pPr>
              <a:defRPr/>
            </a:pPr>
            <a:fld id="{20FB30E3-0DB5-4E34-8A92-83EB3BA14638}" type="slidenum">
              <a:rPr lang="en-US" smtClean="0"/>
              <a:pPr>
                <a:defRPr/>
              </a:pPr>
              <a:t>10</a:t>
            </a:fld>
            <a:endParaRPr lang="en-US"/>
          </a:p>
        </p:txBody>
      </p:sp>
      <p:sp>
        <p:nvSpPr>
          <p:cNvPr id="5" name="Header Placeholder 4"/>
          <p:cNvSpPr>
            <a:spLocks noGrp="1"/>
          </p:cNvSpPr>
          <p:nvPr>
            <p:ph type="hdr" sz="quarter" idx="11"/>
          </p:nvPr>
        </p:nvSpPr>
        <p:spPr/>
        <p:txBody>
          <a:bodyPr/>
          <a:lstStyle/>
          <a:p>
            <a:pPr>
              <a:defRPr/>
            </a:pPr>
            <a:r>
              <a:rPr lang="en-US"/>
              <a:t>MXOH review</a:t>
            </a:r>
          </a:p>
        </p:txBody>
      </p:sp>
    </p:spTree>
    <p:extLst>
      <p:ext uri="{BB962C8B-B14F-4D97-AF65-F5344CB8AC3E}">
        <p14:creationId xmlns:p14="http://schemas.microsoft.com/office/powerpoint/2010/main" val="331671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6E89B1-B476-4C59-A1AE-E6F2A1941AB8}" type="slidenum">
              <a:rPr lang="en-GB" smtClean="0"/>
              <a:pPr/>
              <a:t>11</a:t>
            </a:fld>
            <a:endParaRPr lang="en-GB"/>
          </a:p>
        </p:txBody>
      </p:sp>
    </p:spTree>
    <p:extLst>
      <p:ext uri="{BB962C8B-B14F-4D97-AF65-F5344CB8AC3E}">
        <p14:creationId xmlns:p14="http://schemas.microsoft.com/office/powerpoint/2010/main" val="3729594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ru-RU" sz="1200" b="0" i="0" kern="1200" dirty="0">
                <a:solidFill>
                  <a:schemeClr val="tx1"/>
                </a:solidFill>
                <a:effectLst/>
                <a:latin typeface="+mn-lt"/>
                <a:ea typeface="+mn-ea"/>
                <a:cs typeface="+mn-cs"/>
              </a:rPr>
              <a:t>в норме при свертывании крови, подобно принципу домино, запускается каскад реакций, в результате которых </a:t>
            </a:r>
            <a:r>
              <a:rPr lang="ru-RU" sz="1200" b="1" i="0" kern="1200" dirty="0">
                <a:solidFill>
                  <a:schemeClr val="tx1"/>
                </a:solidFill>
                <a:effectLst/>
                <a:latin typeface="+mn-lt"/>
                <a:ea typeface="+mn-ea"/>
                <a:cs typeface="+mn-cs"/>
              </a:rPr>
              <a:t>растворенный в плазме белок фибриноген</a:t>
            </a:r>
            <a:r>
              <a:rPr lang="ru-RU" sz="1200" b="0" i="0" kern="1200" dirty="0">
                <a:solidFill>
                  <a:schemeClr val="tx1"/>
                </a:solidFill>
                <a:effectLst/>
                <a:latin typeface="+mn-lt"/>
                <a:ea typeface="+mn-ea"/>
                <a:cs typeface="+mn-cs"/>
              </a:rPr>
              <a:t>, превращаясь в </a:t>
            </a:r>
            <a:r>
              <a:rPr lang="ru-RU" sz="1200" b="1" i="0" kern="1200" dirty="0">
                <a:solidFill>
                  <a:schemeClr val="tx1"/>
                </a:solidFill>
                <a:effectLst/>
                <a:latin typeface="+mn-lt"/>
                <a:ea typeface="+mn-ea"/>
                <a:cs typeface="+mn-cs"/>
              </a:rPr>
              <a:t>нерастворимый фибрин</a:t>
            </a:r>
            <a:r>
              <a:rPr lang="ru-RU" sz="1200" b="0" i="0" kern="1200" dirty="0">
                <a:solidFill>
                  <a:schemeClr val="tx1"/>
                </a:solidFill>
                <a:effectLst/>
                <a:latin typeface="+mn-lt"/>
                <a:ea typeface="+mn-ea"/>
                <a:cs typeface="+mn-cs"/>
              </a:rPr>
              <a:t>, сформирует подобие тонкой сетки. Сеть фибрина захватывает находящиеся рядом лейкоциты и эритроциты, уплотняя сгусток крови и прикрепляя его к краям раны. В результате свертывания сгусток крови изменяет цвет (красный тромб) и уплотняется</a:t>
            </a:r>
            <a:r>
              <a:rPr lang="ru-RU" sz="1200" b="0" i="0" u="none" strike="noStrike" kern="1200" baseline="30000" dirty="0">
                <a:solidFill>
                  <a:schemeClr val="tx1"/>
                </a:solidFill>
                <a:effectLst/>
                <a:latin typeface="+mn-lt"/>
                <a:ea typeface="+mn-ea"/>
                <a:cs typeface="+mn-cs"/>
                <a:hlinkClick r:id="rId3"/>
              </a:rPr>
              <a:t>1</a:t>
            </a:r>
            <a:r>
              <a:rPr lang="ru-RU" sz="1200" b="0" i="0" kern="1200" dirty="0">
                <a:solidFill>
                  <a:schemeClr val="tx1"/>
                </a:solidFill>
                <a:effectLst/>
                <a:latin typeface="+mn-lt"/>
                <a:ea typeface="+mn-ea"/>
                <a:cs typeface="+mn-cs"/>
              </a:rPr>
              <a:t>.</a:t>
            </a:r>
          </a:p>
          <a:p>
            <a:pPr fontAlgn="base"/>
            <a:endParaRPr lang="ru-RU" sz="1200" b="0" i="0" kern="1200" dirty="0">
              <a:solidFill>
                <a:schemeClr val="tx1"/>
              </a:solidFill>
              <a:effectLst/>
              <a:latin typeface="+mn-lt"/>
              <a:ea typeface="+mn-ea"/>
              <a:cs typeface="+mn-cs"/>
            </a:endParaRPr>
          </a:p>
          <a:p>
            <a:pPr fontAlgn="base"/>
            <a:r>
              <a:rPr lang="ru-RU" sz="1200" b="0" i="0" kern="1200" dirty="0">
                <a:solidFill>
                  <a:schemeClr val="tx1"/>
                </a:solidFill>
                <a:effectLst/>
                <a:latin typeface="+mn-lt"/>
                <a:ea typeface="+mn-ea"/>
                <a:cs typeface="+mn-cs"/>
              </a:rPr>
              <a:t>В коагуляционном каскаде реакций участвуют </a:t>
            </a:r>
            <a:r>
              <a:rPr lang="ru-RU" sz="1200" b="1" i="0" kern="1200" dirty="0">
                <a:solidFill>
                  <a:schemeClr val="tx1"/>
                </a:solidFill>
                <a:effectLst/>
                <a:latin typeface="+mn-lt"/>
                <a:ea typeface="+mn-ea"/>
                <a:cs typeface="+mn-cs"/>
              </a:rPr>
              <a:t>особые белки — факторы свертывания крови</a:t>
            </a:r>
            <a:r>
              <a:rPr lang="ru-RU" sz="1200" b="0" i="0" kern="1200" dirty="0">
                <a:solidFill>
                  <a:schemeClr val="tx1"/>
                </a:solidFill>
                <a:effectLst/>
                <a:latin typeface="+mn-lt"/>
                <a:ea typeface="+mn-ea"/>
                <a:cs typeface="+mn-cs"/>
              </a:rPr>
              <a:t>, которые </a:t>
            </a:r>
            <a:r>
              <a:rPr lang="ru-RU" sz="1200" b="1" i="0" kern="1200" dirty="0">
                <a:solidFill>
                  <a:schemeClr val="tx1"/>
                </a:solidFill>
                <a:effectLst/>
                <a:latin typeface="+mn-lt"/>
                <a:ea typeface="+mn-ea"/>
                <a:cs typeface="+mn-cs"/>
              </a:rPr>
              <a:t>образуются в печени </a:t>
            </a:r>
            <a:r>
              <a:rPr lang="ru-RU" sz="1200" b="0" i="0" kern="1200" dirty="0">
                <a:solidFill>
                  <a:schemeClr val="tx1"/>
                </a:solidFill>
                <a:effectLst/>
                <a:latin typeface="+mn-lt"/>
                <a:ea typeface="+mn-ea"/>
                <a:cs typeface="+mn-cs"/>
              </a:rPr>
              <a:t>и обозначаются римскими цифрами в порядке их открытия (например, фактор II, VII и т.д.). Под действием витамина К некоторые факторы свертывания крови (II, VII, IX и X) активируются таким образом, что могут прикрепляться к поверхности тромбоцитов, формирующих белый тромб, а также взаимодействовать с другими факторами свертывания крови. Кроме того, для реализации подобного взаимодействия необходимо присутствие достаточного количества ионов кальция</a:t>
            </a:r>
            <a:r>
              <a:rPr lang="ru-RU" sz="1200" b="0" i="0" u="none" strike="noStrike" kern="1200" baseline="30000" dirty="0">
                <a:solidFill>
                  <a:schemeClr val="tx1"/>
                </a:solidFill>
                <a:effectLst/>
                <a:latin typeface="+mn-lt"/>
                <a:ea typeface="+mn-ea"/>
                <a:cs typeface="+mn-cs"/>
                <a:hlinkClick r:id="rId3"/>
              </a:rPr>
              <a:t>1</a:t>
            </a:r>
            <a:r>
              <a:rPr lang="ru-RU" sz="1200" b="0" i="0" kern="1200" dirty="0">
                <a:solidFill>
                  <a:schemeClr val="tx1"/>
                </a:solidFill>
                <a:effectLst/>
                <a:latin typeface="+mn-lt"/>
                <a:ea typeface="+mn-ea"/>
                <a:cs typeface="+mn-cs"/>
              </a:rPr>
              <a:t>.</a:t>
            </a:r>
          </a:p>
          <a:p>
            <a:pPr fontAlgn="base"/>
            <a:r>
              <a:rPr lang="ru-RU" sz="1200" b="0" i="0" kern="1200" dirty="0">
                <a:solidFill>
                  <a:schemeClr val="tx1"/>
                </a:solidFill>
                <a:effectLst/>
                <a:latin typeface="+mn-lt"/>
                <a:ea typeface="+mn-ea"/>
                <a:cs typeface="+mn-cs"/>
              </a:rPr>
              <a:t>Таким образом, в норме скорость свертывания крови зависит от взаимодействия целого ряда различных факторов.</a:t>
            </a:r>
          </a:p>
          <a:p>
            <a:endParaRPr lang="en-GB" dirty="0"/>
          </a:p>
        </p:txBody>
      </p:sp>
      <p:sp>
        <p:nvSpPr>
          <p:cNvPr id="4" name="Slide Number Placeholder 3"/>
          <p:cNvSpPr>
            <a:spLocks noGrp="1"/>
          </p:cNvSpPr>
          <p:nvPr>
            <p:ph type="sldNum" sz="quarter" idx="5"/>
          </p:nvPr>
        </p:nvSpPr>
        <p:spPr/>
        <p:txBody>
          <a:bodyPr/>
          <a:lstStyle/>
          <a:p>
            <a:fld id="{576E89B1-B476-4C59-A1AE-E6F2A1941AB8}" type="slidenum">
              <a:rPr lang="en-GB" smtClean="0"/>
              <a:pPr/>
              <a:t>13</a:t>
            </a:fld>
            <a:endParaRPr lang="en-GB"/>
          </a:p>
        </p:txBody>
      </p:sp>
    </p:spTree>
    <p:extLst>
      <p:ext uri="{BB962C8B-B14F-4D97-AF65-F5344CB8AC3E}">
        <p14:creationId xmlns:p14="http://schemas.microsoft.com/office/powerpoint/2010/main" val="107207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4300" y="4584700"/>
            <a:ext cx="6350000" cy="4597104"/>
          </a:xfrm>
        </p:spPr>
        <p:txBody>
          <a:bodyPr/>
          <a:lstStyle/>
          <a:p>
            <a:pPr marL="0" indent="0">
              <a:buFont typeface="Arial" pitchFamily="34" charset="0"/>
              <a:buNone/>
            </a:pPr>
            <a:r>
              <a:rPr lang="en-CA" sz="850" b="1" dirty="0"/>
              <a:t>Initiation phase</a:t>
            </a:r>
          </a:p>
          <a:p>
            <a:pPr marL="171450" indent="-171450">
              <a:buFont typeface="Arial" pitchFamily="34" charset="0"/>
              <a:buChar char="•"/>
            </a:pPr>
            <a:r>
              <a:rPr lang="en-CA" sz="850" dirty="0"/>
              <a:t>Upon vessel wall injury, TF is exposed to circulating endogenous factor VII/</a:t>
            </a:r>
            <a:r>
              <a:rPr lang="en-CA" sz="850" dirty="0" err="1"/>
              <a:t>VIIa</a:t>
            </a:r>
            <a:r>
              <a:rPr lang="en-CA" sz="850" dirty="0"/>
              <a:t> – leading to the TF/</a:t>
            </a:r>
            <a:r>
              <a:rPr lang="en-CA" sz="850" dirty="0" err="1"/>
              <a:t>VIIa</a:t>
            </a:r>
            <a:r>
              <a:rPr lang="en-CA" sz="850" dirty="0"/>
              <a:t> complex that initiates coagulation</a:t>
            </a:r>
            <a:r>
              <a:rPr lang="en-CA" sz="850" baseline="30000" dirty="0"/>
              <a:t>1,2</a:t>
            </a:r>
          </a:p>
          <a:p>
            <a:pPr marL="171450" lvl="0" indent="-171450">
              <a:buFont typeface="Arial" pitchFamily="34" charset="0"/>
              <a:buChar char="•"/>
            </a:pPr>
            <a:r>
              <a:rPr lang="en-CA" sz="850" dirty="0"/>
              <a:t>At the surface of TF-bearing cells the TF/</a:t>
            </a:r>
            <a:r>
              <a:rPr lang="en-CA" sz="850" dirty="0" err="1"/>
              <a:t>VIIa</a:t>
            </a:r>
            <a:r>
              <a:rPr lang="en-CA" sz="850" dirty="0"/>
              <a:t> complex activates:</a:t>
            </a:r>
            <a:r>
              <a:rPr lang="en-CA" sz="850" baseline="30000" dirty="0"/>
              <a:t>1,2 </a:t>
            </a:r>
            <a:r>
              <a:rPr lang="en-CA" sz="850" dirty="0"/>
              <a:t>FIX to </a:t>
            </a:r>
            <a:r>
              <a:rPr lang="en-CA" sz="850" dirty="0" err="1"/>
              <a:t>FIXa</a:t>
            </a:r>
            <a:r>
              <a:rPr lang="en-CA" sz="850" dirty="0"/>
              <a:t> and FX to </a:t>
            </a:r>
            <a:r>
              <a:rPr lang="en-CA" sz="850" dirty="0" err="1"/>
              <a:t>FXa</a:t>
            </a:r>
            <a:endParaRPr lang="en-CA" sz="850" dirty="0"/>
          </a:p>
          <a:p>
            <a:pPr marL="171450" lvl="0" indent="-171450">
              <a:buFont typeface="Arial" pitchFamily="34" charset="0"/>
              <a:buChar char="•"/>
            </a:pPr>
            <a:r>
              <a:rPr lang="en-CA" sz="850" dirty="0" err="1"/>
              <a:t>FXa</a:t>
            </a:r>
            <a:r>
              <a:rPr lang="en-CA" sz="850" dirty="0"/>
              <a:t> binds to </a:t>
            </a:r>
            <a:r>
              <a:rPr lang="en-CA" sz="850" dirty="0" err="1"/>
              <a:t>FVa</a:t>
            </a:r>
            <a:r>
              <a:rPr lang="en-CA" sz="850" dirty="0"/>
              <a:t> on the cell surface</a:t>
            </a:r>
            <a:r>
              <a:rPr lang="en-CA" sz="850" baseline="30000" dirty="0"/>
              <a:t>1,2</a:t>
            </a:r>
          </a:p>
          <a:p>
            <a:r>
              <a:rPr lang="en-CA" sz="850" b="1" dirty="0"/>
              <a:t>Amplification phase</a:t>
            </a:r>
          </a:p>
          <a:p>
            <a:pPr marL="228600" indent="-228600">
              <a:buFont typeface="Arial" pitchFamily="34" charset="0"/>
              <a:buChar char="•"/>
            </a:pPr>
            <a:r>
              <a:rPr lang="en-CA" sz="850" dirty="0"/>
              <a:t>The </a:t>
            </a:r>
            <a:r>
              <a:rPr lang="en-CA" sz="850" dirty="0" err="1"/>
              <a:t>FXa</a:t>
            </a:r>
            <a:r>
              <a:rPr lang="en-CA" sz="850" dirty="0"/>
              <a:t>/</a:t>
            </a:r>
            <a:r>
              <a:rPr lang="en-CA" sz="850" dirty="0" err="1"/>
              <a:t>FVa</a:t>
            </a:r>
            <a:r>
              <a:rPr lang="en-CA" sz="850" dirty="0"/>
              <a:t> complex activates small amounts of </a:t>
            </a:r>
            <a:r>
              <a:rPr lang="en-CA" sz="850" dirty="0" err="1"/>
              <a:t>prothrombin</a:t>
            </a:r>
            <a:r>
              <a:rPr lang="en-CA" sz="850" dirty="0"/>
              <a:t> to thrombin at the surface of </a:t>
            </a:r>
            <a:r>
              <a:rPr lang="en-CA" sz="850" dirty="0" err="1"/>
              <a:t>subendothelial</a:t>
            </a:r>
            <a:r>
              <a:rPr lang="en-CA" sz="850" dirty="0"/>
              <a:t> cells</a:t>
            </a:r>
            <a:r>
              <a:rPr lang="en-CA" sz="850" baseline="30000" dirty="0"/>
              <a:t>1,2</a:t>
            </a:r>
          </a:p>
          <a:p>
            <a:pPr marL="228600" indent="-228600">
              <a:buFont typeface="Arial" pitchFamily="34" charset="0"/>
              <a:buChar char="•"/>
            </a:pPr>
            <a:r>
              <a:rPr lang="en-CA" sz="850" dirty="0"/>
              <a:t>This limited amount of thrombin activates FV, FVIII and platelets.</a:t>
            </a:r>
            <a:r>
              <a:rPr lang="en-CA" sz="850" baseline="30000" dirty="0"/>
              <a:t>2 </a:t>
            </a:r>
            <a:r>
              <a:rPr lang="en-CA" sz="850" dirty="0"/>
              <a:t>Indeed, empirical and mathematical modelling studies suggest that as little as 5 </a:t>
            </a:r>
            <a:r>
              <a:rPr lang="en-CA" sz="850" dirty="0" err="1"/>
              <a:t>pmol</a:t>
            </a:r>
            <a:r>
              <a:rPr lang="en-CA" sz="850" dirty="0"/>
              <a:t>/l, which represents only 0.05% of the normal FVII plasma level, is sufficient to trigger the clotting cascade</a:t>
            </a:r>
            <a:r>
              <a:rPr lang="en-CA" sz="850" baseline="30000" dirty="0"/>
              <a:t>4</a:t>
            </a:r>
          </a:p>
          <a:p>
            <a:pPr marL="228600" indent="-228600">
              <a:buFont typeface="Arial" pitchFamily="34" charset="0"/>
              <a:buChar char="•"/>
            </a:pPr>
            <a:r>
              <a:rPr lang="en-CA" sz="850" dirty="0"/>
              <a:t>Activation of FX leads to the formation of the </a:t>
            </a:r>
            <a:r>
              <a:rPr lang="en-CA" sz="850" dirty="0" err="1"/>
              <a:t>prothrombinase</a:t>
            </a:r>
            <a:r>
              <a:rPr lang="en-CA" sz="850" dirty="0"/>
              <a:t> complex </a:t>
            </a:r>
            <a:r>
              <a:rPr lang="en-CA" sz="850" dirty="0" err="1"/>
              <a:t>FXa</a:t>
            </a:r>
            <a:r>
              <a:rPr lang="en-CA" sz="850" dirty="0"/>
              <a:t>/</a:t>
            </a:r>
            <a:r>
              <a:rPr lang="en-CA" sz="850" dirty="0" err="1"/>
              <a:t>FVa</a:t>
            </a:r>
            <a:r>
              <a:rPr lang="en-CA" sz="850" dirty="0"/>
              <a:t> which subsequently generates large amounts of thrombin</a:t>
            </a:r>
            <a:r>
              <a:rPr lang="en-CA" sz="850" baseline="30000" dirty="0"/>
              <a:t>2</a:t>
            </a:r>
            <a:endParaRPr lang="en-CA" sz="850" dirty="0"/>
          </a:p>
          <a:p>
            <a:pPr marL="228600" indent="-228600">
              <a:buFont typeface="Arial" pitchFamily="34" charset="0"/>
              <a:buChar char="•"/>
            </a:pPr>
            <a:r>
              <a:rPr lang="en-CA" sz="850" dirty="0"/>
              <a:t>The activated platelet binds </a:t>
            </a:r>
            <a:r>
              <a:rPr lang="en-CA" sz="850" dirty="0" err="1"/>
              <a:t>FVa</a:t>
            </a:r>
            <a:r>
              <a:rPr lang="en-CA" sz="850" dirty="0"/>
              <a:t>, </a:t>
            </a:r>
            <a:r>
              <a:rPr lang="en-CA" sz="850" dirty="0" err="1"/>
              <a:t>FVIIIa</a:t>
            </a:r>
            <a:r>
              <a:rPr lang="en-CA" sz="850" dirty="0"/>
              <a:t> and IXa</a:t>
            </a:r>
            <a:r>
              <a:rPr lang="en-CA" sz="850" baseline="30000" dirty="0"/>
              <a:t>1</a:t>
            </a:r>
          </a:p>
          <a:p>
            <a:pPr marL="0" indent="0">
              <a:buFont typeface="Arial" pitchFamily="34" charset="0"/>
              <a:buNone/>
            </a:pPr>
            <a:r>
              <a:rPr lang="en-CA" sz="850" b="1" dirty="0"/>
              <a:t>Propagation phase</a:t>
            </a:r>
          </a:p>
          <a:p>
            <a:pPr marL="171450" indent="-171450">
              <a:buFont typeface="Arial" pitchFamily="34" charset="0"/>
              <a:buChar char="•"/>
            </a:pPr>
            <a:r>
              <a:rPr lang="en-CA" sz="850" dirty="0"/>
              <a:t>Thrombin-activated platelets change shape and expose negatively charged phospholipids to which the </a:t>
            </a:r>
            <a:r>
              <a:rPr lang="en-CA" sz="850" dirty="0" err="1"/>
              <a:t>FVIIIa</a:t>
            </a:r>
            <a:r>
              <a:rPr lang="en-CA" sz="850" dirty="0"/>
              <a:t>/</a:t>
            </a:r>
            <a:r>
              <a:rPr lang="en-CA" sz="850" dirty="0" err="1"/>
              <a:t>FIXa</a:t>
            </a:r>
            <a:r>
              <a:rPr lang="en-CA" sz="850" dirty="0"/>
              <a:t> complex binds.</a:t>
            </a:r>
            <a:r>
              <a:rPr lang="en-CA" sz="850" baseline="30000" dirty="0"/>
              <a:t>1,5</a:t>
            </a:r>
            <a:r>
              <a:rPr lang="en-CA" sz="850" baseline="0" dirty="0"/>
              <a:t> </a:t>
            </a:r>
            <a:r>
              <a:rPr lang="en-CA" sz="850" dirty="0"/>
              <a:t>This results in FX activation on the surface of activated platelets</a:t>
            </a:r>
            <a:r>
              <a:rPr lang="en-CA" sz="850" baseline="30000" dirty="0"/>
              <a:t>1,2</a:t>
            </a:r>
          </a:p>
          <a:p>
            <a:pPr marL="171450" indent="-171450">
              <a:buFont typeface="Arial" pitchFamily="34" charset="0"/>
              <a:buChar char="•"/>
            </a:pPr>
            <a:r>
              <a:rPr lang="en-CA" sz="850" dirty="0"/>
              <a:t>The </a:t>
            </a:r>
            <a:r>
              <a:rPr lang="en-CA" sz="850" dirty="0" err="1"/>
              <a:t>FXa</a:t>
            </a:r>
            <a:r>
              <a:rPr lang="en-CA" sz="850" dirty="0"/>
              <a:t>/</a:t>
            </a:r>
            <a:r>
              <a:rPr lang="en-CA" sz="850" dirty="0" err="1"/>
              <a:t>FVa</a:t>
            </a:r>
            <a:r>
              <a:rPr lang="en-CA" sz="850" dirty="0"/>
              <a:t> complex activates large amounts of prothrombin, resulting in a ‘thrombin burst’, which converts fibrinogen to fibrin</a:t>
            </a:r>
            <a:r>
              <a:rPr lang="en-CA" sz="850" baseline="30000" dirty="0"/>
              <a:t>1,2 </a:t>
            </a:r>
            <a:r>
              <a:rPr lang="en-CA" sz="850" dirty="0"/>
              <a:t>and activates fibrin-stabilising FXIII</a:t>
            </a:r>
            <a:r>
              <a:rPr lang="en-CA" sz="850" baseline="30000" dirty="0"/>
              <a:t>2</a:t>
            </a:r>
          </a:p>
          <a:p>
            <a:pPr marL="171450" indent="-171450">
              <a:buFont typeface="Arial" pitchFamily="34" charset="0"/>
              <a:buChar char="•"/>
            </a:pPr>
            <a:r>
              <a:rPr lang="en-CA" sz="850" dirty="0"/>
              <a:t>The amount and rate of thrombin generation determines the strength of the haemostatic plug</a:t>
            </a:r>
            <a:r>
              <a:rPr lang="en-CA" sz="850" baseline="30000" dirty="0"/>
              <a:t>6</a:t>
            </a:r>
          </a:p>
          <a:p>
            <a:pPr marL="0" indent="0">
              <a:buFont typeface="Arial" pitchFamily="34" charset="0"/>
              <a:buNone/>
            </a:pPr>
            <a:r>
              <a:rPr lang="en-CA" sz="850" b="1" dirty="0"/>
              <a:t>Thrombin burst</a:t>
            </a:r>
          </a:p>
          <a:p>
            <a:pPr marL="171450" indent="-171450">
              <a:buFont typeface="Arial" pitchFamily="34" charset="0"/>
              <a:buChar char="•"/>
            </a:pPr>
            <a:r>
              <a:rPr lang="en-CA" sz="850" dirty="0"/>
              <a:t>The thrombin burst is particularly important because it: converts fibrinogen into fibrin monomers, which polymerise and form the mesh-work basis of the haemostatic plug;</a:t>
            </a:r>
            <a:r>
              <a:rPr lang="en-CA" sz="850" baseline="30000" dirty="0"/>
              <a:t>1,2 </a:t>
            </a:r>
            <a:r>
              <a:rPr lang="en-CA" sz="850" dirty="0"/>
              <a:t>activates more platelets and other factors, thereby further amplifying the system;</a:t>
            </a:r>
            <a:r>
              <a:rPr lang="en-CA" sz="850" baseline="30000" dirty="0"/>
              <a:t>1,2 </a:t>
            </a:r>
            <a:r>
              <a:rPr lang="en-CA" sz="850" dirty="0"/>
              <a:t>activates thrombin-</a:t>
            </a:r>
            <a:r>
              <a:rPr lang="en-CA" sz="850" dirty="0" err="1"/>
              <a:t>activatable</a:t>
            </a:r>
            <a:r>
              <a:rPr lang="en-CA" sz="850" dirty="0"/>
              <a:t> fibrinolysis inhibitor (TAFI), which protects the plug from fibrinolysis;</a:t>
            </a:r>
            <a:r>
              <a:rPr lang="en-CA" sz="850" baseline="30000" dirty="0"/>
              <a:t>7</a:t>
            </a:r>
            <a:r>
              <a:rPr lang="en-CA" sz="850" dirty="0"/>
              <a:t> and activates factor XIII, which helps stabilising the haemostatic plug</a:t>
            </a:r>
            <a:r>
              <a:rPr lang="en-CA" sz="850" baseline="30000" dirty="0"/>
              <a:t>2</a:t>
            </a:r>
          </a:p>
          <a:p>
            <a:pPr marL="0" indent="0">
              <a:buFont typeface="Arial" pitchFamily="34" charset="0"/>
              <a:buNone/>
            </a:pPr>
            <a:endParaRPr lang="en-CA" sz="850" baseline="30000" dirty="0"/>
          </a:p>
          <a:p>
            <a:r>
              <a:rPr lang="en-GB" sz="850" b="1" dirty="0"/>
              <a:t>References</a:t>
            </a:r>
          </a:p>
          <a:p>
            <a:pPr marL="228600" indent="-228600">
              <a:spcBef>
                <a:spcPts val="0"/>
              </a:spcBef>
              <a:buFontTx/>
              <a:buAutoNum type="arabicPeriod"/>
            </a:pPr>
            <a:r>
              <a:rPr lang="en-GB" sz="850" dirty="0"/>
              <a:t>Hoffman M</a:t>
            </a:r>
            <a:r>
              <a:rPr lang="en-GB" sz="850" baseline="0" dirty="0"/>
              <a:t> &amp;</a:t>
            </a:r>
            <a:r>
              <a:rPr lang="en-GB" sz="850" dirty="0"/>
              <a:t> Monroe DM. </a:t>
            </a:r>
            <a:r>
              <a:rPr lang="en-GB" sz="850" dirty="0" err="1"/>
              <a:t>Thromb</a:t>
            </a:r>
            <a:r>
              <a:rPr lang="en-GB" sz="850" dirty="0"/>
              <a:t> </a:t>
            </a:r>
            <a:r>
              <a:rPr lang="en-GB" sz="850" dirty="0" err="1"/>
              <a:t>Haemost</a:t>
            </a:r>
            <a:r>
              <a:rPr lang="en-GB" sz="850" dirty="0"/>
              <a:t> 2001; 85(6): 958–965</a:t>
            </a:r>
          </a:p>
          <a:p>
            <a:pPr marL="228600" indent="-228600">
              <a:spcBef>
                <a:spcPts val="0"/>
              </a:spcBef>
              <a:buFontTx/>
              <a:buAutoNum type="arabicPeriod"/>
            </a:pPr>
            <a:r>
              <a:rPr lang="en-GB" sz="850" dirty="0"/>
              <a:t>Monroe DM</a:t>
            </a:r>
            <a:r>
              <a:rPr lang="en-GB" sz="850" baseline="0" dirty="0"/>
              <a:t> &amp;</a:t>
            </a:r>
            <a:r>
              <a:rPr lang="en-GB" sz="850" dirty="0"/>
              <a:t> Hoffman M. </a:t>
            </a:r>
            <a:r>
              <a:rPr lang="en-GB" sz="850" dirty="0" err="1"/>
              <a:t>Arterioscler</a:t>
            </a:r>
            <a:r>
              <a:rPr lang="en-GB" sz="850" dirty="0"/>
              <a:t> </a:t>
            </a:r>
            <a:r>
              <a:rPr lang="en-GB" sz="850" dirty="0" err="1"/>
              <a:t>Thromb</a:t>
            </a:r>
            <a:r>
              <a:rPr lang="en-GB" sz="850" dirty="0"/>
              <a:t> </a:t>
            </a:r>
            <a:r>
              <a:rPr lang="en-GB" sz="850" dirty="0" err="1"/>
              <a:t>Vasc</a:t>
            </a:r>
            <a:r>
              <a:rPr lang="en-GB" sz="850" dirty="0"/>
              <a:t> </a:t>
            </a:r>
            <a:r>
              <a:rPr lang="en-GB" sz="850" dirty="0" err="1"/>
              <a:t>Biol</a:t>
            </a:r>
            <a:r>
              <a:rPr lang="en-GB" sz="850" dirty="0"/>
              <a:t> 2006; 26(1): 41–48</a:t>
            </a:r>
          </a:p>
          <a:p>
            <a:pPr marL="228600" indent="-228600">
              <a:spcBef>
                <a:spcPts val="0"/>
              </a:spcBef>
              <a:buFontTx/>
              <a:buAutoNum type="arabicPeriod"/>
              <a:defRPr/>
            </a:pPr>
            <a:r>
              <a:rPr lang="en-GB" sz="850" dirty="0"/>
              <a:t>Monroe DM et al. Blood </a:t>
            </a:r>
            <a:r>
              <a:rPr lang="en-GB" sz="850" dirty="0" err="1"/>
              <a:t>Coagul</a:t>
            </a:r>
            <a:r>
              <a:rPr lang="en-GB" sz="850" dirty="0"/>
              <a:t> Fibrinolysis 1996; 7: 459–464</a:t>
            </a:r>
          </a:p>
          <a:p>
            <a:pPr marL="228600" indent="-228600">
              <a:spcBef>
                <a:spcPts val="0"/>
              </a:spcBef>
              <a:buFontTx/>
              <a:buAutoNum type="arabicPeriod"/>
              <a:defRPr/>
            </a:pPr>
            <a:r>
              <a:rPr lang="en-GB" sz="850" dirty="0" err="1"/>
              <a:t>Giansily-Blaizot</a:t>
            </a:r>
            <a:r>
              <a:rPr lang="en-GB" sz="850" dirty="0"/>
              <a:t> M et al. </a:t>
            </a:r>
            <a:r>
              <a:rPr lang="en-GB" sz="850" dirty="0" err="1"/>
              <a:t>Pathophysiol</a:t>
            </a:r>
            <a:r>
              <a:rPr lang="en-GB" sz="850" dirty="0"/>
              <a:t> </a:t>
            </a:r>
            <a:r>
              <a:rPr lang="en-GB" sz="850" dirty="0" err="1"/>
              <a:t>Haemost</a:t>
            </a:r>
            <a:r>
              <a:rPr lang="en-GB" sz="850" dirty="0"/>
              <a:t> </a:t>
            </a:r>
            <a:r>
              <a:rPr lang="en-GB" sz="850" dirty="0" err="1"/>
              <a:t>Thromb</a:t>
            </a:r>
            <a:r>
              <a:rPr lang="en-GB" sz="850" dirty="0"/>
              <a:t> 2003;33:36–42</a:t>
            </a:r>
          </a:p>
          <a:p>
            <a:pPr marL="228600" indent="-228600">
              <a:spcBef>
                <a:spcPts val="0"/>
              </a:spcBef>
              <a:buFontTx/>
              <a:buAutoNum type="arabicPeriod"/>
              <a:defRPr/>
            </a:pPr>
            <a:r>
              <a:rPr lang="en-CA" sz="850" dirty="0" err="1"/>
              <a:t>Veldman</a:t>
            </a:r>
            <a:r>
              <a:rPr lang="en-CA" sz="850" dirty="0"/>
              <a:t> A et al. </a:t>
            </a:r>
            <a:r>
              <a:rPr lang="en-CA" sz="850" dirty="0" err="1"/>
              <a:t>Curr</a:t>
            </a:r>
            <a:r>
              <a:rPr lang="en-CA" sz="850" dirty="0"/>
              <a:t> Med Chem. 2003 May;10(10):797-811</a:t>
            </a:r>
            <a:endParaRPr lang="en-GB" sz="850" dirty="0"/>
          </a:p>
          <a:p>
            <a:pPr marL="228600" indent="-228600">
              <a:spcBef>
                <a:spcPts val="0"/>
              </a:spcBef>
              <a:buFontTx/>
              <a:buAutoNum type="arabicPeriod"/>
              <a:defRPr/>
            </a:pPr>
            <a:r>
              <a:rPr lang="en-CA" sz="850" dirty="0" err="1"/>
              <a:t>Wolberg</a:t>
            </a:r>
            <a:r>
              <a:rPr lang="en-CA" sz="850" dirty="0"/>
              <a:t> AS &amp; Campbell</a:t>
            </a:r>
            <a:r>
              <a:rPr lang="en-CA" sz="850" baseline="0" dirty="0"/>
              <a:t> RA.</a:t>
            </a:r>
            <a:r>
              <a:rPr lang="en-CA" sz="850" dirty="0"/>
              <a:t> </a:t>
            </a:r>
            <a:r>
              <a:rPr lang="en-CA" sz="850" dirty="0" err="1"/>
              <a:t>Transfus</a:t>
            </a:r>
            <a:r>
              <a:rPr lang="en-CA" sz="850" dirty="0"/>
              <a:t> </a:t>
            </a:r>
            <a:r>
              <a:rPr lang="en-CA" sz="850" dirty="0" err="1"/>
              <a:t>Apher</a:t>
            </a:r>
            <a:r>
              <a:rPr lang="en-CA" sz="850" dirty="0"/>
              <a:t> </a:t>
            </a:r>
            <a:r>
              <a:rPr lang="en-CA" sz="850" dirty="0" err="1"/>
              <a:t>Sci</a:t>
            </a:r>
            <a:r>
              <a:rPr lang="en-CA" sz="850" baseline="0" dirty="0"/>
              <a:t> </a:t>
            </a:r>
            <a:r>
              <a:rPr lang="en-CA" sz="850" dirty="0"/>
              <a:t>2008;38(1):15–23</a:t>
            </a:r>
          </a:p>
          <a:p>
            <a:pPr marL="228600" indent="-228600">
              <a:spcBef>
                <a:spcPts val="0"/>
              </a:spcBef>
              <a:buFontTx/>
              <a:buAutoNum type="arabicPeriod"/>
              <a:defRPr/>
            </a:pPr>
            <a:r>
              <a:rPr lang="pt-BR" sz="850" dirty="0"/>
              <a:t>Bajzar L, Manuel R, Nesheim ME. J Biol Chem 1995; 270(24): 14477–14484</a:t>
            </a:r>
            <a:endParaRPr lang="en-GB" sz="850" dirty="0"/>
          </a:p>
          <a:p>
            <a:pPr marL="0" indent="0">
              <a:buFontTx/>
              <a:buNone/>
              <a:defRPr/>
            </a:pPr>
            <a:endParaRPr lang="en-GB" sz="850" dirty="0"/>
          </a:p>
          <a:p>
            <a:pPr marL="228600" indent="-228600">
              <a:buFontTx/>
              <a:buAutoNum type="arabicPeriod"/>
              <a:defRPr/>
            </a:pPr>
            <a:endParaRPr lang="en-GB" sz="850" dirty="0"/>
          </a:p>
          <a:p>
            <a:pPr marL="228600" indent="-228600">
              <a:buFontTx/>
              <a:buAutoNum type="arabicPeriod"/>
            </a:pPr>
            <a:endParaRPr lang="en-GB" sz="850" dirty="0"/>
          </a:p>
          <a:p>
            <a:endParaRPr lang="en-GB" sz="850" dirty="0"/>
          </a:p>
        </p:txBody>
      </p:sp>
      <p:sp>
        <p:nvSpPr>
          <p:cNvPr id="4" name="Slide Number Placeholder 3"/>
          <p:cNvSpPr>
            <a:spLocks noGrp="1"/>
          </p:cNvSpPr>
          <p:nvPr>
            <p:ph type="sldNum" sz="quarter" idx="10"/>
          </p:nvPr>
        </p:nvSpPr>
        <p:spPr/>
        <p:txBody>
          <a:bodyPr/>
          <a:lstStyle/>
          <a:p>
            <a:pPr>
              <a:defRPr/>
            </a:pPr>
            <a:fld id="{20FB30E3-0DB5-4E34-8A92-83EB3BA14638}" type="slidenum">
              <a:rPr lang="en-US" smtClean="0"/>
              <a:pPr>
                <a:defRPr/>
              </a:pPr>
              <a:t>14</a:t>
            </a:fld>
            <a:endParaRPr lang="en-US"/>
          </a:p>
        </p:txBody>
      </p:sp>
      <p:sp>
        <p:nvSpPr>
          <p:cNvPr id="5" name="Header Placeholder 4"/>
          <p:cNvSpPr>
            <a:spLocks noGrp="1"/>
          </p:cNvSpPr>
          <p:nvPr>
            <p:ph type="hdr" sz="quarter" idx="11"/>
          </p:nvPr>
        </p:nvSpPr>
        <p:spPr/>
        <p:txBody>
          <a:bodyPr/>
          <a:lstStyle/>
          <a:p>
            <a:pPr>
              <a:defRPr/>
            </a:pPr>
            <a:r>
              <a:rPr lang="en-US"/>
              <a:t>MXOH review</a:t>
            </a:r>
          </a:p>
        </p:txBody>
      </p:sp>
    </p:spTree>
    <p:extLst>
      <p:ext uri="{BB962C8B-B14F-4D97-AF65-F5344CB8AC3E}">
        <p14:creationId xmlns:p14="http://schemas.microsoft.com/office/powerpoint/2010/main" val="349283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6E89B1-B476-4C59-A1AE-E6F2A1941AB8}" type="slidenum">
              <a:rPr lang="en-GB" smtClean="0"/>
              <a:pPr/>
              <a:t>17</a:t>
            </a:fld>
            <a:endParaRPr lang="en-GB"/>
          </a:p>
        </p:txBody>
      </p:sp>
    </p:spTree>
    <p:extLst>
      <p:ext uri="{BB962C8B-B14F-4D97-AF65-F5344CB8AC3E}">
        <p14:creationId xmlns:p14="http://schemas.microsoft.com/office/powerpoint/2010/main" val="3606496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slideMaster" Target="../slideMasters/slideMaster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Master" Target="../slideMasters/slideMaster1.xml"/><Relationship Id="rId5" Type="http://schemas.openxmlformats.org/officeDocument/2006/relationships/tags" Target="../tags/tag89.xml"/><Relationship Id="rId4" Type="http://schemas.openxmlformats.org/officeDocument/2006/relationships/tags" Target="../tags/tag8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Master" Target="../slideMasters/slideMaster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Master" Target="../slideMasters/slideMaster1.xml"/><Relationship Id="rId5" Type="http://schemas.openxmlformats.org/officeDocument/2006/relationships/tags" Target="../tags/tag105.xml"/><Relationship Id="rId4" Type="http://schemas.openxmlformats.org/officeDocument/2006/relationships/tags" Target="../tags/tag10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Master" Target="../slideMasters/slideMaster1.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slideMaster" Target="../slideMasters/slideMaster1.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slideMaster" Target="../slideMasters/slideMaster1.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38.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9"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41.xml"/><Relationship Id="rId7" Type="http://schemas.openxmlformats.org/officeDocument/2006/relationships/slideMaster" Target="../slideMasters/slideMaster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slideMaster" Target="../slideMasters/slideMaster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Master" Target="../slideMasters/slideMaster1.xml"/><Relationship Id="rId4" Type="http://schemas.openxmlformats.org/officeDocument/2006/relationships/tags" Target="../tags/tag154.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Master" Target="../slideMasters/slideMaster1.xml"/><Relationship Id="rId4" Type="http://schemas.openxmlformats.org/officeDocument/2006/relationships/tags" Target="../tags/tag158.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Master" Target="../slideMasters/slideMaster1.xml"/><Relationship Id="rId5" Type="http://schemas.openxmlformats.org/officeDocument/2006/relationships/tags" Target="../tags/tag166.xml"/><Relationship Id="rId4" Type="http://schemas.openxmlformats.org/officeDocument/2006/relationships/tags" Target="../tags/tag165.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74.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slideMaster" Target="../slideMasters/slideMaster1.xml"/><Relationship Id="rId5" Type="http://schemas.openxmlformats.org/officeDocument/2006/relationships/tags" Target="../tags/tag171.xml"/><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image" Target="../media/image4.emf"/><Relationship Id="rId4" Type="http://schemas.openxmlformats.org/officeDocument/2006/relationships/tags" Target="../tags/tag38.xml"/><Relationship Id="rId9"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Select="1" noRot="1" noMove="1" noResize="1" noEditPoints="1" noAdjustHandles="1" noChangeArrowheads="1" noChangeShapeType="1" noTextEdit="1"/>
          </p:cNvSpPr>
          <p:nvPr>
            <p:ph type="ctrTitle"/>
            <p:custDataLst>
              <p:tags r:id="rId1"/>
            </p:custDataLst>
          </p:nvPr>
        </p:nvSpPr>
        <p:spPr>
          <a:xfrm>
            <a:off x="5284800" y="1312863"/>
            <a:ext cx="3542400" cy="1531543"/>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Select="1" noRot="1" noMove="1" noResize="1" noEditPoints="1" noAdjustHandles="1" noChangeArrowheads="1" noChangeShapeType="1" noTextEdit="1"/>
          </p:cNvSpPr>
          <p:nvPr>
            <p:ph type="subTitle" idx="1"/>
            <p:custDataLst>
              <p:tags r:id="rId2"/>
            </p:custDataLst>
          </p:nvPr>
        </p:nvSpPr>
        <p:spPr>
          <a:xfrm>
            <a:off x="5283881" y="3025462"/>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
        <p:nvSpPr>
          <p:cNvPr id="7" name="Rectangle 5"/>
          <p:cNvSpPr>
            <a:spLocks noGrp="1" noSelect="1" noRot="1" noMove="1" noResize="1" noEditPoints="1" noAdjustHandles="1" noChangeArrowheads="1" noChangeShapeType="1" noTextEdit="1"/>
          </p:cNvSpPr>
          <p:nvPr>
            <p:ph type="ftr" sz="quarter" idx="3"/>
            <p:custDataLst>
              <p:tags r:id="rId3"/>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8" name="Rectangle 81"/>
          <p:cNvSpPr>
            <a:spLocks noGrp="1" noSelect="1" noRot="1" noMove="1" noResize="1" noEditPoints="1" noAdjustHandles="1" noChangeArrowheads="1" noChangeShapeType="1" noTextEdit="1"/>
          </p:cNvSpPr>
          <p:nvPr>
            <p:ph type="dt" sz="half" idx="2"/>
            <p:custDataLst>
              <p:tags r:id="rId4"/>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9" name="Slide Number Placeholder 23"/>
          <p:cNvSpPr>
            <a:spLocks noGrp="1" noSelect="1" noRot="1" noMove="1" noResize="1" noEditPoints="1" noAdjustHandles="1" noChangeArrowheads="1" noChangeShapeType="1" noTextEdit="1"/>
          </p:cNvSpPr>
          <p:nvPr>
            <p:ph type="sldNum" sz="quarter" idx="4"/>
            <p:custDataLst>
              <p:tags r:id="rId5"/>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619521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3" name="Title 1"/>
          <p:cNvSpPr>
            <a:spLocks noGrp="1" noSelect="1" noRot="1" noMove="1" noResize="1" noEditPoints="1" noAdjustHandles="1" noChangeArrowheads="1" noChangeShapeType="1" noTextEdit="1"/>
          </p:cNvSpPr>
          <p:nvPr>
            <p:ph type="title"/>
            <p:custDataLst>
              <p:tags r:id="rId1"/>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8" name="Rectangle 5"/>
          <p:cNvSpPr>
            <a:spLocks noGrp="1" noSelect="1" noRot="1" noMove="1" noResize="1" noEditPoints="1" noAdjustHandles="1" noChangeArrowheads="1" noChangeShapeType="1" noTextEdit="1"/>
          </p:cNvSpPr>
          <p:nvPr>
            <p:ph type="ftr" sz="quarter" idx="3"/>
            <p:custDataLst>
              <p:tags r:id="rId2"/>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9" name="Rectangle 81"/>
          <p:cNvSpPr>
            <a:spLocks noGrp="1" noSelect="1" noRot="1" noMove="1" noResize="1" noEditPoints="1" noAdjustHandles="1" noChangeArrowheads="1" noChangeShapeType="1" noTextEdit="1"/>
          </p:cNvSpPr>
          <p:nvPr>
            <p:ph type="dt" sz="half" idx="2"/>
            <p:custDataLst>
              <p:tags r:id="rId3"/>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4" name="Slide Number Placeholder 23"/>
          <p:cNvSpPr>
            <a:spLocks noGrp="1" noSelect="1" noRot="1" noMove="1" noResize="1" noEditPoints="1" noAdjustHandles="1" noChangeArrowheads="1" noChangeShapeType="1" noTextEdit="1"/>
          </p:cNvSpPr>
          <p:nvPr>
            <p:ph type="sldNum" sz="quarter" idx="4"/>
            <p:custDataLst>
              <p:tags r:id="rId4"/>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Content Placeholder 2"/>
          <p:cNvSpPr>
            <a:spLocks noGrp="1" noSelect="1" noRot="1" noMove="1" noResize="1" noEditPoints="1" noAdjustHandles="1" noChangeArrowheads="1" noChangeShapeType="1" noTextEdit="1"/>
          </p:cNvSpPr>
          <p:nvPr>
            <p:ph idx="10"/>
            <p:custDataLst>
              <p:tags r:id="rId5"/>
            </p:custDataLst>
          </p:nvPr>
        </p:nvSpPr>
        <p:spPr>
          <a:xfrm>
            <a:off x="4730400" y="1312223"/>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2"/>
          <p:cNvSpPr>
            <a:spLocks noGrp="1" noSelect="1" noRot="1" noMove="1" noResize="1" noEditPoints="1" noAdjustHandles="1" noChangeArrowheads="1" noChangeShapeType="1" noTextEdit="1"/>
          </p:cNvSpPr>
          <p:nvPr>
            <p:ph idx="26"/>
            <p:custDataLst>
              <p:tags r:id="rId6"/>
            </p:custDataLst>
          </p:nvPr>
        </p:nvSpPr>
        <p:spPr>
          <a:xfrm>
            <a:off x="316801" y="1312223"/>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Content Placeholder 2"/>
          <p:cNvSpPr>
            <a:spLocks noGrp="1" noSelect="1" noRot="1" noMove="1" noResize="1" noEditPoints="1" noAdjustHandles="1" noChangeArrowheads="1" noChangeShapeType="1" noTextEdit="1"/>
          </p:cNvSpPr>
          <p:nvPr>
            <p:ph idx="27"/>
            <p:custDataLst>
              <p:tags r:id="rId7"/>
            </p:custDataLst>
          </p:nvPr>
        </p:nvSpPr>
        <p:spPr>
          <a:xfrm>
            <a:off x="4729512" y="2873480"/>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Content Placeholder 2"/>
          <p:cNvSpPr>
            <a:spLocks noGrp="1" noSelect="1" noRot="1" noMove="1" noResize="1" noEditPoints="1" noAdjustHandles="1" noChangeArrowheads="1" noChangeShapeType="1" noTextEdit="1"/>
          </p:cNvSpPr>
          <p:nvPr>
            <p:ph idx="28"/>
            <p:custDataLst>
              <p:tags r:id="rId8"/>
            </p:custDataLst>
          </p:nvPr>
        </p:nvSpPr>
        <p:spPr>
          <a:xfrm>
            <a:off x="315913" y="2873480"/>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112369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21" name="Title 1"/>
          <p:cNvSpPr>
            <a:spLocks noGrp="1" noSelect="1" noRot="1" noMove="1" noResize="1" noEditPoints="1" noAdjustHandles="1" noChangeArrowheads="1" noChangeShapeType="1" noTextEdit="1"/>
          </p:cNvSpPr>
          <p:nvPr>
            <p:ph type="title"/>
            <p:custDataLst>
              <p:tags r:id="rId1"/>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33" name="Content Placeholder 2"/>
          <p:cNvSpPr>
            <a:spLocks noGrp="1" noSelect="1" noRot="1" noMove="1" noResize="1" noEditPoints="1" noAdjustHandles="1" noChangeArrowheads="1" noChangeShapeType="1" noTextEdit="1"/>
          </p:cNvSpPr>
          <p:nvPr>
            <p:ph idx="1"/>
            <p:custDataLst>
              <p:tags r:id="rId2"/>
            </p:custDataLst>
          </p:nvPr>
        </p:nvSpPr>
        <p:spPr>
          <a:xfrm>
            <a:off x="316800"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4" name="Content Placeholder 2"/>
          <p:cNvSpPr>
            <a:spLocks noGrp="1" noSelect="1" noRot="1" noMove="1" noResize="1" noEditPoints="1" noAdjustHandles="1" noChangeArrowheads="1" noChangeShapeType="1" noTextEdit="1"/>
          </p:cNvSpPr>
          <p:nvPr>
            <p:ph idx="10"/>
            <p:custDataLst>
              <p:tags r:id="rId3"/>
            </p:custDataLst>
          </p:nvPr>
        </p:nvSpPr>
        <p:spPr>
          <a:xfrm>
            <a:off x="3260375"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5" name="Content Placeholder 2"/>
          <p:cNvSpPr>
            <a:spLocks noGrp="1" noSelect="1" noRot="1" noMove="1" noResize="1" noEditPoints="1" noAdjustHandles="1" noChangeArrowheads="1" noChangeShapeType="1" noTextEdit="1"/>
          </p:cNvSpPr>
          <p:nvPr>
            <p:ph idx="11"/>
            <p:custDataLst>
              <p:tags r:id="rId4"/>
            </p:custDataLst>
          </p:nvPr>
        </p:nvSpPr>
        <p:spPr>
          <a:xfrm>
            <a:off x="6203950"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noSelect="1" noRot="1" noMove="1" noResize="1" noEditPoints="1" noAdjustHandles="1" noChangeArrowheads="1" noChangeShapeType="1" noTextEdit="1"/>
          </p:cNvSpPr>
          <p:nvPr>
            <p:ph idx="12"/>
            <p:custDataLst>
              <p:tags r:id="rId5"/>
            </p:custDataLst>
          </p:nvPr>
        </p:nvSpPr>
        <p:spPr>
          <a:xfrm>
            <a:off x="316800"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noSelect="1" noRot="1" noMove="1" noResize="1" noEditPoints="1" noAdjustHandles="1" noChangeArrowheads="1" noChangeShapeType="1" noTextEdit="1"/>
          </p:cNvSpPr>
          <p:nvPr>
            <p:ph idx="13"/>
            <p:custDataLst>
              <p:tags r:id="rId6"/>
            </p:custDataLst>
          </p:nvPr>
        </p:nvSpPr>
        <p:spPr>
          <a:xfrm>
            <a:off x="3260375"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noSelect="1" noRot="1" noMove="1" noResize="1" noEditPoints="1" noAdjustHandles="1" noChangeArrowheads="1" noChangeShapeType="1" noTextEdit="1"/>
          </p:cNvSpPr>
          <p:nvPr>
            <p:ph idx="14"/>
            <p:custDataLst>
              <p:tags r:id="rId7"/>
            </p:custDataLst>
          </p:nvPr>
        </p:nvSpPr>
        <p:spPr>
          <a:xfrm>
            <a:off x="6203950"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Rectangle 5"/>
          <p:cNvSpPr>
            <a:spLocks noGrp="1" noSelect="1" noRot="1" noMove="1" noResize="1" noEditPoints="1" noAdjustHandles="1" noChangeArrowheads="1" noChangeShapeType="1" noTextEdit="1"/>
          </p:cNvSpPr>
          <p:nvPr>
            <p:ph type="ftr" sz="quarter" idx="3"/>
            <p:custDataLst>
              <p:tags r:id="rId8"/>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6" name="Rectangle 81"/>
          <p:cNvSpPr>
            <a:spLocks noGrp="1" noSelect="1" noRot="1" noMove="1" noResize="1" noEditPoints="1" noAdjustHandles="1" noChangeArrowheads="1" noChangeShapeType="1" noTextEdit="1"/>
          </p:cNvSpPr>
          <p:nvPr>
            <p:ph type="dt" sz="half" idx="2"/>
            <p:custDataLst>
              <p:tags r:id="rId9"/>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7" name="Slide Number Placeholder 23"/>
          <p:cNvSpPr>
            <a:spLocks noGrp="1" noSelect="1" noRot="1" noMove="1" noResize="1" noEditPoints="1" noAdjustHandles="1" noChangeArrowheads="1" noChangeShapeType="1" noTextEdit="1"/>
          </p:cNvSpPr>
          <p:nvPr>
            <p:ph type="sldNum" sz="quarter" idx="4"/>
            <p:custDataLst>
              <p:tags r:id="rId10"/>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984161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noSelect="1" noRot="1" noMove="1" noResize="1" noEditPoints="1" noAdjustHandles="1" noChangeArrowheads="1" noChangeShapeType="1" noTextEdit="1"/>
          </p:cNvSpPr>
          <p:nvPr>
            <p:ph type="pic" sz="quarter" idx="14"/>
            <p:custDataLst>
              <p:tags r:id="rId1"/>
            </p:custDataLst>
          </p:nvPr>
        </p:nvSpPr>
        <p:spPr>
          <a:xfrm>
            <a:off x="0" y="0"/>
            <a:ext cx="914400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1" name="Rectangle 5"/>
          <p:cNvSpPr>
            <a:spLocks noGrp="1" noSelect="1" noRot="1" noMove="1" noResize="1" noEditPoints="1" noAdjustHandles="1" noChangeArrowheads="1" noChangeShapeType="1" noTextEdit="1"/>
          </p:cNvSpPr>
          <p:nvPr>
            <p:ph type="ftr" sz="quarter" idx="3"/>
            <p:custDataLst>
              <p:tags r:id="rId2"/>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a:t>PowerPoint Presentation</a:t>
            </a:r>
            <a:endParaRPr lang="en-GB" dirty="0"/>
          </a:p>
        </p:txBody>
      </p:sp>
      <p:sp>
        <p:nvSpPr>
          <p:cNvPr id="12" name="Rectangle 81"/>
          <p:cNvSpPr>
            <a:spLocks noGrp="1" noSelect="1" noRot="1" noMove="1" noResize="1" noEditPoints="1" noAdjustHandles="1" noChangeArrowheads="1" noChangeShapeType="1" noTextEdit="1"/>
          </p:cNvSpPr>
          <p:nvPr>
            <p:ph type="dt" sz="half" idx="2"/>
            <p:custDataLst>
              <p:tags r:id="rId3"/>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US"/>
              <a:t>Date</a:t>
            </a:r>
            <a:endParaRPr lang="en-GB" dirty="0"/>
          </a:p>
        </p:txBody>
      </p:sp>
      <p:sp>
        <p:nvSpPr>
          <p:cNvPr id="14" name="Slide Number Placeholder 23"/>
          <p:cNvSpPr>
            <a:spLocks noGrp="1" noSelect="1" noRot="1" noMove="1" noResize="1" noEditPoints="1" noAdjustHandles="1" noChangeArrowheads="1" noChangeShapeType="1" noTextEdit="1"/>
          </p:cNvSpPr>
          <p:nvPr>
            <p:ph type="sldNum" sz="quarter" idx="4"/>
            <p:custDataLst>
              <p:tags r:id="rId4"/>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559350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9" name="Picture Placeholder 8"/>
          <p:cNvSpPr>
            <a:spLocks noGrp="1" noSelect="1" noRot="1" noMove="1" noResize="1" noEditPoints="1" noAdjustHandles="1" noChangeArrowheads="1" noChangeShapeType="1" noTextEdit="1"/>
          </p:cNvSpPr>
          <p:nvPr>
            <p:ph type="pic" sz="quarter" idx="14"/>
            <p:custDataLst>
              <p:tags r:id="rId1"/>
            </p:custDataLst>
          </p:nvPr>
        </p:nvSpPr>
        <p:spPr>
          <a:xfrm>
            <a:off x="0" y="0"/>
            <a:ext cx="9144000" cy="2648932"/>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8" name="Content Placeholder 2"/>
          <p:cNvSpPr>
            <a:spLocks noGrp="1" noSelect="1" noRot="1" noMove="1" noResize="1" noEditPoints="1" noAdjustHandles="1" noChangeArrowheads="1" noChangeShapeType="1" noTextEdit="1"/>
          </p:cNvSpPr>
          <p:nvPr>
            <p:ph idx="25"/>
            <p:custDataLst>
              <p:tags r:id="rId2"/>
            </p:custDataLst>
          </p:nvPr>
        </p:nvSpPr>
        <p:spPr>
          <a:xfrm>
            <a:off x="316800" y="2873479"/>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Rectangle 5"/>
          <p:cNvSpPr>
            <a:spLocks noGrp="1" noSelect="1" noRot="1" noMove="1" noResize="1" noEditPoints="1" noAdjustHandles="1" noChangeArrowheads="1" noChangeShapeType="1" noTextEdit="1"/>
          </p:cNvSpPr>
          <p:nvPr>
            <p:ph type="ftr" sz="quarter" idx="3"/>
            <p:custDataLst>
              <p:tags r:id="rId3"/>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a:t>PowerPoint Presentation</a:t>
            </a:r>
            <a:endParaRPr lang="en-GB" dirty="0"/>
          </a:p>
        </p:txBody>
      </p:sp>
      <p:sp>
        <p:nvSpPr>
          <p:cNvPr id="14" name="Rectangle 81"/>
          <p:cNvSpPr>
            <a:spLocks noGrp="1" noSelect="1" noRot="1" noMove="1" noResize="1" noEditPoints="1" noAdjustHandles="1" noChangeArrowheads="1" noChangeShapeType="1" noTextEdit="1"/>
          </p:cNvSpPr>
          <p:nvPr>
            <p:ph type="dt" sz="half" idx="2"/>
            <p:custDataLst>
              <p:tags r:id="rId4"/>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US"/>
              <a:t>Date</a:t>
            </a:r>
            <a:endParaRPr lang="en-GB" dirty="0"/>
          </a:p>
        </p:txBody>
      </p:sp>
      <p:sp>
        <p:nvSpPr>
          <p:cNvPr id="15" name="Slide Number Placeholder 23"/>
          <p:cNvSpPr>
            <a:spLocks noGrp="1" noSelect="1" noRot="1" noMove="1" noResize="1" noEditPoints="1" noAdjustHandles="1" noChangeArrowheads="1" noChangeShapeType="1" noTextEdit="1"/>
          </p:cNvSpPr>
          <p:nvPr>
            <p:ph type="sldNum" sz="quarter" idx="4"/>
            <p:custDataLst>
              <p:tags r:id="rId5"/>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569426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9" name="Picture Placeholder 8"/>
          <p:cNvSpPr>
            <a:spLocks noGrp="1" noSelect="1" noRot="1" noMove="1" noResize="1" noEditPoints="1" noAdjustHandles="1" noChangeArrowheads="1" noChangeShapeType="1" noTextEdit="1"/>
          </p:cNvSpPr>
          <p:nvPr>
            <p:ph type="pic" sz="quarter" idx="14"/>
            <p:custDataLst>
              <p:tags r:id="rId1"/>
            </p:custDataLst>
          </p:nvPr>
        </p:nvSpPr>
        <p:spPr>
          <a:xfrm>
            <a:off x="0" y="1312224"/>
            <a:ext cx="9144000" cy="2955788"/>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3" name="Title 1"/>
          <p:cNvSpPr>
            <a:spLocks noGrp="1" noSelect="1" noRot="1" noMove="1" noResize="1" noEditPoints="1" noAdjustHandles="1" noChangeArrowheads="1" noChangeShapeType="1" noTextEdit="1"/>
          </p:cNvSpPr>
          <p:nvPr>
            <p:ph type="title"/>
            <p:custDataLst>
              <p:tags r:id="rId2"/>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1" name="Rectangle 5"/>
          <p:cNvSpPr>
            <a:spLocks noGrp="1" noSelect="1" noRot="1" noMove="1" noResize="1" noEditPoints="1" noAdjustHandles="1" noChangeArrowheads="1" noChangeShapeType="1" noTextEdit="1"/>
          </p:cNvSpPr>
          <p:nvPr>
            <p:ph type="ftr" sz="quarter" idx="3"/>
            <p:custDataLst>
              <p:tags r:id="rId3"/>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2" name="Rectangle 81"/>
          <p:cNvSpPr>
            <a:spLocks noGrp="1" noSelect="1" noRot="1" noMove="1" noResize="1" noEditPoints="1" noAdjustHandles="1" noChangeArrowheads="1" noChangeShapeType="1" noTextEdit="1"/>
          </p:cNvSpPr>
          <p:nvPr>
            <p:ph type="dt" sz="half" idx="2"/>
            <p:custDataLst>
              <p:tags r:id="rId4"/>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4" name="Slide Number Placeholder 23"/>
          <p:cNvSpPr>
            <a:spLocks noGrp="1" noSelect="1" noRot="1" noMove="1" noResize="1" noEditPoints="1" noAdjustHandles="1" noChangeArrowheads="1" noChangeShapeType="1" noTextEdit="1"/>
          </p:cNvSpPr>
          <p:nvPr>
            <p:ph type="sldNum" sz="quarter" idx="4"/>
            <p:custDataLst>
              <p:tags r:id="rId5"/>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817426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9" name="Picture Placeholder 8"/>
          <p:cNvSpPr>
            <a:spLocks noGrp="1" noSelect="1" noRot="1" noMove="1" noResize="1" noEditPoints="1" noAdjustHandles="1" noChangeArrowheads="1" noChangeShapeType="1" noTextEdit="1"/>
          </p:cNvSpPr>
          <p:nvPr>
            <p:ph type="pic" sz="quarter" idx="14"/>
            <p:custDataLst>
              <p:tags r:id="rId1"/>
            </p:custDataLst>
          </p:nvPr>
        </p:nvSpPr>
        <p:spPr>
          <a:xfrm>
            <a:off x="0" y="0"/>
            <a:ext cx="456639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5" name="Title 1"/>
          <p:cNvSpPr>
            <a:spLocks noGrp="1" noSelect="1" noRot="1" noMove="1" noResize="1" noEditPoints="1" noAdjustHandles="1" noChangeArrowheads="1" noChangeShapeType="1" noTextEdit="1"/>
          </p:cNvSpPr>
          <p:nvPr>
            <p:ph type="title"/>
            <p:custDataLst>
              <p:tags r:id="rId2"/>
            </p:custDataLst>
          </p:nvPr>
        </p:nvSpPr>
        <p:spPr>
          <a:xfrm>
            <a:off x="4873445" y="515420"/>
            <a:ext cx="3953755" cy="391412"/>
          </a:xfrm>
        </p:spPr>
        <p:txBody>
          <a:bodyPr anchor="ctr" anchorCtr="0"/>
          <a:lstStyle>
            <a:lvl1pPr>
              <a:defRPr sz="2400"/>
            </a:lvl1pPr>
          </a:lstStyle>
          <a:p>
            <a:r>
              <a:rPr lang="en-US" noProof="0"/>
              <a:t>Click to edit Master title style</a:t>
            </a:r>
            <a:endParaRPr lang="en-GB" noProof="0" dirty="0"/>
          </a:p>
        </p:txBody>
      </p:sp>
      <p:sp>
        <p:nvSpPr>
          <p:cNvPr id="14" name="Content Placeholder 2"/>
          <p:cNvSpPr>
            <a:spLocks noGrp="1" noSelect="1" noRot="1" noMove="1" noResize="1" noEditPoints="1" noAdjustHandles="1" noChangeArrowheads="1" noChangeShapeType="1" noTextEdit="1"/>
          </p:cNvSpPr>
          <p:nvPr>
            <p:ph idx="11"/>
            <p:custDataLst>
              <p:tags r:id="rId3"/>
            </p:custDataLst>
          </p:nvPr>
        </p:nvSpPr>
        <p:spPr>
          <a:xfrm>
            <a:off x="4873445" y="1312223"/>
            <a:ext cx="3953755" cy="2955789"/>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5"/>
          <p:cNvSpPr>
            <a:spLocks noGrp="1" noSelect="1" noRot="1" noMove="1" noResize="1" noEditPoints="1" noAdjustHandles="1" noChangeArrowheads="1" noChangeShapeType="1" noTextEdit="1"/>
          </p:cNvSpPr>
          <p:nvPr>
            <p:ph type="ftr" sz="quarter" idx="3"/>
            <p:custDataLst>
              <p:tags r:id="rId4"/>
            </p:custDataLst>
          </p:nvPr>
        </p:nvSpPr>
        <p:spPr bwMode="auto">
          <a:xfrm>
            <a:off x="4873445" y="103907"/>
            <a:ext cx="2199874"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3" name="Rectangle 81"/>
          <p:cNvSpPr>
            <a:spLocks noGrp="1" noSelect="1" noRot="1" noMove="1" noResize="1" noEditPoints="1" noAdjustHandles="1" noChangeArrowheads="1" noChangeShapeType="1" noTextEdit="1"/>
          </p:cNvSpPr>
          <p:nvPr>
            <p:ph type="dt" sz="half" idx="2"/>
            <p:custDataLst>
              <p:tags r:id="rId5"/>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6" name="Slide Number Placeholder 23"/>
          <p:cNvSpPr>
            <a:spLocks noGrp="1" noSelect="1" noRot="1" noMove="1" noResize="1" noEditPoints="1" noAdjustHandles="1" noChangeArrowheads="1" noChangeShapeType="1" noTextEdit="1"/>
          </p:cNvSpPr>
          <p:nvPr>
            <p:ph type="sldNum" sz="quarter" idx="4"/>
            <p:custDataLst>
              <p:tags r:id="rId6"/>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769725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10" name="Picture Placeholder 8"/>
          <p:cNvSpPr>
            <a:spLocks noGrp="1" noSelect="1" noRot="1" noMove="1" noResize="1" noEditPoints="1" noAdjustHandles="1" noChangeArrowheads="1" noChangeShapeType="1" noTextEdit="1"/>
          </p:cNvSpPr>
          <p:nvPr>
            <p:ph type="pic" sz="quarter" idx="14"/>
            <p:custDataLst>
              <p:tags r:id="rId1"/>
            </p:custDataLst>
          </p:nvPr>
        </p:nvSpPr>
        <p:spPr>
          <a:xfrm>
            <a:off x="316800" y="1312224"/>
            <a:ext cx="8510400" cy="2955788"/>
          </a:xfrm>
          <a:prstGeom prst="roundRect">
            <a:avLst>
              <a:gd name="adj" fmla="val 4683"/>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1" name="Title 1"/>
          <p:cNvSpPr>
            <a:spLocks noGrp="1" noSelect="1" noRot="1" noMove="1" noResize="1" noEditPoints="1" noAdjustHandles="1" noChangeArrowheads="1" noChangeShapeType="1" noTextEdit="1"/>
          </p:cNvSpPr>
          <p:nvPr>
            <p:ph type="title"/>
            <p:custDataLst>
              <p:tags r:id="rId2"/>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2" name="Rectangle 5"/>
          <p:cNvSpPr>
            <a:spLocks noGrp="1" noSelect="1" noRot="1" noMove="1" noResize="1" noEditPoints="1" noAdjustHandles="1" noChangeArrowheads="1" noChangeShapeType="1" noTextEdit="1"/>
          </p:cNvSpPr>
          <p:nvPr>
            <p:ph type="ftr" sz="quarter" idx="3"/>
            <p:custDataLst>
              <p:tags r:id="rId3"/>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3" name="Rectangle 81"/>
          <p:cNvSpPr>
            <a:spLocks noGrp="1" noSelect="1" noRot="1" noMove="1" noResize="1" noEditPoints="1" noAdjustHandles="1" noChangeArrowheads="1" noChangeShapeType="1" noTextEdit="1"/>
          </p:cNvSpPr>
          <p:nvPr>
            <p:ph type="dt" sz="half" idx="2"/>
            <p:custDataLst>
              <p:tags r:id="rId4"/>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4" name="Slide Number Placeholder 23"/>
          <p:cNvSpPr>
            <a:spLocks noGrp="1" noSelect="1" noRot="1" noMove="1" noResize="1" noEditPoints="1" noAdjustHandles="1" noChangeArrowheads="1" noChangeShapeType="1" noTextEdit="1"/>
          </p:cNvSpPr>
          <p:nvPr>
            <p:ph type="sldNum" sz="quarter" idx="4"/>
            <p:custDataLst>
              <p:tags r:id="rId5"/>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778043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10" name="Picture Placeholder 8"/>
          <p:cNvSpPr>
            <a:spLocks noGrp="1" noSelect="1" noRot="1" noMove="1" noResize="1" noEditPoints="1" noAdjustHandles="1" noChangeArrowheads="1" noChangeShapeType="1" noTextEdit="1"/>
          </p:cNvSpPr>
          <p:nvPr>
            <p:ph type="pic" sz="quarter" idx="14"/>
            <p:custDataLst>
              <p:tags r:id="rId1"/>
            </p:custDataLst>
          </p:nvPr>
        </p:nvSpPr>
        <p:spPr>
          <a:xfrm>
            <a:off x="4731411" y="1312224"/>
            <a:ext cx="4093768" cy="2955788"/>
          </a:xfrm>
          <a:prstGeom prst="roundRect">
            <a:avLst>
              <a:gd name="adj" fmla="val 392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3" name="Title 1"/>
          <p:cNvSpPr>
            <a:spLocks noGrp="1" noSelect="1" noRot="1" noMove="1" noResize="1" noEditPoints="1" noAdjustHandles="1" noChangeArrowheads="1" noChangeShapeType="1" noTextEdit="1"/>
          </p:cNvSpPr>
          <p:nvPr>
            <p:ph type="title"/>
            <p:custDataLst>
              <p:tags r:id="rId2"/>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6" name="Content Placeholder 2"/>
          <p:cNvSpPr>
            <a:spLocks noGrp="1" noSelect="1" noRot="1" noMove="1" noResize="1" noEditPoints="1" noAdjustHandles="1" noChangeArrowheads="1" noChangeShapeType="1" noTextEdit="1"/>
          </p:cNvSpPr>
          <p:nvPr>
            <p:ph idx="1"/>
            <p:custDataLst>
              <p:tags r:id="rId3"/>
            </p:custDataLst>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5"/>
          <p:cNvSpPr>
            <a:spLocks noGrp="1" noSelect="1" noRot="1" noMove="1" noResize="1" noEditPoints="1" noAdjustHandles="1" noChangeArrowheads="1" noChangeShapeType="1" noTextEdit="1"/>
          </p:cNvSpPr>
          <p:nvPr>
            <p:ph type="ftr" sz="quarter" idx="3"/>
            <p:custDataLst>
              <p:tags r:id="rId4"/>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4" name="Rectangle 81"/>
          <p:cNvSpPr>
            <a:spLocks noGrp="1" noSelect="1" noRot="1" noMove="1" noResize="1" noEditPoints="1" noAdjustHandles="1" noChangeArrowheads="1" noChangeShapeType="1" noTextEdit="1"/>
          </p:cNvSpPr>
          <p:nvPr>
            <p:ph type="dt" sz="half" idx="2"/>
            <p:custDataLst>
              <p:tags r:id="rId5"/>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5" name="Slide Number Placeholder 23"/>
          <p:cNvSpPr>
            <a:spLocks noGrp="1" noSelect="1" noRot="1" noMove="1" noResize="1" noEditPoints="1" noAdjustHandles="1" noChangeArrowheads="1" noChangeShapeType="1" noTextEdit="1"/>
          </p:cNvSpPr>
          <p:nvPr>
            <p:ph type="sldNum" sz="quarter" idx="4"/>
            <p:custDataLst>
              <p:tags r:id="rId6"/>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595665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12" name="Content Placeholder 2"/>
          <p:cNvSpPr>
            <a:spLocks noGrp="1" noSelect="1" noRot="1" noMove="1" noResize="1" noEditPoints="1" noAdjustHandles="1" noChangeArrowheads="1" noChangeShapeType="1" noTextEdit="1"/>
          </p:cNvSpPr>
          <p:nvPr>
            <p:ph idx="18"/>
            <p:custDataLst>
              <p:tags r:id="rId1"/>
            </p:custDataLst>
          </p:nvPr>
        </p:nvSpPr>
        <p:spPr>
          <a:xfrm>
            <a:off x="318821" y="1312223"/>
            <a:ext cx="556463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8"/>
          <p:cNvSpPr>
            <a:spLocks noGrp="1" noSelect="1" noRot="1" noMove="1" noResize="1" noEditPoints="1" noAdjustHandles="1" noChangeArrowheads="1" noChangeShapeType="1" noTextEdit="1"/>
          </p:cNvSpPr>
          <p:nvPr>
            <p:ph type="pic" sz="quarter" idx="14"/>
            <p:custDataLst>
              <p:tags r:id="rId2"/>
            </p:custDataLst>
          </p:nvPr>
        </p:nvSpPr>
        <p:spPr>
          <a:xfrm>
            <a:off x="6202272" y="1312224"/>
            <a:ext cx="2624927" cy="2955788"/>
          </a:xfrm>
          <a:prstGeom prst="roundRect">
            <a:avLst>
              <a:gd name="adj" fmla="val 408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1" name="Title 1"/>
          <p:cNvSpPr>
            <a:spLocks noGrp="1" noSelect="1" noRot="1" noMove="1" noResize="1" noEditPoints="1" noAdjustHandles="1" noChangeArrowheads="1" noChangeShapeType="1" noTextEdit="1"/>
          </p:cNvSpPr>
          <p:nvPr>
            <p:ph type="title"/>
            <p:custDataLst>
              <p:tags r:id="rId3"/>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3" name="Rectangle 5"/>
          <p:cNvSpPr>
            <a:spLocks noGrp="1" noSelect="1" noRot="1" noMove="1" noResize="1" noEditPoints="1" noAdjustHandles="1" noChangeArrowheads="1" noChangeShapeType="1" noTextEdit="1"/>
          </p:cNvSpPr>
          <p:nvPr>
            <p:ph type="ftr" sz="quarter" idx="3"/>
            <p:custDataLst>
              <p:tags r:id="rId4"/>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4" name="Rectangle 81"/>
          <p:cNvSpPr>
            <a:spLocks noGrp="1" noSelect="1" noRot="1" noMove="1" noResize="1" noEditPoints="1" noAdjustHandles="1" noChangeArrowheads="1" noChangeShapeType="1" noTextEdit="1"/>
          </p:cNvSpPr>
          <p:nvPr>
            <p:ph type="dt" sz="half" idx="2"/>
            <p:custDataLst>
              <p:tags r:id="rId5"/>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5" name="Slide Number Placeholder 23"/>
          <p:cNvSpPr>
            <a:spLocks noGrp="1" noSelect="1" noRot="1" noMove="1" noResize="1" noEditPoints="1" noAdjustHandles="1" noChangeArrowheads="1" noChangeShapeType="1" noTextEdit="1"/>
          </p:cNvSpPr>
          <p:nvPr>
            <p:ph type="sldNum" sz="quarter" idx="4"/>
            <p:custDataLst>
              <p:tags r:id="rId6"/>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31674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12" name="Picture Placeholder 8"/>
          <p:cNvSpPr>
            <a:spLocks noGrp="1" noSelect="1" noRot="1" noMove="1" noResize="1" noEditPoints="1" noAdjustHandles="1" noChangeArrowheads="1" noChangeShapeType="1" noTextEdit="1"/>
          </p:cNvSpPr>
          <p:nvPr>
            <p:ph type="pic" sz="quarter" idx="27"/>
            <p:custDataLst>
              <p:tags r:id="rId1"/>
            </p:custDataLst>
          </p:nvPr>
        </p:nvSpPr>
        <p:spPr>
          <a:xfrm>
            <a:off x="6937200" y="1312224"/>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4" name="Content Placeholder 2"/>
          <p:cNvSpPr>
            <a:spLocks noGrp="1" noSelect="1" noRot="1" noMove="1" noResize="1" noEditPoints="1" noAdjustHandles="1" noChangeArrowheads="1" noChangeShapeType="1" noTextEdit="1"/>
          </p:cNvSpPr>
          <p:nvPr>
            <p:ph idx="18"/>
            <p:custDataLst>
              <p:tags r:id="rId2"/>
            </p:custDataLst>
          </p:nvPr>
        </p:nvSpPr>
        <p:spPr>
          <a:xfrm>
            <a:off x="318821" y="1312223"/>
            <a:ext cx="6308887"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noSelect="1" noRot="1" noMove="1" noResize="1" noEditPoints="1" noAdjustHandles="1" noChangeArrowheads="1" noChangeShapeType="1" noTextEdit="1"/>
          </p:cNvSpPr>
          <p:nvPr>
            <p:ph type="title"/>
            <p:custDataLst>
              <p:tags r:id="rId3"/>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3" name="Rectangle 5"/>
          <p:cNvSpPr>
            <a:spLocks noGrp="1" noSelect="1" noRot="1" noMove="1" noResize="1" noEditPoints="1" noAdjustHandles="1" noChangeArrowheads="1" noChangeShapeType="1" noTextEdit="1"/>
          </p:cNvSpPr>
          <p:nvPr>
            <p:ph type="ftr" sz="quarter" idx="3"/>
            <p:custDataLst>
              <p:tags r:id="rId4"/>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5" name="Rectangle 81"/>
          <p:cNvSpPr>
            <a:spLocks noGrp="1" noSelect="1" noRot="1" noMove="1" noResize="1" noEditPoints="1" noAdjustHandles="1" noChangeArrowheads="1" noChangeShapeType="1" noTextEdit="1"/>
          </p:cNvSpPr>
          <p:nvPr>
            <p:ph type="dt" sz="half" idx="2"/>
            <p:custDataLst>
              <p:tags r:id="rId5"/>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6" name="Slide Number Placeholder 23"/>
          <p:cNvSpPr>
            <a:spLocks noGrp="1" noSelect="1" noRot="1" noMove="1" noResize="1" noEditPoints="1" noAdjustHandles="1" noChangeArrowheads="1" noChangeShapeType="1" noTextEdit="1"/>
          </p:cNvSpPr>
          <p:nvPr>
            <p:ph type="sldNum" sz="quarter" idx="4"/>
            <p:custDataLst>
              <p:tags r:id="rId6"/>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411315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noSelect="1" noRot="1" noMove="1" noResize="1" noEditPoints="1" noAdjustHandles="1" noChangeArrowheads="1" noChangeShapeType="1" noTextEdit="1"/>
          </p:cNvSpPr>
          <p:nvPr>
            <p:ph idx="1"/>
            <p:custDataLst>
              <p:tags r:id="rId1"/>
            </p:custDataLst>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noSelect="1" noRot="1" noMove="1" noResize="1" noEditPoints="1" noAdjustHandles="1" noChangeArrowheads="1" noChangeShapeType="1" noTextEdit="1"/>
          </p:cNvSpPr>
          <p:nvPr>
            <p:ph type="title"/>
            <p:custDataLst>
              <p:tags r:id="rId2"/>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Select="1" noRot="1" noMove="1" noResize="1" noEditPoints="1" noAdjustHandles="1" noChangeArrowheads="1" noChangeShapeType="1" noTextEdit="1"/>
          </p:cNvSpPr>
          <p:nvPr>
            <p:ph type="ftr" sz="quarter" idx="3"/>
            <p:custDataLst>
              <p:tags r:id="rId3"/>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8" name="Rectangle 81"/>
          <p:cNvSpPr>
            <a:spLocks noGrp="1" noSelect="1" noRot="1" noMove="1" noResize="1" noEditPoints="1" noAdjustHandles="1" noChangeArrowheads="1" noChangeShapeType="1" noTextEdit="1"/>
          </p:cNvSpPr>
          <p:nvPr>
            <p:ph type="dt" sz="half" idx="2"/>
            <p:custDataLst>
              <p:tags r:id="rId4"/>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9" name="Slide Number Placeholder 23"/>
          <p:cNvSpPr>
            <a:spLocks noGrp="1" noSelect="1" noRot="1" noMove="1" noResize="1" noEditPoints="1" noAdjustHandles="1" noChangeArrowheads="1" noChangeShapeType="1" noTextEdit="1"/>
          </p:cNvSpPr>
          <p:nvPr>
            <p:ph type="sldNum" sz="quarter" idx="4"/>
            <p:custDataLst>
              <p:tags r:id="rId5"/>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018118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17" name="Content Placeholder 2"/>
          <p:cNvSpPr>
            <a:spLocks noGrp="1" noSelect="1" noRot="1" noMove="1" noResize="1" noEditPoints="1" noAdjustHandles="1" noChangeArrowheads="1" noChangeShapeType="1" noTextEdit="1"/>
          </p:cNvSpPr>
          <p:nvPr>
            <p:ph idx="18"/>
            <p:custDataLst>
              <p:tags r:id="rId1"/>
            </p:custDataLst>
          </p:nvPr>
        </p:nvSpPr>
        <p:spPr>
          <a:xfrm>
            <a:off x="318821" y="1312223"/>
            <a:ext cx="409965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itle 1"/>
          <p:cNvSpPr>
            <a:spLocks noGrp="1" noSelect="1" noRot="1" noMove="1" noResize="1" noEditPoints="1" noAdjustHandles="1" noChangeArrowheads="1" noChangeShapeType="1" noTextEdit="1"/>
          </p:cNvSpPr>
          <p:nvPr>
            <p:ph type="title"/>
            <p:custDataLst>
              <p:tags r:id="rId2"/>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9" name="Picture Placeholder 8"/>
          <p:cNvSpPr>
            <a:spLocks noGrp="1" noSelect="1" noRot="1" noMove="1" noResize="1" noEditPoints="1" noAdjustHandles="1" noChangeArrowheads="1" noChangeShapeType="1" noTextEdit="1"/>
          </p:cNvSpPr>
          <p:nvPr>
            <p:ph type="pic" sz="quarter" idx="27"/>
            <p:custDataLst>
              <p:tags r:id="rId3"/>
            </p:custDataLst>
          </p:nvPr>
        </p:nvSpPr>
        <p:spPr>
          <a:xfrm>
            <a:off x="6937200" y="1312224"/>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30" name="Picture Placeholder 8"/>
          <p:cNvSpPr>
            <a:spLocks noGrp="1" noSelect="1" noRot="1" noMove="1" noResize="1" noEditPoints="1" noAdjustHandles="1" noChangeArrowheads="1" noChangeShapeType="1" noTextEdit="1"/>
          </p:cNvSpPr>
          <p:nvPr>
            <p:ph type="pic" sz="quarter" idx="28"/>
            <p:custDataLst>
              <p:tags r:id="rId4"/>
            </p:custDataLst>
          </p:nvPr>
        </p:nvSpPr>
        <p:spPr>
          <a:xfrm>
            <a:off x="4726874"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2" name="Rectangle 5"/>
          <p:cNvSpPr>
            <a:spLocks noGrp="1" noSelect="1" noRot="1" noMove="1" noResize="1" noEditPoints="1" noAdjustHandles="1" noChangeArrowheads="1" noChangeShapeType="1" noTextEdit="1"/>
          </p:cNvSpPr>
          <p:nvPr>
            <p:ph type="ftr" sz="quarter" idx="3"/>
            <p:custDataLst>
              <p:tags r:id="rId5"/>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3" name="Rectangle 81"/>
          <p:cNvSpPr>
            <a:spLocks noGrp="1" noSelect="1" noRot="1" noMove="1" noResize="1" noEditPoints="1" noAdjustHandles="1" noChangeArrowheads="1" noChangeShapeType="1" noTextEdit="1"/>
          </p:cNvSpPr>
          <p:nvPr>
            <p:ph type="dt" sz="half" idx="2"/>
            <p:custDataLst>
              <p:tags r:id="rId6"/>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4" name="Slide Number Placeholder 23"/>
          <p:cNvSpPr>
            <a:spLocks noGrp="1" noSelect="1" noRot="1" noMove="1" noResize="1" noEditPoints="1" noAdjustHandles="1" noChangeArrowheads="1" noChangeShapeType="1" noTextEdit="1"/>
          </p:cNvSpPr>
          <p:nvPr>
            <p:ph type="sldNum" sz="quarter" idx="4"/>
            <p:custDataLst>
              <p:tags r:id="rId7"/>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683619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15" name="Title 1"/>
          <p:cNvSpPr>
            <a:spLocks noGrp="1" noSelect="1" noRot="1" noMove="1" noResize="1" noEditPoints="1" noAdjustHandles="1" noChangeArrowheads="1" noChangeShapeType="1" noTextEdit="1"/>
          </p:cNvSpPr>
          <p:nvPr>
            <p:ph type="title"/>
            <p:custDataLst>
              <p:tags r:id="rId1"/>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9" name="Picture Placeholder 8"/>
          <p:cNvSpPr>
            <a:spLocks noGrp="1" noSelect="1" noRot="1" noMove="1" noResize="1" noEditPoints="1" noAdjustHandles="1" noChangeArrowheads="1" noChangeShapeType="1" noTextEdit="1"/>
          </p:cNvSpPr>
          <p:nvPr>
            <p:ph type="pic" sz="quarter" idx="27"/>
            <p:custDataLst>
              <p:tags r:id="rId2"/>
            </p:custDataLst>
          </p:nvPr>
        </p:nvSpPr>
        <p:spPr>
          <a:xfrm>
            <a:off x="6937200" y="1312224"/>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30" name="Picture Placeholder 8"/>
          <p:cNvSpPr>
            <a:spLocks noGrp="1" noSelect="1" noRot="1" noMove="1" noResize="1" noEditPoints="1" noAdjustHandles="1" noChangeArrowheads="1" noChangeShapeType="1" noTextEdit="1"/>
          </p:cNvSpPr>
          <p:nvPr>
            <p:ph type="pic" sz="quarter" idx="28"/>
            <p:custDataLst>
              <p:tags r:id="rId3"/>
            </p:custDataLst>
          </p:nvPr>
        </p:nvSpPr>
        <p:spPr>
          <a:xfrm>
            <a:off x="4726874"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31" name="Picture Placeholder 8"/>
          <p:cNvSpPr>
            <a:spLocks noGrp="1" noSelect="1" noRot="1" noMove="1" noResize="1" noEditPoints="1" noAdjustHandles="1" noChangeArrowheads="1" noChangeShapeType="1" noTextEdit="1"/>
          </p:cNvSpPr>
          <p:nvPr>
            <p:ph type="pic" sz="quarter" idx="29"/>
            <p:custDataLst>
              <p:tags r:id="rId4"/>
            </p:custDataLst>
          </p:nvPr>
        </p:nvSpPr>
        <p:spPr>
          <a:xfrm>
            <a:off x="2521837"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32" name="Picture Placeholder 8"/>
          <p:cNvSpPr>
            <a:spLocks noGrp="1" noSelect="1" noRot="1" noMove="1" noResize="1" noEditPoints="1" noAdjustHandles="1" noChangeArrowheads="1" noChangeShapeType="1" noTextEdit="1"/>
          </p:cNvSpPr>
          <p:nvPr>
            <p:ph type="pic" sz="quarter" idx="30"/>
            <p:custDataLst>
              <p:tags r:id="rId5"/>
            </p:custDataLst>
          </p:nvPr>
        </p:nvSpPr>
        <p:spPr>
          <a:xfrm>
            <a:off x="316800"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a:t>Click icon to add picture</a:t>
            </a:r>
            <a:endParaRPr lang="en-GB" noProof="0" dirty="0"/>
          </a:p>
        </p:txBody>
      </p:sp>
      <p:sp>
        <p:nvSpPr>
          <p:cNvPr id="13" name="Rectangle 5"/>
          <p:cNvSpPr>
            <a:spLocks noGrp="1" noSelect="1" noRot="1" noMove="1" noResize="1" noEditPoints="1" noAdjustHandles="1" noChangeArrowheads="1" noChangeShapeType="1" noTextEdit="1"/>
          </p:cNvSpPr>
          <p:nvPr>
            <p:ph type="ftr" sz="quarter" idx="3"/>
            <p:custDataLst>
              <p:tags r:id="rId6"/>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4" name="Rectangle 81"/>
          <p:cNvSpPr>
            <a:spLocks noGrp="1" noSelect="1" noRot="1" noMove="1" noResize="1" noEditPoints="1" noAdjustHandles="1" noChangeArrowheads="1" noChangeShapeType="1" noTextEdit="1"/>
          </p:cNvSpPr>
          <p:nvPr>
            <p:ph type="dt" sz="half" idx="2"/>
            <p:custDataLst>
              <p:tags r:id="rId7"/>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6" name="Slide Number Placeholder 23"/>
          <p:cNvSpPr>
            <a:spLocks noGrp="1" noSelect="1" noRot="1" noMove="1" noResize="1" noEditPoints="1" noAdjustHandles="1" noChangeArrowheads="1" noChangeShapeType="1" noTextEdit="1"/>
          </p:cNvSpPr>
          <p:nvPr>
            <p:ph type="sldNum" sz="quarter" idx="4"/>
            <p:custDataLst>
              <p:tags r:id="rId8"/>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080477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14" name="Content Placeholder 2"/>
          <p:cNvSpPr>
            <a:spLocks noGrp="1" noSelect="1" noRot="1" noMove="1" noResize="1" noEditPoints="1" noAdjustHandles="1" noChangeArrowheads="1" noChangeShapeType="1" noTextEdit="1"/>
          </p:cNvSpPr>
          <p:nvPr>
            <p:ph idx="23"/>
            <p:custDataLst>
              <p:tags r:id="rId1"/>
            </p:custDataLst>
          </p:nvPr>
        </p:nvSpPr>
        <p:spPr>
          <a:xfrm>
            <a:off x="318821" y="1312223"/>
            <a:ext cx="2923653"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Media Placeholder 8"/>
          <p:cNvSpPr>
            <a:spLocks noGrp="1" noSelect="1" noRot="1" noMove="1" noResize="1" noEditPoints="1" noAdjustHandles="1" noChangeArrowheads="1" noChangeShapeType="1" noTextEdit="1"/>
          </p:cNvSpPr>
          <p:nvPr>
            <p:ph type="media" sz="quarter" idx="18" hasCustomPrompt="1"/>
            <p:custDataLst>
              <p:tags r:id="rId2"/>
            </p:custDataLst>
          </p:nvPr>
        </p:nvSpPr>
        <p:spPr>
          <a:xfrm>
            <a:off x="3578125" y="1309927"/>
            <a:ext cx="5258820" cy="2958085"/>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a:t>Click to add media size 16/9</a:t>
            </a:r>
          </a:p>
        </p:txBody>
      </p:sp>
      <p:sp>
        <p:nvSpPr>
          <p:cNvPr id="16" name="Title 1"/>
          <p:cNvSpPr>
            <a:spLocks noGrp="1" noSelect="1" noRot="1" noMove="1" noResize="1" noEditPoints="1" noAdjustHandles="1" noChangeArrowheads="1" noChangeShapeType="1" noTextEdit="1"/>
          </p:cNvSpPr>
          <p:nvPr>
            <p:ph type="title"/>
            <p:custDataLst>
              <p:tags r:id="rId3"/>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1" name="Rectangle 5"/>
          <p:cNvSpPr>
            <a:spLocks noGrp="1" noSelect="1" noRot="1" noMove="1" noResize="1" noEditPoints="1" noAdjustHandles="1" noChangeArrowheads="1" noChangeShapeType="1" noTextEdit="1"/>
          </p:cNvSpPr>
          <p:nvPr>
            <p:ph type="ftr" sz="quarter" idx="3"/>
            <p:custDataLst>
              <p:tags r:id="rId4"/>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2" name="Rectangle 81"/>
          <p:cNvSpPr>
            <a:spLocks noGrp="1" noSelect="1" noRot="1" noMove="1" noResize="1" noEditPoints="1" noAdjustHandles="1" noChangeArrowheads="1" noChangeShapeType="1" noTextEdit="1"/>
          </p:cNvSpPr>
          <p:nvPr>
            <p:ph type="dt" sz="half" idx="2"/>
            <p:custDataLst>
              <p:tags r:id="rId5"/>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5" name="Slide Number Placeholder 23"/>
          <p:cNvSpPr>
            <a:spLocks noGrp="1" noSelect="1" noRot="1" noMove="1" noResize="1" noEditPoints="1" noAdjustHandles="1" noChangeArrowheads="1" noChangeShapeType="1" noTextEdit="1"/>
          </p:cNvSpPr>
          <p:nvPr>
            <p:ph type="sldNum" sz="quarter" idx="4"/>
            <p:custDataLst>
              <p:tags r:id="rId6"/>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11113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10" name="Media Placeholder 8"/>
          <p:cNvSpPr>
            <a:spLocks noGrp="1" noSelect="1" noRot="1" noMove="1" noResize="1" noEditPoints="1" noAdjustHandles="1" noChangeArrowheads="1" noChangeShapeType="1" noTextEdit="1"/>
          </p:cNvSpPr>
          <p:nvPr>
            <p:ph type="media" sz="quarter" idx="15" hasCustomPrompt="1"/>
            <p:custDataLst>
              <p:tags r:id="rId1"/>
            </p:custDataLst>
          </p:nvPr>
        </p:nvSpPr>
        <p:spPr>
          <a:xfrm>
            <a:off x="4891539" y="1309927"/>
            <a:ext cx="3945406" cy="2958085"/>
          </a:xfrm>
          <a:solidFill>
            <a:schemeClr val="accent6"/>
          </a:solidFill>
          <a:effectLst/>
        </p:spPr>
        <p:txBody>
          <a:bodyPr tIns="0" anchor="ctr" anchorCtr="0">
            <a:normAutofit/>
          </a:bodyPr>
          <a:lstStyle>
            <a:lvl1pPr marL="0" indent="0" algn="ctr">
              <a:buNone/>
              <a:defRPr sz="700" baseline="0">
                <a:solidFill>
                  <a:schemeClr val="bg1"/>
                </a:solidFill>
              </a:defRPr>
            </a:lvl1pPr>
          </a:lstStyle>
          <a:p>
            <a:r>
              <a:rPr lang="en-GB" noProof="0"/>
              <a:t>Click to add media size 4/3</a:t>
            </a:r>
          </a:p>
        </p:txBody>
      </p:sp>
      <p:sp>
        <p:nvSpPr>
          <p:cNvPr id="17" name="Content Placeholder 2"/>
          <p:cNvSpPr>
            <a:spLocks noGrp="1" noSelect="1" noRot="1" noMove="1" noResize="1" noEditPoints="1" noAdjustHandles="1" noChangeArrowheads="1" noChangeShapeType="1" noTextEdit="1"/>
          </p:cNvSpPr>
          <p:nvPr>
            <p:ph idx="24"/>
            <p:custDataLst>
              <p:tags r:id="rId2"/>
            </p:custDataLst>
          </p:nvPr>
        </p:nvSpPr>
        <p:spPr>
          <a:xfrm>
            <a:off x="318821" y="1312223"/>
            <a:ext cx="4251592"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Title 1"/>
          <p:cNvSpPr>
            <a:spLocks noGrp="1" noSelect="1" noRot="1" noMove="1" noResize="1" noEditPoints="1" noAdjustHandles="1" noChangeArrowheads="1" noChangeShapeType="1" noTextEdit="1"/>
          </p:cNvSpPr>
          <p:nvPr>
            <p:ph type="title"/>
            <p:custDataLst>
              <p:tags r:id="rId3"/>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2" name="Rectangle 5"/>
          <p:cNvSpPr>
            <a:spLocks noGrp="1" noSelect="1" noRot="1" noMove="1" noResize="1" noEditPoints="1" noAdjustHandles="1" noChangeArrowheads="1" noChangeShapeType="1" noTextEdit="1"/>
          </p:cNvSpPr>
          <p:nvPr>
            <p:ph type="ftr" sz="quarter" idx="3"/>
            <p:custDataLst>
              <p:tags r:id="rId4"/>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3" name="Rectangle 81"/>
          <p:cNvSpPr>
            <a:spLocks noGrp="1" noSelect="1" noRot="1" noMove="1" noResize="1" noEditPoints="1" noAdjustHandles="1" noChangeArrowheads="1" noChangeShapeType="1" noTextEdit="1"/>
          </p:cNvSpPr>
          <p:nvPr>
            <p:ph type="dt" sz="half" idx="2"/>
            <p:custDataLst>
              <p:tags r:id="rId5"/>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4" name="Slide Number Placeholder 23"/>
          <p:cNvSpPr>
            <a:spLocks noGrp="1" noSelect="1" noRot="1" noMove="1" noResize="1" noEditPoints="1" noAdjustHandles="1" noChangeArrowheads="1" noChangeShapeType="1" noTextEdit="1"/>
          </p:cNvSpPr>
          <p:nvPr>
            <p:ph type="sldNum" sz="quarter" idx="4"/>
            <p:custDataLst>
              <p:tags r:id="rId6"/>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615200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noSelect="1" noRot="1" noMove="1" noResize="1" noEditPoints="1" noAdjustHandles="1" noChangeArrowheads="1" noChangeShapeType="1" noTextEdit="1"/>
          </p:cNvSpPr>
          <p:nvPr>
            <p:ph type="media" sz="quarter" idx="18" hasCustomPrompt="1"/>
            <p:custDataLst>
              <p:tags r:id="rId1"/>
            </p:custDataLst>
          </p:nvPr>
        </p:nvSpPr>
        <p:spPr>
          <a:xfrm>
            <a:off x="0" y="-1"/>
            <a:ext cx="9144000" cy="5143499"/>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a:t>Click to add media size 16:9</a:t>
            </a:r>
          </a:p>
        </p:txBody>
      </p:sp>
      <p:sp>
        <p:nvSpPr>
          <p:cNvPr id="11" name="Rectangle 5"/>
          <p:cNvSpPr>
            <a:spLocks noGrp="1" noSelect="1" noRot="1" noMove="1" noResize="1" noEditPoints="1" noAdjustHandles="1" noChangeArrowheads="1" noChangeShapeType="1" noTextEdit="1"/>
          </p:cNvSpPr>
          <p:nvPr>
            <p:ph type="ftr" sz="quarter" idx="3"/>
            <p:custDataLst>
              <p:tags r:id="rId2"/>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a:t>PowerPoint Presentation</a:t>
            </a:r>
            <a:endParaRPr lang="en-GB" dirty="0"/>
          </a:p>
        </p:txBody>
      </p:sp>
      <p:sp>
        <p:nvSpPr>
          <p:cNvPr id="12" name="Rectangle 81"/>
          <p:cNvSpPr>
            <a:spLocks noGrp="1" noSelect="1" noRot="1" noMove="1" noResize="1" noEditPoints="1" noAdjustHandles="1" noChangeArrowheads="1" noChangeShapeType="1" noTextEdit="1"/>
          </p:cNvSpPr>
          <p:nvPr>
            <p:ph type="dt" sz="half" idx="2"/>
            <p:custDataLst>
              <p:tags r:id="rId3"/>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US"/>
              <a:t>Date</a:t>
            </a:r>
            <a:endParaRPr lang="en-GB" dirty="0"/>
          </a:p>
        </p:txBody>
      </p:sp>
      <p:sp>
        <p:nvSpPr>
          <p:cNvPr id="14" name="Slide Number Placeholder 23"/>
          <p:cNvSpPr>
            <a:spLocks noGrp="1" noSelect="1" noRot="1" noMove="1" noResize="1" noEditPoints="1" noAdjustHandles="1" noChangeArrowheads="1" noChangeShapeType="1" noTextEdit="1"/>
          </p:cNvSpPr>
          <p:nvPr>
            <p:ph type="sldNum" sz="quarter" idx="4"/>
            <p:custDataLst>
              <p:tags r:id="rId4"/>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1226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noSelect="1" noRot="1" noMove="1" noResize="1" noEditPoints="1" noAdjustHandles="1" noChangeArrowheads="1" noChangeShapeType="1" noTextEdit="1"/>
          </p:cNvSpPr>
          <p:nvPr>
            <p:ph type="title"/>
            <p:custDataLst>
              <p:tags r:id="rId1"/>
            </p:custDataLst>
          </p:nvPr>
        </p:nvSpPr>
        <p:spPr/>
        <p:txBody>
          <a:bodyPr/>
          <a:lstStyle/>
          <a:p>
            <a:r>
              <a:rPr lang="en-US"/>
              <a:t>Click to edit Master title style</a:t>
            </a:r>
            <a:endParaRPr lang="en-GB"/>
          </a:p>
        </p:txBody>
      </p:sp>
      <p:sp>
        <p:nvSpPr>
          <p:cNvPr id="3" name="Slide Number Placeholder 2"/>
          <p:cNvSpPr>
            <a:spLocks noGrp="1" noSelect="1" noRot="1" noMove="1" noResize="1" noEditPoints="1" noAdjustHandles="1" noChangeArrowheads="1" noChangeShapeType="1" noTextEdit="1"/>
          </p:cNvSpPr>
          <p:nvPr>
            <p:ph type="sldNum" sz="quarter" idx="10"/>
            <p:custDataLst>
              <p:tags r:id="rId2"/>
            </p:custDataLst>
          </p:nvPr>
        </p:nvSpPr>
        <p:spPr>
          <a:xfrm>
            <a:off x="8514822" y="105050"/>
            <a:ext cx="312378" cy="101600"/>
          </a:xfrm>
          <a:prstGeom prst="rect">
            <a:avLst/>
          </a:prstGeom>
        </p:spPr>
        <p:txBody>
          <a:bodyPr/>
          <a:lstStyle/>
          <a:p>
            <a:pPr>
              <a:defRPr/>
            </a:pPr>
            <a:fld id="{4B01E8EF-57E8-4F85-90EB-163CEE512F88}" type="slidenum">
              <a:rPr lang="en-GB" noProof="0" smtClean="0"/>
              <a:pPr>
                <a:defRPr/>
              </a:pPr>
              <a:t>‹#›</a:t>
            </a:fld>
            <a:endParaRPr lang="en-GB" noProof="0" dirty="0"/>
          </a:p>
        </p:txBody>
      </p:sp>
      <p:sp>
        <p:nvSpPr>
          <p:cNvPr id="4" name="Footer Placeholder 3"/>
          <p:cNvSpPr>
            <a:spLocks noGrp="1" noSelect="1" noRot="1" noMove="1" noResize="1" noEditPoints="1" noAdjustHandles="1" noChangeArrowheads="1" noChangeShapeType="1" noTextEdit="1"/>
          </p:cNvSpPr>
          <p:nvPr>
            <p:ph type="ftr" sz="quarter" idx="11"/>
            <p:custDataLst>
              <p:tags r:id="rId3"/>
            </p:custDataLst>
          </p:nvPr>
        </p:nvSpPr>
        <p:spPr/>
        <p:txBody>
          <a:bodyPr/>
          <a:lstStyle/>
          <a:p>
            <a:pPr>
              <a:defRPr/>
            </a:pPr>
            <a:r>
              <a:rPr lang="en-GB" noProof="0"/>
              <a:t>PowerPoint Presentation</a:t>
            </a:r>
            <a:endParaRPr lang="en-GB" noProof="0" dirty="0"/>
          </a:p>
        </p:txBody>
      </p:sp>
      <p:sp>
        <p:nvSpPr>
          <p:cNvPr id="5" name="Date Placeholder 4"/>
          <p:cNvSpPr>
            <a:spLocks noGrp="1" noSelect="1" noRot="1" noMove="1" noResize="1" noEditPoints="1" noAdjustHandles="1" noChangeArrowheads="1" noChangeShapeType="1" noTextEdit="1"/>
          </p:cNvSpPr>
          <p:nvPr>
            <p:ph type="dt" sz="half" idx="12"/>
            <p:custDataLst>
              <p:tags r:id="rId4"/>
            </p:custDataLst>
          </p:nvPr>
        </p:nvSpPr>
        <p:spPr/>
        <p:txBody>
          <a:bodyPr/>
          <a:lstStyle/>
          <a:p>
            <a:pPr>
              <a:defRPr/>
            </a:pPr>
            <a:r>
              <a:rPr lang="en-US" noProof="0"/>
              <a:t>Date</a:t>
            </a:r>
            <a:endParaRPr lang="en-GB" noProof="0" dirty="0"/>
          </a:p>
        </p:txBody>
      </p:sp>
    </p:spTree>
    <p:extLst>
      <p:ext uri="{BB962C8B-B14F-4D97-AF65-F5344CB8AC3E}">
        <p14:creationId xmlns:p14="http://schemas.microsoft.com/office/powerpoint/2010/main" val="1531216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noSelect="1" noRot="1" noMove="1" noResize="1" noEditPoints="1" noAdjustHandles="1" noChangeArrowheads="1" noChangeShapeType="1" noTextEdit="1"/>
          </p:cNvSpPr>
          <p:nvPr>
            <p:ph type="sldNum" sz="quarter" idx="10"/>
            <p:custDataLst>
              <p:tags r:id="rId1"/>
            </p:custDataLst>
          </p:nvPr>
        </p:nvSpPr>
        <p:spPr>
          <a:xfrm>
            <a:off x="8514822" y="105050"/>
            <a:ext cx="312378" cy="101600"/>
          </a:xfrm>
          <a:prstGeom prst="rect">
            <a:avLst/>
          </a:prstGeom>
        </p:spPr>
        <p:txBody>
          <a:bodyPr/>
          <a:lstStyle/>
          <a:p>
            <a:pPr>
              <a:defRPr/>
            </a:pPr>
            <a:fld id="{4B01E8EF-57E8-4F85-90EB-163CEE512F88}" type="slidenum">
              <a:rPr lang="en-GB" noProof="0" smtClean="0"/>
              <a:pPr>
                <a:defRPr/>
              </a:pPr>
              <a:t>‹#›</a:t>
            </a:fld>
            <a:endParaRPr lang="en-GB" noProof="0" dirty="0"/>
          </a:p>
        </p:txBody>
      </p:sp>
      <p:sp>
        <p:nvSpPr>
          <p:cNvPr id="4" name="Footer Placeholder 3"/>
          <p:cNvSpPr>
            <a:spLocks noGrp="1" noSelect="1" noRot="1" noMove="1" noResize="1" noEditPoints="1" noAdjustHandles="1" noChangeArrowheads="1" noChangeShapeType="1" noTextEdit="1"/>
          </p:cNvSpPr>
          <p:nvPr>
            <p:ph type="ftr" sz="quarter" idx="11"/>
            <p:custDataLst>
              <p:tags r:id="rId2"/>
            </p:custDataLst>
          </p:nvPr>
        </p:nvSpPr>
        <p:spPr/>
        <p:txBody>
          <a:bodyPr/>
          <a:lstStyle/>
          <a:p>
            <a:pPr>
              <a:defRPr/>
            </a:pPr>
            <a:r>
              <a:rPr lang="en-GB" noProof="0"/>
              <a:t>PowerPoint Presentation</a:t>
            </a:r>
            <a:endParaRPr lang="en-GB" noProof="0" dirty="0"/>
          </a:p>
        </p:txBody>
      </p:sp>
      <p:sp>
        <p:nvSpPr>
          <p:cNvPr id="5" name="Date Placeholder 4"/>
          <p:cNvSpPr>
            <a:spLocks noGrp="1" noSelect="1" noRot="1" noMove="1" noResize="1" noEditPoints="1" noAdjustHandles="1" noChangeArrowheads="1" noChangeShapeType="1" noTextEdit="1"/>
          </p:cNvSpPr>
          <p:nvPr>
            <p:ph type="dt" sz="half" idx="12"/>
            <p:custDataLst>
              <p:tags r:id="rId3"/>
            </p:custDataLst>
          </p:nvPr>
        </p:nvSpPr>
        <p:spPr/>
        <p:txBody>
          <a:bodyPr/>
          <a:lstStyle/>
          <a:p>
            <a:pPr>
              <a:defRPr/>
            </a:pPr>
            <a:r>
              <a:rPr lang="en-US" noProof="0"/>
              <a:t>Date</a:t>
            </a:r>
            <a:endParaRPr lang="en-GB" noProof="0" dirty="0"/>
          </a:p>
        </p:txBody>
      </p:sp>
    </p:spTree>
    <p:extLst>
      <p:ext uri="{BB962C8B-B14F-4D97-AF65-F5344CB8AC3E}">
        <p14:creationId xmlns:p14="http://schemas.microsoft.com/office/powerpoint/2010/main" val="3374328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 (Small text size)">
    <p:spTree>
      <p:nvGrpSpPr>
        <p:cNvPr id="1" name=""/>
        <p:cNvGrpSpPr/>
        <p:nvPr/>
      </p:nvGrpSpPr>
      <p:grpSpPr>
        <a:xfrm>
          <a:off x="0" y="0"/>
          <a:ext cx="0" cy="0"/>
          <a:chOff x="0" y="0"/>
          <a:chExt cx="0" cy="0"/>
        </a:xfrm>
      </p:grpSpPr>
      <p:sp>
        <p:nvSpPr>
          <p:cNvPr id="6" name="Content Placeholder 2"/>
          <p:cNvSpPr>
            <a:spLocks noGrp="1" noSelect="1" noRot="1" noMove="1" noResize="1" noEditPoints="1" noAdjustHandles="1" noChangeArrowheads="1" noChangeShapeType="1" noTextEdit="1"/>
          </p:cNvSpPr>
          <p:nvPr>
            <p:ph idx="1"/>
            <p:custDataLst>
              <p:tags r:id="rId1"/>
            </p:custDataLst>
          </p:nvPr>
        </p:nvSpPr>
        <p:spPr>
          <a:xfrm>
            <a:off x="316800" y="1312223"/>
            <a:ext cx="8510400" cy="2955789"/>
          </a:xfrm>
        </p:spPr>
        <p:txBody>
          <a:bodyPr/>
          <a:lstStyle>
            <a:lvl1pPr marL="180975" indent="-180975">
              <a:buClr>
                <a:schemeClr val="accent1"/>
              </a:buClr>
              <a:defRPr sz="1200">
                <a:solidFill>
                  <a:schemeClr val="accent2"/>
                </a:solidFill>
              </a:defRPr>
            </a:lvl1pPr>
            <a:lvl2pPr marL="357188" indent="-176213">
              <a:buClr>
                <a:schemeClr val="tx2"/>
              </a:buClr>
              <a:defRPr sz="1100">
                <a:solidFill>
                  <a:schemeClr val="accent2"/>
                </a:solidFill>
              </a:defRPr>
            </a:lvl2pPr>
            <a:lvl3pPr marL="538163" indent="-180975">
              <a:buClr>
                <a:schemeClr val="accent5"/>
              </a:buClr>
              <a:defRPr sz="1050">
                <a:solidFill>
                  <a:schemeClr val="accent2"/>
                </a:solidFill>
              </a:defRPr>
            </a:lvl3pPr>
            <a:lvl4pPr marL="719138" indent="-180975">
              <a:buClr>
                <a:schemeClr val="accent3"/>
              </a:buClr>
              <a:defRPr sz="1000">
                <a:solidFill>
                  <a:schemeClr val="accent2"/>
                </a:solidFill>
              </a:defRPr>
            </a:lvl4pPr>
            <a:lvl5pPr marL="896938" indent="-177800">
              <a:buClr>
                <a:srgbClr val="001423"/>
              </a:buClr>
              <a:defRPr sz="900">
                <a:solidFill>
                  <a:schemeClr val="accent2"/>
                </a:solidFill>
              </a:defRPr>
            </a:lvl5pPr>
            <a:lvl6pPr>
              <a:defRPr sz="1200"/>
            </a:lvl6pPr>
            <a:lvl7pPr>
              <a:defRPr sz="1200"/>
            </a:lvl7pPr>
            <a:lvl8pPr marL="180975" indent="-180975">
              <a:defRPr sz="1100"/>
            </a:lvl8pPr>
            <a:lvl9pPr marL="357188" indent="-176213">
              <a:defRPr sz="105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noSelect="1" noRot="1" noMove="1" noResize="1" noEditPoints="1" noAdjustHandles="1" noChangeArrowheads="1" noChangeShapeType="1" noTextEdit="1"/>
          </p:cNvSpPr>
          <p:nvPr>
            <p:ph type="title"/>
            <p:custDataLst>
              <p:tags r:id="rId2"/>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Select="1" noRot="1" noMove="1" noResize="1" noEditPoints="1" noAdjustHandles="1" noChangeArrowheads="1" noChangeShapeType="1" noTextEdit="1"/>
          </p:cNvSpPr>
          <p:nvPr>
            <p:ph type="ftr" sz="quarter" idx="3"/>
            <p:custDataLst>
              <p:tags r:id="rId3"/>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Presentation title</a:t>
            </a:r>
          </a:p>
        </p:txBody>
      </p:sp>
      <p:sp>
        <p:nvSpPr>
          <p:cNvPr id="8" name="Rectangle 81"/>
          <p:cNvSpPr>
            <a:spLocks noGrp="1" noSelect="1" noRot="1" noMove="1" noResize="1" noEditPoints="1" noAdjustHandles="1" noChangeArrowheads="1" noChangeShapeType="1" noTextEdit="1"/>
          </p:cNvSpPr>
          <p:nvPr>
            <p:ph type="dt" sz="half" idx="2"/>
            <p:custDataLst>
              <p:tags r:id="rId4"/>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Date</a:t>
            </a:r>
          </a:p>
        </p:txBody>
      </p:sp>
      <p:sp>
        <p:nvSpPr>
          <p:cNvPr id="9" name="Slide Number Placeholder 23"/>
          <p:cNvSpPr>
            <a:spLocks noGrp="1" noSelect="1" noRot="1" noMove="1" noResize="1" noEditPoints="1" noAdjustHandles="1" noChangeArrowheads="1" noChangeShapeType="1" noTextEdit="1"/>
          </p:cNvSpPr>
          <p:nvPr>
            <p:ph type="sldNum" sz="quarter" idx="4"/>
            <p:custDataLst>
              <p:tags r:id="rId5"/>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29216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10" name="Rectangle 9"/>
          <p:cNvSpPr>
            <a:spLocks noGrp="1" noSelect="1" noRot="1" noMove="1" noResize="1" noEditPoints="1" noAdjustHandles="1" noChangeArrowheads="1" noChangeShapeType="1" noTextEdit="1"/>
          </p:cNvSpPr>
          <p:nvPr userDrawn="1">
            <p:custDataLst>
              <p:tags r:id="rId1"/>
            </p:custDataLst>
          </p:nvPr>
        </p:nvSpPr>
        <p:spPr bwMode="auto">
          <a:xfrm>
            <a:off x="316800" y="309039"/>
            <a:ext cx="8510400" cy="3958973"/>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1219200" rtl="0" eaLnBrk="1" fontAlgn="base" latinLnBrk="0" hangingPunct="1">
              <a:lnSpc>
                <a:spcPct val="100000"/>
              </a:lnSpc>
              <a:spcBef>
                <a:spcPct val="50000"/>
              </a:spcBef>
              <a:spcAft>
                <a:spcPct val="0"/>
              </a:spcAft>
              <a:buClrTx/>
              <a:buSzTx/>
              <a:buFontTx/>
              <a:buNone/>
              <a:tabLst/>
            </a:pPr>
            <a:endParaRPr kumimoji="0" lang="en-GB" sz="2400" b="1" i="0" u="none" strike="noStrike" cap="none" normalizeH="0" baseline="0" noProof="0">
              <a:ln>
                <a:noFill/>
              </a:ln>
              <a:solidFill>
                <a:srgbClr val="001965"/>
              </a:solidFill>
              <a:effectLst/>
              <a:latin typeface="Verdana" pitchFamily="34" charset="0"/>
            </a:endParaRPr>
          </a:p>
        </p:txBody>
      </p:sp>
      <p:sp>
        <p:nvSpPr>
          <p:cNvPr id="21" name="Title 6"/>
          <p:cNvSpPr txBox="1">
            <a:spLocks noGrp="1" noSelect="1" noRot="1" noMove="1" noResize="1" noEditPoints="1" noAdjustHandles="1" noChangeArrowheads="1" noChangeShapeType="1" noTextEdit="1"/>
          </p:cNvSpPr>
          <p:nvPr userDrawn="1">
            <p:custDataLst>
              <p:tags r:id="rId2"/>
            </p:custDataLst>
          </p:nvPr>
        </p:nvSpPr>
        <p:spPr bwMode="auto">
          <a:xfrm>
            <a:off x="318821" y="577310"/>
            <a:ext cx="8518124" cy="39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r>
              <a:rPr lang="en-GB" noProof="0" dirty="0"/>
              <a:t>Title</a:t>
            </a:r>
          </a:p>
        </p:txBody>
      </p:sp>
      <p:sp>
        <p:nvSpPr>
          <p:cNvPr id="15" name="TextBox 14"/>
          <p:cNvSpPr txBox="1">
            <a:spLocks noGrp="1" noSelect="1" noRot="1" noMove="1" noResize="1" noEditPoints="1" noAdjustHandles="1" noChangeArrowheads="1" noChangeShapeType="1" noTextEdit="1"/>
          </p:cNvSpPr>
          <p:nvPr userDrawn="1">
            <p:custDataLst>
              <p:tags r:id="rId3"/>
            </p:custDataLst>
          </p:nvPr>
        </p:nvSpPr>
        <p:spPr>
          <a:xfrm>
            <a:off x="2748809" y="2524536"/>
            <a:ext cx="3633374" cy="276999"/>
          </a:xfrm>
          <a:prstGeom prst="rect">
            <a:avLst/>
          </a:prstGeom>
          <a:noFill/>
        </p:spPr>
        <p:txBody>
          <a:bodyPr wrap="square" rtlCol="0">
            <a:spAutoFit/>
          </a:bodyPr>
          <a:lstStyle/>
          <a:p>
            <a:pPr algn="ctr"/>
            <a:r>
              <a:rPr lang="en-GB" sz="1200" b="0" noProof="0" dirty="0">
                <a:solidFill>
                  <a:schemeClr val="accent5"/>
                </a:solidFill>
              </a:rPr>
              <a:t>Keep all content in this area</a:t>
            </a:r>
          </a:p>
        </p:txBody>
      </p:sp>
      <p:sp>
        <p:nvSpPr>
          <p:cNvPr id="28" name="TextBox 27"/>
          <p:cNvSpPr txBox="1">
            <a:spLocks noGrp="1" noSelect="1" noRot="1" noMove="1" noResize="1" noEditPoints="1" noAdjustHandles="1" noChangeArrowheads="1" noChangeShapeType="1" noTextEdit="1"/>
          </p:cNvSpPr>
          <p:nvPr userDrawn="1">
            <p:custDataLst>
              <p:tags r:id="rId4"/>
            </p:custDataLst>
          </p:nvPr>
        </p:nvSpPr>
        <p:spPr>
          <a:xfrm>
            <a:off x="318820" y="1312223"/>
            <a:ext cx="8518125" cy="369332"/>
          </a:xfrm>
          <a:prstGeom prst="rect">
            <a:avLst/>
          </a:prstGeom>
          <a:noFill/>
        </p:spPr>
        <p:txBody>
          <a:bodyPr wrap="square" rtlCol="0">
            <a:spAutoFit/>
          </a:bodyPr>
          <a:lstStyle/>
          <a:p>
            <a:endParaRPr lang="en-GB" noProof="0"/>
          </a:p>
        </p:txBody>
      </p:sp>
      <p:sp>
        <p:nvSpPr>
          <p:cNvPr id="30" name="Rectangle 29"/>
          <p:cNvSpPr>
            <a:spLocks noGrp="1" noSelect="1" noRot="1" noMove="1" noResize="1" noEditPoints="1" noAdjustHandles="1" noChangeArrowheads="1" noChangeShapeType="1" noTextEdit="1"/>
          </p:cNvSpPr>
          <p:nvPr userDrawn="1">
            <p:custDataLst>
              <p:tags r:id="rId5"/>
            </p:custDataLst>
          </p:nvPr>
        </p:nvSpPr>
        <p:spPr bwMode="auto">
          <a:xfrm>
            <a:off x="316800" y="1312222"/>
            <a:ext cx="8510401" cy="2955789"/>
          </a:xfrm>
          <a:prstGeom prst="rect">
            <a:avLst/>
          </a:prstGeom>
          <a:noFill/>
          <a:ln w="3175" cap="flat" cmpd="sng" algn="ctr">
            <a:solidFill>
              <a:schemeClr val="accent5"/>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269875" marR="0" indent="-269875" algn="l" defTabSz="1219200" rtl="0" eaLnBrk="1" fontAlgn="base" latinLnBrk="0" hangingPunct="1">
              <a:lnSpc>
                <a:spcPct val="100000"/>
              </a:lnSpc>
              <a:spcBef>
                <a:spcPct val="50000"/>
              </a:spcBef>
              <a:spcAft>
                <a:spcPct val="0"/>
              </a:spcAft>
              <a:buClr>
                <a:schemeClr val="accent1"/>
              </a:buClr>
              <a:buSzTx/>
              <a:buFont typeface="Arial" pitchFamily="34" charset="0"/>
              <a:buChar char="•"/>
              <a:tabLst/>
            </a:pPr>
            <a:r>
              <a:rPr kumimoji="0" lang="en-GB" sz="1800" b="0" i="0" u="none" strike="noStrike" cap="none" normalizeH="0" baseline="0" noProof="0" dirty="0">
                <a:ln>
                  <a:noFill/>
                </a:ln>
                <a:solidFill>
                  <a:srgbClr val="001965"/>
                </a:solidFill>
                <a:effectLst/>
                <a:latin typeface="Verdana" pitchFamily="34" charset="0"/>
              </a:rPr>
              <a:t>Content area</a:t>
            </a:r>
          </a:p>
        </p:txBody>
      </p:sp>
      <p:sp>
        <p:nvSpPr>
          <p:cNvPr id="31" name="TextBox 30"/>
          <p:cNvSpPr txBox="1">
            <a:spLocks noGrp="1" noSelect="1" noRot="1" noMove="1" noResize="1" noEditPoints="1" noAdjustHandles="1" noChangeArrowheads="1" noChangeShapeType="1" noTextEdit="1"/>
          </p:cNvSpPr>
          <p:nvPr userDrawn="1">
            <p:custDataLst>
              <p:tags r:id="rId6"/>
            </p:custDataLst>
          </p:nvPr>
        </p:nvSpPr>
        <p:spPr>
          <a:xfrm>
            <a:off x="316800" y="964459"/>
            <a:ext cx="4572008" cy="276999"/>
          </a:xfrm>
          <a:prstGeom prst="rect">
            <a:avLst/>
          </a:prstGeom>
          <a:noFill/>
        </p:spPr>
        <p:txBody>
          <a:bodyPr wrap="square" rtlCol="0">
            <a:spAutoFit/>
          </a:bodyPr>
          <a:lstStyle/>
          <a:p>
            <a:pPr algn="l"/>
            <a:r>
              <a:rPr lang="en-GB" sz="1200" b="0" noProof="0" dirty="0">
                <a:solidFill>
                  <a:schemeClr val="accent5"/>
                </a:solidFill>
              </a:rPr>
              <a:t>Keep</a:t>
            </a:r>
            <a:r>
              <a:rPr lang="en-GB" sz="1200" b="0" baseline="0" noProof="0" dirty="0">
                <a:solidFill>
                  <a:schemeClr val="accent5"/>
                </a:solidFill>
              </a:rPr>
              <a:t> all titles, </a:t>
            </a:r>
            <a:r>
              <a:rPr lang="en-GB" sz="1200" b="0" baseline="0" noProof="0" dirty="0" err="1">
                <a:solidFill>
                  <a:schemeClr val="accent5"/>
                </a:solidFill>
              </a:rPr>
              <a:t>trompets</a:t>
            </a:r>
            <a:r>
              <a:rPr lang="en-GB" sz="1200" b="0" baseline="0" noProof="0" dirty="0">
                <a:solidFill>
                  <a:schemeClr val="accent5"/>
                </a:solidFill>
              </a:rPr>
              <a:t> and subtitles in this area</a:t>
            </a:r>
            <a:endParaRPr lang="en-GB" sz="1200" b="0" noProof="0" dirty="0">
              <a:solidFill>
                <a:schemeClr val="accent5"/>
              </a:solidFill>
            </a:endParaRPr>
          </a:p>
        </p:txBody>
      </p:sp>
      <p:sp>
        <p:nvSpPr>
          <p:cNvPr id="32" name="TextBox 31"/>
          <p:cNvSpPr txBox="1">
            <a:spLocks noGrp="1" noSelect="1" noRot="1" noMove="1" noResize="1" noEditPoints="1" noAdjustHandles="1" noChangeArrowheads="1" noChangeShapeType="1" noTextEdit="1"/>
          </p:cNvSpPr>
          <p:nvPr userDrawn="1">
            <p:custDataLst>
              <p:tags r:id="rId7"/>
            </p:custDataLst>
          </p:nvPr>
        </p:nvSpPr>
        <p:spPr>
          <a:xfrm>
            <a:off x="4919812" y="329740"/>
            <a:ext cx="3909190" cy="276999"/>
          </a:xfrm>
          <a:prstGeom prst="rect">
            <a:avLst/>
          </a:prstGeom>
          <a:noFill/>
        </p:spPr>
        <p:txBody>
          <a:bodyPr wrap="square" rtlCol="0">
            <a:spAutoFit/>
          </a:bodyPr>
          <a:lstStyle/>
          <a:p>
            <a:pPr algn="r"/>
            <a:r>
              <a:rPr lang="en-GB" sz="1200" b="0" noProof="0">
                <a:solidFill>
                  <a:schemeClr val="accent5"/>
                </a:solidFill>
              </a:rPr>
              <a:t>Never</a:t>
            </a:r>
            <a:r>
              <a:rPr lang="en-GB" sz="1200" b="0" baseline="0" noProof="0">
                <a:solidFill>
                  <a:schemeClr val="accent5"/>
                </a:solidFill>
              </a:rPr>
              <a:t> move Footer, Date and No placeholders</a:t>
            </a:r>
            <a:endParaRPr lang="en-GB" sz="1200" b="0" noProof="0">
              <a:solidFill>
                <a:schemeClr val="accent5"/>
              </a:solidFill>
            </a:endParaRPr>
          </a:p>
        </p:txBody>
      </p:sp>
      <p:sp>
        <p:nvSpPr>
          <p:cNvPr id="16" name="Rectangle 5"/>
          <p:cNvSpPr>
            <a:spLocks noGrp="1" noSelect="1" noRot="1" noMove="1" noResize="1" noEditPoints="1" noAdjustHandles="1" noChangeArrowheads="1" noChangeShapeType="1" noTextEdit="1"/>
          </p:cNvSpPr>
          <p:nvPr>
            <p:ph type="ftr" sz="quarter" idx="3"/>
            <p:custDataLst>
              <p:tags r:id="rId8"/>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7" name="Rectangle 81"/>
          <p:cNvSpPr>
            <a:spLocks noGrp="1" noSelect="1" noRot="1" noMove="1" noResize="1" noEditPoints="1" noAdjustHandles="1" noChangeArrowheads="1" noChangeShapeType="1" noTextEdit="1"/>
          </p:cNvSpPr>
          <p:nvPr>
            <p:ph type="dt" sz="half" idx="2"/>
            <p:custDataLst>
              <p:tags r:id="rId9"/>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8" name="Slide Number Placeholder 23"/>
          <p:cNvSpPr>
            <a:spLocks noGrp="1" noSelect="1" noRot="1" noMove="1" noResize="1" noEditPoints="1" noAdjustHandles="1" noChangeArrowheads="1" noChangeShapeType="1" noTextEdit="1"/>
          </p:cNvSpPr>
          <p:nvPr>
            <p:ph type="sldNum" sz="quarter" idx="4"/>
            <p:custDataLst>
              <p:tags r:id="rId10"/>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44548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863"/>
            <a:ext cx="3542400" cy="1531543"/>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881" y="3025462"/>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7216AFCA-7139-4B70-BD89-7F3A91BE6F98}" type="slidenum">
              <a:rPr lang="en-GB"/>
              <a:pPr>
                <a:defRPr/>
              </a:pPr>
              <a:t>‹#›</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FOR INTERNAL USE ONLY</a:t>
            </a:r>
          </a:p>
        </p:txBody>
      </p:sp>
      <p:sp>
        <p:nvSpPr>
          <p:cNvPr id="6" name="Rectangle 81"/>
          <p:cNvSpPr>
            <a:spLocks noGrp="1" noChangeArrowheads="1"/>
          </p:cNvSpPr>
          <p:nvPr>
            <p:ph type="dt" sz="half" idx="12"/>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12974980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8" name="Rectangle 3"/>
          <p:cNvSpPr>
            <a:spLocks noGrp="1" noSelect="1" noRot="1" noMove="1" noResize="1" noEditPoints="1" noAdjustHandles="1" noChangeArrowheads="1" noChangeShapeType="1" noTextEdit="1"/>
          </p:cNvSpPr>
          <p:nvPr>
            <p:ph type="subTitle" idx="14" hasCustomPrompt="1"/>
            <p:custDataLst>
              <p:tags r:id="rId1"/>
            </p:custDataLst>
          </p:nvPr>
        </p:nvSpPr>
        <p:spPr>
          <a:xfrm>
            <a:off x="316800" y="385925"/>
            <a:ext cx="8510400" cy="128640"/>
          </a:xfrm>
          <a:extLst>
            <a:ext uri="{909E8E84-426E-40DD-AFC4-6F175D3DCCD1}">
              <a14:hiddenFill xmlns:a14="http://schemas.microsoft.com/office/drawing/2010/main">
                <a:solidFill>
                  <a:schemeClr val="accent1"/>
                </a:solidFill>
              </a14:hiddenFill>
            </a:ext>
          </a:extLst>
        </p:spPr>
        <p:txBody>
          <a:bodyPr wrap="none" lIns="18000" anchor="ctr" anchorCtr="0">
            <a:noAutofit/>
          </a:bodyPr>
          <a:lstStyle>
            <a:lvl1pPr marL="0" indent="0" algn="l">
              <a:buFontTx/>
              <a:buNone/>
              <a:defRPr sz="1100" baseline="0"/>
            </a:lvl1pPr>
          </a:lstStyle>
          <a:p>
            <a:pPr lvl="0"/>
            <a:r>
              <a:rPr lang="en-GB" noProof="0" dirty="0"/>
              <a:t>Insert </a:t>
            </a:r>
            <a:r>
              <a:rPr lang="en-GB" noProof="0" dirty="0" err="1"/>
              <a:t>trompet</a:t>
            </a:r>
            <a:endParaRPr lang="en-GB" noProof="0" dirty="0"/>
          </a:p>
        </p:txBody>
      </p:sp>
      <p:sp>
        <p:nvSpPr>
          <p:cNvPr id="10" name="Title 1"/>
          <p:cNvSpPr>
            <a:spLocks noGrp="1" noSelect="1" noRot="1" noMove="1" noResize="1" noEditPoints="1" noAdjustHandles="1" noChangeArrowheads="1" noChangeShapeType="1" noTextEdit="1"/>
          </p:cNvSpPr>
          <p:nvPr>
            <p:ph type="title"/>
            <p:custDataLst>
              <p:tags r:id="rId2"/>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9" name="Content Placeholder 2"/>
          <p:cNvSpPr>
            <a:spLocks noGrp="1" noSelect="1" noRot="1" noMove="1" noResize="1" noEditPoints="1" noAdjustHandles="1" noChangeArrowheads="1" noChangeShapeType="1" noTextEdit="1"/>
          </p:cNvSpPr>
          <p:nvPr>
            <p:ph idx="1"/>
            <p:custDataLst>
              <p:tags r:id="rId3"/>
            </p:custDataLst>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Rectangle 5"/>
          <p:cNvSpPr>
            <a:spLocks noGrp="1" noSelect="1" noRot="1" noMove="1" noResize="1" noEditPoints="1" noAdjustHandles="1" noChangeArrowheads="1" noChangeShapeType="1" noTextEdit="1"/>
          </p:cNvSpPr>
          <p:nvPr>
            <p:ph type="ftr" sz="quarter" idx="3"/>
            <p:custDataLst>
              <p:tags r:id="rId4"/>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5" name="Rectangle 81"/>
          <p:cNvSpPr>
            <a:spLocks noGrp="1" noSelect="1" noRot="1" noMove="1" noResize="1" noEditPoints="1" noAdjustHandles="1" noChangeArrowheads="1" noChangeShapeType="1" noTextEdit="1"/>
          </p:cNvSpPr>
          <p:nvPr>
            <p:ph type="dt" sz="half" idx="2"/>
            <p:custDataLst>
              <p:tags r:id="rId5"/>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6" name="Slide Number Placeholder 23"/>
          <p:cNvSpPr>
            <a:spLocks noGrp="1" noSelect="1" noRot="1" noMove="1" noResize="1" noEditPoints="1" noAdjustHandles="1" noChangeArrowheads="1" noChangeShapeType="1" noTextEdit="1"/>
          </p:cNvSpPr>
          <p:nvPr>
            <p:ph type="sldNum" sz="quarter" idx="4"/>
            <p:custDataLst>
              <p:tags r:id="rId6"/>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323105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0"/>
          </p:nvPr>
        </p:nvSpPr>
        <p:spPr>
          <a:ln/>
        </p:spPr>
        <p:txBody>
          <a:bodyPr/>
          <a:lstStyle>
            <a:lvl1pPr>
              <a:defRPr/>
            </a:lvl1pPr>
          </a:lstStyle>
          <a:p>
            <a:pPr>
              <a:defRPr/>
            </a:pPr>
            <a:fld id="{28B339F9-EF88-4872-94F8-ACD7E3AACE58}" type="slidenum">
              <a:rPr lang="en-GB"/>
              <a:pPr>
                <a:defRPr/>
              </a:pPr>
              <a:t>‹#›</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t>FOR INTERNAL USE ONLY</a:t>
            </a:r>
          </a:p>
        </p:txBody>
      </p:sp>
      <p:sp>
        <p:nvSpPr>
          <p:cNvPr id="7" name="Rectangle 81"/>
          <p:cNvSpPr>
            <a:spLocks noGrp="1" noChangeArrowheads="1"/>
          </p:cNvSpPr>
          <p:nvPr>
            <p:ph type="dt" sz="half" idx="12"/>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403570988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385925"/>
            <a:ext cx="8510400" cy="128640"/>
          </a:xfrm>
          <a:extLst>
            <a:ext uri="{909E8E84-426E-40DD-AFC4-6F175D3DCCD1}">
              <a14:hiddenFill xmlns:a14="http://schemas.microsoft.com/office/drawing/2010/main">
                <a:solidFill>
                  <a:schemeClr val="accent1"/>
                </a:solidFill>
              </a14:hiddenFill>
            </a:ext>
          </a:extLst>
        </p:spPr>
        <p:txBody>
          <a:bodyPr wrap="none" lIns="18000" anchor="ctr">
            <a:noAutofit/>
          </a:bodyPr>
          <a:lstStyle>
            <a:lvl1pPr marL="0" indent="0" algn="l">
              <a:buFontTx/>
              <a:buNone/>
              <a:defRPr sz="1100" baseline="0"/>
            </a:lvl1pPr>
          </a:lstStyle>
          <a:p>
            <a:pPr lvl="0"/>
            <a:r>
              <a:rPr lang="en-US" noProof="0"/>
              <a:t>Click to edit Master subtitle style</a:t>
            </a:r>
            <a:endParaRPr lang="en-GB" noProof="0" dirty="0"/>
          </a:p>
        </p:txBody>
      </p:sp>
      <p:sp>
        <p:nvSpPr>
          <p:cNvPr id="10"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15"/>
          </p:nvPr>
        </p:nvSpPr>
        <p:spPr>
          <a:ln/>
        </p:spPr>
        <p:txBody>
          <a:bodyPr/>
          <a:lstStyle>
            <a:lvl1pPr>
              <a:defRPr/>
            </a:lvl1pPr>
          </a:lstStyle>
          <a:p>
            <a:pPr>
              <a:defRPr/>
            </a:pPr>
            <a:fld id="{7AB123A5-79BF-4F33-BE0D-53316AF90F06}" type="slidenum">
              <a:rPr lang="en-GB"/>
              <a:pPr>
                <a:defRPr/>
              </a:pPr>
              <a:t>‹#›</a:t>
            </a:fld>
            <a:endParaRPr lang="en-GB" dirty="0"/>
          </a:p>
        </p:txBody>
      </p:sp>
      <p:sp>
        <p:nvSpPr>
          <p:cNvPr id="6" name="Rectangle 5"/>
          <p:cNvSpPr>
            <a:spLocks noGrp="1" noChangeArrowheads="1"/>
          </p:cNvSpPr>
          <p:nvPr>
            <p:ph type="ftr" sz="quarter" idx="16"/>
          </p:nvPr>
        </p:nvSpPr>
        <p:spPr>
          <a:ln/>
        </p:spPr>
        <p:txBody>
          <a:bodyPr/>
          <a:lstStyle>
            <a:lvl1pPr>
              <a:defRPr/>
            </a:lvl1pPr>
          </a:lstStyle>
          <a:p>
            <a:pPr>
              <a:defRPr/>
            </a:pPr>
            <a:r>
              <a:rPr lang="en-GB"/>
              <a:t>FOR INTERNAL USE ONLY</a:t>
            </a:r>
          </a:p>
        </p:txBody>
      </p:sp>
      <p:sp>
        <p:nvSpPr>
          <p:cNvPr id="7" name="Rectangle 81"/>
          <p:cNvSpPr>
            <a:spLocks noGrp="1" noChangeArrowheads="1"/>
          </p:cNvSpPr>
          <p:nvPr>
            <p:ph type="dt" sz="half" idx="17"/>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297397585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906832"/>
            <a:ext cx="8510400" cy="199726"/>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100" baseline="0"/>
            </a:lvl1pPr>
          </a:lstStyle>
          <a:p>
            <a:pPr lvl="0"/>
            <a:r>
              <a:rPr lang="en-US" noProof="0"/>
              <a:t>Click to edit Master subtitle style</a:t>
            </a:r>
            <a:endParaRPr lang="en-GB" noProof="0" dirty="0"/>
          </a:p>
        </p:txBody>
      </p:sp>
      <p:sp>
        <p:nvSpPr>
          <p:cNvPr id="13"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15"/>
          </p:nvPr>
        </p:nvSpPr>
        <p:spPr>
          <a:ln/>
        </p:spPr>
        <p:txBody>
          <a:bodyPr/>
          <a:lstStyle>
            <a:lvl1pPr>
              <a:defRPr/>
            </a:lvl1pPr>
          </a:lstStyle>
          <a:p>
            <a:pPr>
              <a:defRPr/>
            </a:pPr>
            <a:fld id="{C66E78DD-F56A-4E78-8B01-D2A29C8828B2}" type="slidenum">
              <a:rPr lang="en-GB"/>
              <a:pPr>
                <a:defRPr/>
              </a:pPr>
              <a:t>‹#›</a:t>
            </a:fld>
            <a:endParaRPr lang="en-GB" dirty="0"/>
          </a:p>
        </p:txBody>
      </p:sp>
      <p:sp>
        <p:nvSpPr>
          <p:cNvPr id="6" name="Rectangle 5"/>
          <p:cNvSpPr>
            <a:spLocks noGrp="1" noChangeArrowheads="1"/>
          </p:cNvSpPr>
          <p:nvPr>
            <p:ph type="ftr" sz="quarter" idx="16"/>
          </p:nvPr>
        </p:nvSpPr>
        <p:spPr>
          <a:ln/>
        </p:spPr>
        <p:txBody>
          <a:bodyPr/>
          <a:lstStyle>
            <a:lvl1pPr>
              <a:defRPr/>
            </a:lvl1pPr>
          </a:lstStyle>
          <a:p>
            <a:pPr>
              <a:defRPr/>
            </a:pPr>
            <a:r>
              <a:rPr lang="en-GB"/>
              <a:t>FOR INTERNAL USE ONLY</a:t>
            </a:r>
          </a:p>
        </p:txBody>
      </p:sp>
      <p:sp>
        <p:nvSpPr>
          <p:cNvPr id="7" name="Rectangle 81"/>
          <p:cNvSpPr>
            <a:spLocks noGrp="1" noChangeArrowheads="1"/>
          </p:cNvSpPr>
          <p:nvPr>
            <p:ph type="dt" sz="half" idx="17"/>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42860607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1" y="515420"/>
            <a:ext cx="6692499" cy="3754955"/>
          </a:xfrm>
        </p:spPr>
        <p:txBody>
          <a:bodyPr tIns="57600" anchor="t"/>
          <a:lstStyle>
            <a:lvl1pPr>
              <a:lnSpc>
                <a:spcPct val="90000"/>
              </a:lnSpc>
              <a:defRPr sz="6000" spc="-150"/>
            </a:lvl1pPr>
          </a:lstStyle>
          <a:p>
            <a:r>
              <a:rPr lang="en-US" noProof="0"/>
              <a:t>Click to edit Master title style</a:t>
            </a:r>
            <a:endParaRPr lang="en-GB" noProof="0" dirty="0"/>
          </a:p>
        </p:txBody>
      </p:sp>
      <p:sp>
        <p:nvSpPr>
          <p:cNvPr id="3" name="Rectangle 23"/>
          <p:cNvSpPr>
            <a:spLocks noGrp="1" noChangeArrowheads="1"/>
          </p:cNvSpPr>
          <p:nvPr>
            <p:ph type="sldNum" sz="quarter" idx="10"/>
          </p:nvPr>
        </p:nvSpPr>
        <p:spPr>
          <a:ln/>
        </p:spPr>
        <p:txBody>
          <a:bodyPr/>
          <a:lstStyle>
            <a:lvl1pPr>
              <a:defRPr/>
            </a:lvl1pPr>
          </a:lstStyle>
          <a:p>
            <a:pPr>
              <a:defRPr/>
            </a:pPr>
            <a:fld id="{97CAA798-4641-4622-A04A-726B36D7162C}" type="slidenum">
              <a:rPr lang="en-GB"/>
              <a:pPr>
                <a:defRPr/>
              </a:pPr>
              <a:t>‹#›</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t>FOR INTERNAL USE ONLY</a:t>
            </a:r>
          </a:p>
        </p:txBody>
      </p:sp>
      <p:sp>
        <p:nvSpPr>
          <p:cNvPr id="5" name="Rectangle 81"/>
          <p:cNvSpPr>
            <a:spLocks noGrp="1" noChangeArrowheads="1"/>
          </p:cNvSpPr>
          <p:nvPr>
            <p:ph type="dt" sz="half" idx="12"/>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177682633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Rectangle 23"/>
          <p:cNvSpPr>
            <a:spLocks noGrp="1" noChangeArrowheads="1"/>
          </p:cNvSpPr>
          <p:nvPr>
            <p:ph type="sldNum" sz="quarter" idx="11"/>
          </p:nvPr>
        </p:nvSpPr>
        <p:spPr>
          <a:ln/>
        </p:spPr>
        <p:txBody>
          <a:bodyPr/>
          <a:lstStyle>
            <a:lvl1pPr>
              <a:defRPr/>
            </a:lvl1pPr>
          </a:lstStyle>
          <a:p>
            <a:pPr>
              <a:defRPr/>
            </a:pPr>
            <a:fld id="{50942D8C-2674-4C41-A43D-362F1079189D}" type="slidenum">
              <a:rPr lang="en-GB"/>
              <a:pPr>
                <a:defRPr/>
              </a:pPr>
              <a:t>‹#›</a:t>
            </a:fld>
            <a:endParaRPr lang="en-GB" dirty="0"/>
          </a:p>
        </p:txBody>
      </p:sp>
      <p:sp>
        <p:nvSpPr>
          <p:cNvPr id="6" name="Rectangle 5"/>
          <p:cNvSpPr>
            <a:spLocks noGrp="1" noChangeArrowheads="1"/>
          </p:cNvSpPr>
          <p:nvPr>
            <p:ph type="ftr" sz="quarter" idx="12"/>
          </p:nvPr>
        </p:nvSpPr>
        <p:spPr>
          <a:ln/>
        </p:spPr>
        <p:txBody>
          <a:bodyPr/>
          <a:lstStyle>
            <a:lvl1pPr>
              <a:defRPr/>
            </a:lvl1pPr>
          </a:lstStyle>
          <a:p>
            <a:pPr>
              <a:defRPr/>
            </a:pPr>
            <a:r>
              <a:rPr lang="en-GB"/>
              <a:t>FOR INTERNAL USE ONLY</a:t>
            </a:r>
          </a:p>
        </p:txBody>
      </p:sp>
      <p:sp>
        <p:nvSpPr>
          <p:cNvPr id="7" name="Rectangle 81"/>
          <p:cNvSpPr>
            <a:spLocks noGrp="1" noChangeArrowheads="1"/>
          </p:cNvSpPr>
          <p:nvPr>
            <p:ph type="dt" sz="half" idx="13"/>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106201005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emostsis pic">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312223"/>
            <a:ext cx="5019698" cy="301243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5426438" y="1312223"/>
            <a:ext cx="3400761"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5" name="Rectangle 23"/>
          <p:cNvSpPr>
            <a:spLocks noGrp="1" noChangeArrowheads="1"/>
          </p:cNvSpPr>
          <p:nvPr>
            <p:ph type="sldNum" sz="quarter" idx="11"/>
          </p:nvPr>
        </p:nvSpPr>
        <p:spPr>
          <a:ln/>
        </p:spPr>
        <p:txBody>
          <a:bodyPr/>
          <a:lstStyle>
            <a:lvl1pPr>
              <a:defRPr/>
            </a:lvl1pPr>
          </a:lstStyle>
          <a:p>
            <a:pPr>
              <a:defRPr/>
            </a:pPr>
            <a:fld id="{50942D8C-2674-4C41-A43D-362F1079189D}" type="slidenum">
              <a:rPr lang="en-GB"/>
              <a:pPr>
                <a:defRPr/>
              </a:pPr>
              <a:t>‹#›</a:t>
            </a:fld>
            <a:endParaRPr lang="en-GB" dirty="0"/>
          </a:p>
        </p:txBody>
      </p:sp>
      <p:sp>
        <p:nvSpPr>
          <p:cNvPr id="6" name="Rectangle 5"/>
          <p:cNvSpPr>
            <a:spLocks noGrp="1" noChangeArrowheads="1"/>
          </p:cNvSpPr>
          <p:nvPr>
            <p:ph type="ftr" sz="quarter" idx="12"/>
          </p:nvPr>
        </p:nvSpPr>
        <p:spPr>
          <a:ln/>
        </p:spPr>
        <p:txBody>
          <a:bodyPr/>
          <a:lstStyle>
            <a:lvl1pPr>
              <a:defRPr/>
            </a:lvl1pPr>
          </a:lstStyle>
          <a:p>
            <a:pPr>
              <a:defRPr/>
            </a:pPr>
            <a:r>
              <a:rPr lang="en-GB"/>
              <a:t>FOR INTERNAL USE ONLY</a:t>
            </a:r>
          </a:p>
        </p:txBody>
      </p:sp>
      <p:sp>
        <p:nvSpPr>
          <p:cNvPr id="7" name="Rectangle 81"/>
          <p:cNvSpPr>
            <a:spLocks noGrp="1" noChangeArrowheads="1"/>
          </p:cNvSpPr>
          <p:nvPr>
            <p:ph type="dt" sz="half" idx="13"/>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78623150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24" name="Content Placeholder 2"/>
          <p:cNvSpPr>
            <a:spLocks noGrp="1"/>
          </p:cNvSpPr>
          <p:nvPr>
            <p:ph idx="1"/>
          </p:nvPr>
        </p:nvSpPr>
        <p:spPr>
          <a:xfrm>
            <a:off x="316800" y="1312223"/>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
          <p:cNvSpPr>
            <a:spLocks noGrp="1"/>
          </p:cNvSpPr>
          <p:nvPr>
            <p:ph idx="25"/>
          </p:nvPr>
        </p:nvSpPr>
        <p:spPr>
          <a:xfrm>
            <a:off x="316800" y="2873479"/>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26"/>
          </p:nvPr>
        </p:nvSpPr>
        <p:spPr>
          <a:ln/>
        </p:spPr>
        <p:txBody>
          <a:bodyPr/>
          <a:lstStyle>
            <a:lvl1pPr>
              <a:defRPr/>
            </a:lvl1pPr>
          </a:lstStyle>
          <a:p>
            <a:pPr>
              <a:defRPr/>
            </a:pPr>
            <a:fld id="{EDCF2D58-12FB-47D9-B4CB-DDACD55FE931}" type="slidenum">
              <a:rPr lang="en-GB"/>
              <a:pPr>
                <a:defRPr/>
              </a:pPr>
              <a:t>‹#›</a:t>
            </a:fld>
            <a:endParaRPr lang="en-GB" dirty="0"/>
          </a:p>
        </p:txBody>
      </p:sp>
      <p:sp>
        <p:nvSpPr>
          <p:cNvPr id="6" name="Rectangle 5"/>
          <p:cNvSpPr>
            <a:spLocks noGrp="1" noChangeArrowheads="1"/>
          </p:cNvSpPr>
          <p:nvPr>
            <p:ph type="ftr" sz="quarter" idx="27"/>
          </p:nvPr>
        </p:nvSpPr>
        <p:spPr>
          <a:ln/>
        </p:spPr>
        <p:txBody>
          <a:bodyPr/>
          <a:lstStyle>
            <a:lvl1pPr>
              <a:defRPr/>
            </a:lvl1pPr>
          </a:lstStyle>
          <a:p>
            <a:pPr>
              <a:defRPr/>
            </a:pPr>
            <a:r>
              <a:rPr lang="en-GB"/>
              <a:t>FOR INTERNAL USE ONLY</a:t>
            </a:r>
          </a:p>
        </p:txBody>
      </p:sp>
      <p:sp>
        <p:nvSpPr>
          <p:cNvPr id="7" name="Rectangle 81"/>
          <p:cNvSpPr>
            <a:spLocks noGrp="1" noChangeArrowheads="1"/>
          </p:cNvSpPr>
          <p:nvPr>
            <p:ph type="dt" sz="half" idx="28"/>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429170537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27" name="Content Placeholder 2"/>
          <p:cNvSpPr>
            <a:spLocks noGrp="1"/>
          </p:cNvSpPr>
          <p:nvPr>
            <p:ph idx="1"/>
          </p:nvPr>
        </p:nvSpPr>
        <p:spPr>
          <a:xfrm>
            <a:off x="31680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
          <p:cNvSpPr>
            <a:spLocks noGrp="1"/>
          </p:cNvSpPr>
          <p:nvPr>
            <p:ph idx="10"/>
          </p:nvPr>
        </p:nvSpPr>
        <p:spPr>
          <a:xfrm>
            <a:off x="3260375"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Content Placeholder 2"/>
          <p:cNvSpPr>
            <a:spLocks noGrp="1"/>
          </p:cNvSpPr>
          <p:nvPr>
            <p:ph idx="11"/>
          </p:nvPr>
        </p:nvSpPr>
        <p:spPr>
          <a:xfrm>
            <a:off x="620395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Rectangle 23"/>
          <p:cNvSpPr>
            <a:spLocks noGrp="1" noChangeArrowheads="1"/>
          </p:cNvSpPr>
          <p:nvPr>
            <p:ph type="sldNum" sz="quarter" idx="12"/>
          </p:nvPr>
        </p:nvSpPr>
        <p:spPr>
          <a:ln/>
        </p:spPr>
        <p:txBody>
          <a:bodyPr/>
          <a:lstStyle>
            <a:lvl1pPr>
              <a:defRPr/>
            </a:lvl1pPr>
          </a:lstStyle>
          <a:p>
            <a:pPr>
              <a:defRPr/>
            </a:pPr>
            <a:fld id="{EDBF6019-CBE7-44AA-8311-B35B1CF238D2}" type="slidenum">
              <a:rPr lang="en-GB"/>
              <a:pPr>
                <a:defRPr/>
              </a:pPr>
              <a:t>‹#›</a:t>
            </a:fld>
            <a:endParaRPr lang="en-GB" dirty="0"/>
          </a:p>
        </p:txBody>
      </p:sp>
      <p:sp>
        <p:nvSpPr>
          <p:cNvPr id="7" name="Rectangle 5"/>
          <p:cNvSpPr>
            <a:spLocks noGrp="1" noChangeArrowheads="1"/>
          </p:cNvSpPr>
          <p:nvPr>
            <p:ph type="ftr" sz="quarter" idx="13"/>
          </p:nvPr>
        </p:nvSpPr>
        <p:spPr>
          <a:ln/>
        </p:spPr>
        <p:txBody>
          <a:bodyPr/>
          <a:lstStyle>
            <a:lvl1pPr>
              <a:defRPr/>
            </a:lvl1pPr>
          </a:lstStyle>
          <a:p>
            <a:pPr>
              <a:defRPr/>
            </a:pPr>
            <a:r>
              <a:rPr lang="en-GB"/>
              <a:t>FOR INTERNAL USE ONLY</a:t>
            </a:r>
          </a:p>
        </p:txBody>
      </p:sp>
      <p:sp>
        <p:nvSpPr>
          <p:cNvPr id="8" name="Rectangle 81"/>
          <p:cNvSpPr>
            <a:spLocks noGrp="1" noChangeArrowheads="1"/>
          </p:cNvSpPr>
          <p:nvPr>
            <p:ph type="dt" sz="half" idx="14"/>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213858526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37" name="Content Placeholder 2"/>
          <p:cNvSpPr>
            <a:spLocks noGrp="1"/>
          </p:cNvSpPr>
          <p:nvPr>
            <p:ph idx="1"/>
          </p:nvPr>
        </p:nvSpPr>
        <p:spPr>
          <a:xfrm>
            <a:off x="316800"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0"/>
          </p:nvPr>
        </p:nvSpPr>
        <p:spPr>
          <a:xfrm>
            <a:off x="2521837"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1"/>
          </p:nvPr>
        </p:nvSpPr>
        <p:spPr>
          <a:xfrm>
            <a:off x="4726874"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0" name="Content Placeholder 2"/>
          <p:cNvSpPr>
            <a:spLocks noGrp="1"/>
          </p:cNvSpPr>
          <p:nvPr>
            <p:ph idx="12"/>
          </p:nvPr>
        </p:nvSpPr>
        <p:spPr>
          <a:xfrm>
            <a:off x="6938963"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Rectangle 23"/>
          <p:cNvSpPr>
            <a:spLocks noGrp="1" noChangeArrowheads="1"/>
          </p:cNvSpPr>
          <p:nvPr>
            <p:ph type="sldNum" sz="quarter" idx="13"/>
          </p:nvPr>
        </p:nvSpPr>
        <p:spPr>
          <a:ln/>
        </p:spPr>
        <p:txBody>
          <a:bodyPr/>
          <a:lstStyle>
            <a:lvl1pPr>
              <a:defRPr/>
            </a:lvl1pPr>
          </a:lstStyle>
          <a:p>
            <a:pPr>
              <a:defRPr/>
            </a:pPr>
            <a:fld id="{F331873D-69DE-4ECE-98F0-B0053318D8C9}" type="slidenum">
              <a:rPr lang="en-GB"/>
              <a:pPr>
                <a:defRPr/>
              </a:pPr>
              <a:t>‹#›</a:t>
            </a:fld>
            <a:endParaRPr lang="en-GB" dirty="0"/>
          </a:p>
        </p:txBody>
      </p:sp>
      <p:sp>
        <p:nvSpPr>
          <p:cNvPr id="8" name="Rectangle 5"/>
          <p:cNvSpPr>
            <a:spLocks noGrp="1" noChangeArrowheads="1"/>
          </p:cNvSpPr>
          <p:nvPr>
            <p:ph type="ftr" sz="quarter" idx="14"/>
          </p:nvPr>
        </p:nvSpPr>
        <p:spPr>
          <a:ln/>
        </p:spPr>
        <p:txBody>
          <a:bodyPr/>
          <a:lstStyle>
            <a:lvl1pPr>
              <a:defRPr/>
            </a:lvl1pPr>
          </a:lstStyle>
          <a:p>
            <a:pPr>
              <a:defRPr/>
            </a:pPr>
            <a:r>
              <a:rPr lang="en-GB"/>
              <a:t>FOR INTERNAL USE ONLY</a:t>
            </a:r>
          </a:p>
        </p:txBody>
      </p:sp>
      <p:sp>
        <p:nvSpPr>
          <p:cNvPr id="9" name="Rectangle 81"/>
          <p:cNvSpPr>
            <a:spLocks noGrp="1" noChangeArrowheads="1"/>
          </p:cNvSpPr>
          <p:nvPr>
            <p:ph type="dt" sz="half" idx="15"/>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10098284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10" name="Content Placeholder 2"/>
          <p:cNvSpPr>
            <a:spLocks noGrp="1"/>
          </p:cNvSpPr>
          <p:nvPr>
            <p:ph idx="10"/>
          </p:nvPr>
        </p:nvSpPr>
        <p:spPr>
          <a:xfrm>
            <a:off x="4730400" y="1312223"/>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2"/>
          <p:cNvSpPr>
            <a:spLocks noGrp="1"/>
          </p:cNvSpPr>
          <p:nvPr>
            <p:ph idx="26"/>
          </p:nvPr>
        </p:nvSpPr>
        <p:spPr>
          <a:xfrm>
            <a:off x="316801" y="1312223"/>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Content Placeholder 2"/>
          <p:cNvSpPr>
            <a:spLocks noGrp="1"/>
          </p:cNvSpPr>
          <p:nvPr>
            <p:ph idx="27"/>
          </p:nvPr>
        </p:nvSpPr>
        <p:spPr>
          <a:xfrm>
            <a:off x="4729512" y="2873480"/>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Content Placeholder 2"/>
          <p:cNvSpPr>
            <a:spLocks noGrp="1"/>
          </p:cNvSpPr>
          <p:nvPr>
            <p:ph idx="28"/>
          </p:nvPr>
        </p:nvSpPr>
        <p:spPr>
          <a:xfrm>
            <a:off x="315913" y="2873480"/>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Rectangle 23"/>
          <p:cNvSpPr>
            <a:spLocks noGrp="1" noChangeArrowheads="1"/>
          </p:cNvSpPr>
          <p:nvPr>
            <p:ph type="sldNum" sz="quarter" idx="29"/>
          </p:nvPr>
        </p:nvSpPr>
        <p:spPr>
          <a:ln/>
        </p:spPr>
        <p:txBody>
          <a:bodyPr/>
          <a:lstStyle>
            <a:lvl1pPr>
              <a:defRPr/>
            </a:lvl1pPr>
          </a:lstStyle>
          <a:p>
            <a:pPr>
              <a:defRPr/>
            </a:pPr>
            <a:fld id="{DA9F038E-FDD6-44E6-89E3-0D14D74C8383}" type="slidenum">
              <a:rPr lang="en-GB"/>
              <a:pPr>
                <a:defRPr/>
              </a:pPr>
              <a:t>‹#›</a:t>
            </a:fld>
            <a:endParaRPr lang="en-GB" dirty="0"/>
          </a:p>
        </p:txBody>
      </p:sp>
      <p:sp>
        <p:nvSpPr>
          <p:cNvPr id="8" name="Rectangle 5"/>
          <p:cNvSpPr>
            <a:spLocks noGrp="1" noChangeArrowheads="1"/>
          </p:cNvSpPr>
          <p:nvPr>
            <p:ph type="ftr" sz="quarter" idx="30"/>
          </p:nvPr>
        </p:nvSpPr>
        <p:spPr>
          <a:ln/>
        </p:spPr>
        <p:txBody>
          <a:bodyPr/>
          <a:lstStyle>
            <a:lvl1pPr>
              <a:defRPr/>
            </a:lvl1pPr>
          </a:lstStyle>
          <a:p>
            <a:pPr>
              <a:defRPr/>
            </a:pPr>
            <a:r>
              <a:rPr lang="en-GB"/>
              <a:t>FOR INTERNAL USE ONLY</a:t>
            </a:r>
          </a:p>
        </p:txBody>
      </p:sp>
      <p:sp>
        <p:nvSpPr>
          <p:cNvPr id="9" name="Rectangle 81"/>
          <p:cNvSpPr>
            <a:spLocks noGrp="1" noChangeArrowheads="1"/>
          </p:cNvSpPr>
          <p:nvPr>
            <p:ph type="dt" sz="half" idx="31"/>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42271888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8" name="Rectangle 3"/>
          <p:cNvSpPr>
            <a:spLocks noGrp="1" noSelect="1" noRot="1" noMove="1" noResize="1" noEditPoints="1" noAdjustHandles="1" noChangeArrowheads="1" noChangeShapeType="1" noTextEdit="1"/>
          </p:cNvSpPr>
          <p:nvPr>
            <p:ph type="subTitle" idx="14" hasCustomPrompt="1"/>
            <p:custDataLst>
              <p:tags r:id="rId1"/>
            </p:custDataLst>
          </p:nvPr>
        </p:nvSpPr>
        <p:spPr>
          <a:xfrm>
            <a:off x="316800" y="906832"/>
            <a:ext cx="8510400" cy="199726"/>
          </a:xfrm>
          <a:extLst>
            <a:ext uri="{909E8E84-426E-40DD-AFC4-6F175D3DCCD1}">
              <a14:hiddenFill xmlns:a14="http://schemas.microsoft.com/office/drawing/2010/main">
                <a:solidFill>
                  <a:schemeClr val="accent1"/>
                </a:solidFill>
              </a14:hiddenFill>
            </a:ext>
          </a:extLst>
        </p:spPr>
        <p:txBody>
          <a:bodyPr wrap="none" lIns="18000" anchor="ctr" anchorCtr="0"/>
          <a:lstStyle>
            <a:lvl1pPr marL="0" indent="0" algn="l">
              <a:buFontTx/>
              <a:buNone/>
              <a:defRPr sz="1100" baseline="0"/>
            </a:lvl1pPr>
          </a:lstStyle>
          <a:p>
            <a:pPr lvl="0"/>
            <a:r>
              <a:rPr lang="en-GB" noProof="0" dirty="0"/>
              <a:t>Insert subtitle</a:t>
            </a:r>
          </a:p>
        </p:txBody>
      </p:sp>
      <p:sp>
        <p:nvSpPr>
          <p:cNvPr id="13" name="Title 1"/>
          <p:cNvSpPr>
            <a:spLocks noGrp="1" noSelect="1" noRot="1" noMove="1" noResize="1" noEditPoints="1" noAdjustHandles="1" noChangeArrowheads="1" noChangeShapeType="1" noTextEdit="1"/>
          </p:cNvSpPr>
          <p:nvPr>
            <p:ph type="title"/>
            <p:custDataLst>
              <p:tags r:id="rId2"/>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9" name="Content Placeholder 2"/>
          <p:cNvSpPr>
            <a:spLocks noGrp="1" noSelect="1" noRot="1" noMove="1" noResize="1" noEditPoints="1" noAdjustHandles="1" noChangeArrowheads="1" noChangeShapeType="1" noTextEdit="1"/>
          </p:cNvSpPr>
          <p:nvPr>
            <p:ph idx="1"/>
            <p:custDataLst>
              <p:tags r:id="rId3"/>
            </p:custDataLst>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Rectangle 5"/>
          <p:cNvSpPr>
            <a:spLocks noGrp="1" noSelect="1" noRot="1" noMove="1" noResize="1" noEditPoints="1" noAdjustHandles="1" noChangeArrowheads="1" noChangeShapeType="1" noTextEdit="1"/>
          </p:cNvSpPr>
          <p:nvPr>
            <p:ph type="ftr" sz="quarter" idx="3"/>
            <p:custDataLst>
              <p:tags r:id="rId4"/>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5" name="Rectangle 81"/>
          <p:cNvSpPr>
            <a:spLocks noGrp="1" noSelect="1" noRot="1" noMove="1" noResize="1" noEditPoints="1" noAdjustHandles="1" noChangeArrowheads="1" noChangeShapeType="1" noTextEdit="1"/>
          </p:cNvSpPr>
          <p:nvPr>
            <p:ph type="dt" sz="half" idx="2"/>
            <p:custDataLst>
              <p:tags r:id="rId5"/>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6" name="Slide Number Placeholder 23"/>
          <p:cNvSpPr>
            <a:spLocks noGrp="1" noSelect="1" noRot="1" noMove="1" noResize="1" noEditPoints="1" noAdjustHandles="1" noChangeArrowheads="1" noChangeShapeType="1" noTextEdit="1"/>
          </p:cNvSpPr>
          <p:nvPr>
            <p:ph type="sldNum" sz="quarter" idx="4"/>
            <p:custDataLst>
              <p:tags r:id="rId6"/>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108655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33" name="Content Placeholder 2"/>
          <p:cNvSpPr>
            <a:spLocks noGrp="1"/>
          </p:cNvSpPr>
          <p:nvPr>
            <p:ph idx="1"/>
          </p:nvPr>
        </p:nvSpPr>
        <p:spPr>
          <a:xfrm>
            <a:off x="316800"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4" name="Content Placeholder 2"/>
          <p:cNvSpPr>
            <a:spLocks noGrp="1"/>
          </p:cNvSpPr>
          <p:nvPr>
            <p:ph idx="10"/>
          </p:nvPr>
        </p:nvSpPr>
        <p:spPr>
          <a:xfrm>
            <a:off x="3260375"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5" name="Content Placeholder 2"/>
          <p:cNvSpPr>
            <a:spLocks noGrp="1"/>
          </p:cNvSpPr>
          <p:nvPr>
            <p:ph idx="11"/>
          </p:nvPr>
        </p:nvSpPr>
        <p:spPr>
          <a:xfrm>
            <a:off x="6203950"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2"/>
          </p:nvPr>
        </p:nvSpPr>
        <p:spPr>
          <a:xfrm>
            <a:off x="316800"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3"/>
          </p:nvPr>
        </p:nvSpPr>
        <p:spPr>
          <a:xfrm>
            <a:off x="3260375"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4"/>
          </p:nvPr>
        </p:nvSpPr>
        <p:spPr>
          <a:xfrm>
            <a:off x="6203950"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Rectangle 23"/>
          <p:cNvSpPr>
            <a:spLocks noGrp="1" noChangeArrowheads="1"/>
          </p:cNvSpPr>
          <p:nvPr>
            <p:ph type="sldNum" sz="quarter" idx="15"/>
          </p:nvPr>
        </p:nvSpPr>
        <p:spPr>
          <a:ln/>
        </p:spPr>
        <p:txBody>
          <a:bodyPr/>
          <a:lstStyle>
            <a:lvl1pPr>
              <a:defRPr/>
            </a:lvl1pPr>
          </a:lstStyle>
          <a:p>
            <a:pPr>
              <a:defRPr/>
            </a:pPr>
            <a:fld id="{2F327140-07C9-49BA-9869-A53D42FDE05C}" type="slidenum">
              <a:rPr lang="en-GB"/>
              <a:pPr>
                <a:defRPr/>
              </a:pPr>
              <a:t>‹#›</a:t>
            </a:fld>
            <a:endParaRPr lang="en-GB" dirty="0"/>
          </a:p>
        </p:txBody>
      </p:sp>
      <p:sp>
        <p:nvSpPr>
          <p:cNvPr id="10" name="Rectangle 5"/>
          <p:cNvSpPr>
            <a:spLocks noGrp="1" noChangeArrowheads="1"/>
          </p:cNvSpPr>
          <p:nvPr>
            <p:ph type="ftr" sz="quarter" idx="16"/>
          </p:nvPr>
        </p:nvSpPr>
        <p:spPr>
          <a:ln/>
        </p:spPr>
        <p:txBody>
          <a:bodyPr/>
          <a:lstStyle>
            <a:lvl1pPr>
              <a:defRPr/>
            </a:lvl1pPr>
          </a:lstStyle>
          <a:p>
            <a:pPr>
              <a:defRPr/>
            </a:pPr>
            <a:r>
              <a:rPr lang="en-GB"/>
              <a:t>FOR INTERNAL USE ONLY</a:t>
            </a:r>
          </a:p>
        </p:txBody>
      </p:sp>
      <p:sp>
        <p:nvSpPr>
          <p:cNvPr id="11" name="Rectangle 81"/>
          <p:cNvSpPr>
            <a:spLocks noGrp="1" noChangeArrowheads="1"/>
          </p:cNvSpPr>
          <p:nvPr>
            <p:ph type="dt" sz="half" idx="17"/>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313581564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3" name="Rectangle 5"/>
          <p:cNvSpPr>
            <a:spLocks noGrp="1" noChangeArrowheads="1"/>
          </p:cNvSpPr>
          <p:nvPr>
            <p:ph type="ftr" sz="quarter" idx="15"/>
          </p:nvPr>
        </p:nvSpPr>
        <p:spPr/>
        <p:txBody>
          <a:bodyPr/>
          <a:lstStyle>
            <a:lvl1pPr algn="r" defTabSz="878921" eaLnBrk="1" hangingPunct="1">
              <a:spcBef>
                <a:spcPct val="0"/>
              </a:spcBef>
              <a:defRPr sz="600" b="0">
                <a:solidFill>
                  <a:srgbClr val="FFFFFF"/>
                </a:solidFill>
              </a:defRPr>
            </a:lvl1pPr>
          </a:lstStyle>
          <a:p>
            <a:pPr>
              <a:defRPr/>
            </a:pPr>
            <a:r>
              <a:rPr lang="en-GB"/>
              <a:t>FOR INTERNAL USE ONLY</a:t>
            </a:r>
          </a:p>
        </p:txBody>
      </p:sp>
      <p:sp>
        <p:nvSpPr>
          <p:cNvPr id="4" name="Rectangle 81"/>
          <p:cNvSpPr>
            <a:spLocks noGrp="1" noChangeArrowheads="1"/>
          </p:cNvSpPr>
          <p:nvPr>
            <p:ph type="dt" sz="half" idx="16"/>
          </p:nvPr>
        </p:nvSpPr>
        <p:spPr/>
        <p:txBody>
          <a:bodyPr/>
          <a:lstStyle>
            <a:lvl1pPr algn="r" defTabSz="878921" eaLnBrk="1" hangingPunct="1">
              <a:spcBef>
                <a:spcPct val="0"/>
              </a:spcBef>
              <a:defRPr sz="600" b="0">
                <a:solidFill>
                  <a:srgbClr val="FFFFFF"/>
                </a:solidFill>
              </a:defRPr>
            </a:lvl1pPr>
          </a:lstStyle>
          <a:p>
            <a:pPr>
              <a:defRPr/>
            </a:pPr>
            <a:r>
              <a:rPr lang="en-US"/>
              <a:t>Date</a:t>
            </a:r>
            <a:endParaRPr lang="en-GB" dirty="0"/>
          </a:p>
        </p:txBody>
      </p:sp>
      <p:sp>
        <p:nvSpPr>
          <p:cNvPr id="5" name="Slide Number Placeholder 23"/>
          <p:cNvSpPr>
            <a:spLocks noGrp="1" noChangeArrowheads="1"/>
          </p:cNvSpPr>
          <p:nvPr>
            <p:ph type="sldNum" sz="quarter" idx="17"/>
          </p:nvPr>
        </p:nvSpPr>
        <p:spPr/>
        <p:txBody>
          <a:bodyPr/>
          <a:lstStyle>
            <a:lvl1pPr algn="r" defTabSz="877888" eaLnBrk="1" hangingPunct="1">
              <a:defRPr sz="600" b="0">
                <a:solidFill>
                  <a:srgbClr val="FFFFFF"/>
                </a:solidFill>
              </a:defRPr>
            </a:lvl1pPr>
          </a:lstStyle>
          <a:p>
            <a:pPr>
              <a:defRPr/>
            </a:pPr>
            <a:fld id="{246FCEEA-037A-42F1-9C72-1C07D86703CA}" type="slidenum">
              <a:rPr lang="en-GB"/>
              <a:pPr>
                <a:defRPr/>
              </a:pPr>
              <a:t>‹#›</a:t>
            </a:fld>
            <a:endParaRPr lang="en-GB" dirty="0"/>
          </a:p>
        </p:txBody>
      </p:sp>
    </p:spTree>
    <p:extLst>
      <p:ext uri="{BB962C8B-B14F-4D97-AF65-F5344CB8AC3E}">
        <p14:creationId xmlns:p14="http://schemas.microsoft.com/office/powerpoint/2010/main" val="110730258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2648932"/>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8" name="Content Placeholder 2"/>
          <p:cNvSpPr>
            <a:spLocks noGrp="1"/>
          </p:cNvSpPr>
          <p:nvPr>
            <p:ph idx="25"/>
          </p:nvPr>
        </p:nvSpPr>
        <p:spPr>
          <a:xfrm>
            <a:off x="316800" y="2873479"/>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Rectangle 5"/>
          <p:cNvSpPr>
            <a:spLocks noGrp="1" noChangeArrowheads="1"/>
          </p:cNvSpPr>
          <p:nvPr>
            <p:ph type="ftr" sz="quarter" idx="26"/>
          </p:nvPr>
        </p:nvSpPr>
        <p:spPr/>
        <p:txBody>
          <a:bodyPr/>
          <a:lstStyle>
            <a:lvl1pPr algn="r" defTabSz="878921" eaLnBrk="1" hangingPunct="1">
              <a:spcBef>
                <a:spcPct val="0"/>
              </a:spcBef>
              <a:defRPr sz="600" b="0">
                <a:solidFill>
                  <a:srgbClr val="FFFFFF"/>
                </a:solidFill>
              </a:defRPr>
            </a:lvl1pPr>
          </a:lstStyle>
          <a:p>
            <a:pPr>
              <a:defRPr/>
            </a:pPr>
            <a:r>
              <a:rPr lang="en-GB"/>
              <a:t>FOR INTERNAL USE ONLY</a:t>
            </a:r>
          </a:p>
        </p:txBody>
      </p:sp>
      <p:sp>
        <p:nvSpPr>
          <p:cNvPr id="5" name="Rectangle 81"/>
          <p:cNvSpPr>
            <a:spLocks noGrp="1" noChangeArrowheads="1"/>
          </p:cNvSpPr>
          <p:nvPr>
            <p:ph type="dt" sz="half" idx="27"/>
          </p:nvPr>
        </p:nvSpPr>
        <p:spPr/>
        <p:txBody>
          <a:bodyPr/>
          <a:lstStyle>
            <a:lvl1pPr algn="r" defTabSz="878921" eaLnBrk="1" hangingPunct="1">
              <a:spcBef>
                <a:spcPct val="0"/>
              </a:spcBef>
              <a:defRPr sz="600" b="0">
                <a:solidFill>
                  <a:srgbClr val="FFFFFF"/>
                </a:solidFill>
              </a:defRPr>
            </a:lvl1pPr>
          </a:lstStyle>
          <a:p>
            <a:pPr>
              <a:defRPr/>
            </a:pPr>
            <a:r>
              <a:rPr lang="en-US"/>
              <a:t>Date</a:t>
            </a:r>
            <a:endParaRPr lang="en-GB" dirty="0"/>
          </a:p>
        </p:txBody>
      </p:sp>
      <p:sp>
        <p:nvSpPr>
          <p:cNvPr id="6" name="Slide Number Placeholder 23"/>
          <p:cNvSpPr>
            <a:spLocks noGrp="1" noChangeArrowheads="1"/>
          </p:cNvSpPr>
          <p:nvPr>
            <p:ph type="sldNum" sz="quarter" idx="28"/>
          </p:nvPr>
        </p:nvSpPr>
        <p:spPr/>
        <p:txBody>
          <a:bodyPr/>
          <a:lstStyle>
            <a:lvl1pPr algn="r" defTabSz="877888" eaLnBrk="1" hangingPunct="1">
              <a:defRPr sz="600" b="0">
                <a:solidFill>
                  <a:srgbClr val="FFFFFF"/>
                </a:solidFill>
              </a:defRPr>
            </a:lvl1pPr>
          </a:lstStyle>
          <a:p>
            <a:pPr>
              <a:defRPr/>
            </a:pPr>
            <a:fld id="{6711D383-DCF7-497D-9AA1-05D1E262864B}" type="slidenum">
              <a:rPr lang="en-GB"/>
              <a:pPr>
                <a:defRPr/>
              </a:pPr>
              <a:t>‹#›</a:t>
            </a:fld>
            <a:endParaRPr lang="en-GB" dirty="0"/>
          </a:p>
        </p:txBody>
      </p:sp>
    </p:spTree>
    <p:extLst>
      <p:ext uri="{BB962C8B-B14F-4D97-AF65-F5344CB8AC3E}">
        <p14:creationId xmlns:p14="http://schemas.microsoft.com/office/powerpoint/2010/main" val="192371739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312224"/>
            <a:ext cx="9144000" cy="2955788"/>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3"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5"/>
          </p:nvPr>
        </p:nvSpPr>
        <p:spPr>
          <a:ln/>
        </p:spPr>
        <p:txBody>
          <a:bodyPr/>
          <a:lstStyle>
            <a:lvl1pPr>
              <a:defRPr/>
            </a:lvl1pPr>
          </a:lstStyle>
          <a:p>
            <a:pPr>
              <a:defRPr/>
            </a:pPr>
            <a:fld id="{F186E893-7C7F-4B75-9B3C-E097A7BEBE1F}" type="slidenum">
              <a:rPr lang="en-GB"/>
              <a:pPr>
                <a:defRPr/>
              </a:pPr>
              <a:t>‹#›</a:t>
            </a:fld>
            <a:endParaRPr lang="en-GB" dirty="0"/>
          </a:p>
        </p:txBody>
      </p:sp>
      <p:sp>
        <p:nvSpPr>
          <p:cNvPr id="5" name="Rectangle 5"/>
          <p:cNvSpPr>
            <a:spLocks noGrp="1" noChangeArrowheads="1"/>
          </p:cNvSpPr>
          <p:nvPr>
            <p:ph type="ftr" sz="quarter" idx="16"/>
          </p:nvPr>
        </p:nvSpPr>
        <p:spPr>
          <a:ln/>
        </p:spPr>
        <p:txBody>
          <a:bodyPr/>
          <a:lstStyle>
            <a:lvl1pPr>
              <a:defRPr/>
            </a:lvl1pPr>
          </a:lstStyle>
          <a:p>
            <a:pPr>
              <a:defRPr/>
            </a:pPr>
            <a:r>
              <a:rPr lang="en-GB"/>
              <a:t>FOR INTERNAL USE ONLY</a:t>
            </a:r>
          </a:p>
        </p:txBody>
      </p:sp>
      <p:sp>
        <p:nvSpPr>
          <p:cNvPr id="6" name="Rectangle 81"/>
          <p:cNvSpPr>
            <a:spLocks noGrp="1" noChangeArrowheads="1"/>
          </p:cNvSpPr>
          <p:nvPr>
            <p:ph type="dt" sz="half" idx="17"/>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166320416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51435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5" name="Title 1"/>
          <p:cNvSpPr>
            <a:spLocks noGrp="1"/>
          </p:cNvSpPr>
          <p:nvPr>
            <p:ph type="title"/>
          </p:nvPr>
        </p:nvSpPr>
        <p:spPr>
          <a:xfrm>
            <a:off x="4873445" y="515420"/>
            <a:ext cx="3953755" cy="391412"/>
          </a:xfrm>
        </p:spPr>
        <p:txBody>
          <a:bodyPr/>
          <a:lstStyle>
            <a:lvl1pPr>
              <a:defRPr sz="2400"/>
            </a:lvl1pPr>
          </a:lstStyle>
          <a:p>
            <a:r>
              <a:rPr lang="en-US" noProof="0"/>
              <a:t>Click to edit Master title style</a:t>
            </a:r>
            <a:endParaRPr lang="en-GB" noProof="0" dirty="0"/>
          </a:p>
        </p:txBody>
      </p:sp>
      <p:sp>
        <p:nvSpPr>
          <p:cNvPr id="14" name="Content Placeholder 2"/>
          <p:cNvSpPr>
            <a:spLocks noGrp="1"/>
          </p:cNvSpPr>
          <p:nvPr>
            <p:ph idx="11"/>
          </p:nvPr>
        </p:nvSpPr>
        <p:spPr>
          <a:xfrm>
            <a:off x="4873445" y="1312223"/>
            <a:ext cx="3953755" cy="2955789"/>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5"/>
          <p:cNvSpPr>
            <a:spLocks noGrp="1" noChangeArrowheads="1"/>
          </p:cNvSpPr>
          <p:nvPr>
            <p:ph type="ftr" sz="quarter" idx="15"/>
          </p:nvPr>
        </p:nvSpPr>
        <p:spPr>
          <a:xfrm>
            <a:off x="4873625" y="103188"/>
            <a:ext cx="2200275" cy="101600"/>
          </a:xfrm>
        </p:spPr>
        <p:txBody>
          <a:bodyPr/>
          <a:lstStyle>
            <a:lvl1pPr algn="r" defTabSz="878921" eaLnBrk="1" hangingPunct="1">
              <a:spcBef>
                <a:spcPct val="0"/>
              </a:spcBef>
              <a:defRPr sz="600" b="0">
                <a:solidFill>
                  <a:srgbClr val="82786F"/>
                </a:solidFill>
              </a:defRPr>
            </a:lvl1pPr>
          </a:lstStyle>
          <a:p>
            <a:pPr>
              <a:defRPr/>
            </a:pPr>
            <a:r>
              <a:rPr lang="en-GB"/>
              <a:t>FOR INTERNAL USE ONLY</a:t>
            </a:r>
          </a:p>
        </p:txBody>
      </p:sp>
      <p:sp>
        <p:nvSpPr>
          <p:cNvPr id="6" name="Rectangle 81"/>
          <p:cNvSpPr>
            <a:spLocks noGrp="1" noChangeArrowheads="1"/>
          </p:cNvSpPr>
          <p:nvPr>
            <p:ph type="dt" sz="half" idx="16"/>
          </p:nvPr>
        </p:nvSpPr>
        <p:spPr/>
        <p:txBody>
          <a:bodyPr/>
          <a:lstStyle>
            <a:lvl1pPr algn="r" defTabSz="878921" eaLnBrk="1" hangingPunct="1">
              <a:spcBef>
                <a:spcPct val="0"/>
              </a:spcBef>
              <a:defRPr sz="600" b="0">
                <a:solidFill>
                  <a:srgbClr val="82786F"/>
                </a:solidFill>
              </a:defRPr>
            </a:lvl1pPr>
          </a:lstStyle>
          <a:p>
            <a:pPr>
              <a:defRPr/>
            </a:pPr>
            <a:r>
              <a:rPr lang="en-US"/>
              <a:t>Date</a:t>
            </a:r>
            <a:endParaRPr lang="en-GB" dirty="0"/>
          </a:p>
        </p:txBody>
      </p:sp>
      <p:sp>
        <p:nvSpPr>
          <p:cNvPr id="7" name="Slide Number Placeholder 23"/>
          <p:cNvSpPr>
            <a:spLocks noGrp="1" noChangeArrowheads="1"/>
          </p:cNvSpPr>
          <p:nvPr>
            <p:ph type="sldNum" sz="quarter" idx="17"/>
          </p:nvPr>
        </p:nvSpPr>
        <p:spPr/>
        <p:txBody>
          <a:bodyPr/>
          <a:lstStyle>
            <a:lvl1pPr algn="r" defTabSz="877888" eaLnBrk="1" hangingPunct="1">
              <a:defRPr sz="600" b="0">
                <a:solidFill>
                  <a:srgbClr val="82786F"/>
                </a:solidFill>
              </a:defRPr>
            </a:lvl1pPr>
          </a:lstStyle>
          <a:p>
            <a:pPr>
              <a:defRPr/>
            </a:pPr>
            <a:fld id="{1884C0A1-8F56-40E1-BF78-8C307A0BF5E3}" type="slidenum">
              <a:rPr lang="en-GB"/>
              <a:pPr>
                <a:defRPr/>
              </a:pPr>
              <a:t>‹#›</a:t>
            </a:fld>
            <a:endParaRPr lang="en-GB" dirty="0"/>
          </a:p>
        </p:txBody>
      </p:sp>
    </p:spTree>
    <p:extLst>
      <p:ext uri="{BB962C8B-B14F-4D97-AF65-F5344CB8AC3E}">
        <p14:creationId xmlns:p14="http://schemas.microsoft.com/office/powerpoint/2010/main" val="415474520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312224"/>
            <a:ext cx="8510400" cy="2955788"/>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1"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4" name="Rectangle 23"/>
          <p:cNvSpPr>
            <a:spLocks noGrp="1" noChangeArrowheads="1"/>
          </p:cNvSpPr>
          <p:nvPr>
            <p:ph type="sldNum" sz="quarter" idx="15"/>
          </p:nvPr>
        </p:nvSpPr>
        <p:spPr>
          <a:ln/>
        </p:spPr>
        <p:txBody>
          <a:bodyPr/>
          <a:lstStyle>
            <a:lvl1pPr>
              <a:defRPr/>
            </a:lvl1pPr>
          </a:lstStyle>
          <a:p>
            <a:pPr>
              <a:defRPr/>
            </a:pPr>
            <a:fld id="{C094ACE7-5FB9-41DD-8CA1-5A21961A7987}" type="slidenum">
              <a:rPr lang="en-GB"/>
              <a:pPr>
                <a:defRPr/>
              </a:pPr>
              <a:t>‹#›</a:t>
            </a:fld>
            <a:endParaRPr lang="en-GB" dirty="0"/>
          </a:p>
        </p:txBody>
      </p:sp>
      <p:sp>
        <p:nvSpPr>
          <p:cNvPr id="5" name="Rectangle 5"/>
          <p:cNvSpPr>
            <a:spLocks noGrp="1" noChangeArrowheads="1"/>
          </p:cNvSpPr>
          <p:nvPr>
            <p:ph type="ftr" sz="quarter" idx="16"/>
          </p:nvPr>
        </p:nvSpPr>
        <p:spPr>
          <a:ln/>
        </p:spPr>
        <p:txBody>
          <a:bodyPr/>
          <a:lstStyle>
            <a:lvl1pPr>
              <a:defRPr/>
            </a:lvl1pPr>
          </a:lstStyle>
          <a:p>
            <a:pPr>
              <a:defRPr/>
            </a:pPr>
            <a:r>
              <a:rPr lang="en-GB"/>
              <a:t>FOR INTERNAL USE ONLY</a:t>
            </a:r>
          </a:p>
        </p:txBody>
      </p:sp>
      <p:sp>
        <p:nvSpPr>
          <p:cNvPr id="6" name="Rectangle 81"/>
          <p:cNvSpPr>
            <a:spLocks noGrp="1" noChangeArrowheads="1"/>
          </p:cNvSpPr>
          <p:nvPr>
            <p:ph type="dt" sz="half" idx="17"/>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231773203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312224"/>
            <a:ext cx="4093768" cy="2955788"/>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3"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2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Rectangle 23"/>
          <p:cNvSpPr>
            <a:spLocks noGrp="1" noChangeArrowheads="1"/>
          </p:cNvSpPr>
          <p:nvPr>
            <p:ph type="sldNum" sz="quarter" idx="15"/>
          </p:nvPr>
        </p:nvSpPr>
        <p:spPr>
          <a:ln/>
        </p:spPr>
        <p:txBody>
          <a:bodyPr/>
          <a:lstStyle>
            <a:lvl1pPr>
              <a:defRPr/>
            </a:lvl1pPr>
          </a:lstStyle>
          <a:p>
            <a:pPr>
              <a:defRPr/>
            </a:pPr>
            <a:fld id="{8B41151C-4758-4F85-B360-82E5B88F7E80}" type="slidenum">
              <a:rPr lang="en-GB"/>
              <a:pPr>
                <a:defRPr/>
              </a:pPr>
              <a:t>‹#›</a:t>
            </a:fld>
            <a:endParaRPr lang="en-GB" dirty="0"/>
          </a:p>
        </p:txBody>
      </p:sp>
      <p:sp>
        <p:nvSpPr>
          <p:cNvPr id="6" name="Rectangle 5"/>
          <p:cNvSpPr>
            <a:spLocks noGrp="1" noChangeArrowheads="1"/>
          </p:cNvSpPr>
          <p:nvPr>
            <p:ph type="ftr" sz="quarter" idx="16"/>
          </p:nvPr>
        </p:nvSpPr>
        <p:spPr>
          <a:ln/>
        </p:spPr>
        <p:txBody>
          <a:bodyPr/>
          <a:lstStyle>
            <a:lvl1pPr>
              <a:defRPr/>
            </a:lvl1pPr>
          </a:lstStyle>
          <a:p>
            <a:pPr>
              <a:defRPr/>
            </a:pPr>
            <a:r>
              <a:rPr lang="en-GB"/>
              <a:t>FOR INTERNAL USE ONLY</a:t>
            </a:r>
          </a:p>
        </p:txBody>
      </p:sp>
      <p:sp>
        <p:nvSpPr>
          <p:cNvPr id="7" name="Rectangle 81"/>
          <p:cNvSpPr>
            <a:spLocks noGrp="1" noChangeArrowheads="1"/>
          </p:cNvSpPr>
          <p:nvPr>
            <p:ph type="dt" sz="half" idx="17"/>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310343959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21" y="1312223"/>
            <a:ext cx="556463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8"/>
          <p:cNvSpPr>
            <a:spLocks noGrp="1"/>
          </p:cNvSpPr>
          <p:nvPr>
            <p:ph type="pic" sz="quarter" idx="14"/>
          </p:nvPr>
        </p:nvSpPr>
        <p:spPr>
          <a:xfrm>
            <a:off x="6202272" y="1312224"/>
            <a:ext cx="2624927" cy="2955788"/>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1"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5" name="Rectangle 23"/>
          <p:cNvSpPr>
            <a:spLocks noGrp="1" noChangeArrowheads="1"/>
          </p:cNvSpPr>
          <p:nvPr>
            <p:ph type="sldNum" sz="quarter" idx="19"/>
          </p:nvPr>
        </p:nvSpPr>
        <p:spPr>
          <a:ln/>
        </p:spPr>
        <p:txBody>
          <a:bodyPr/>
          <a:lstStyle>
            <a:lvl1pPr>
              <a:defRPr/>
            </a:lvl1pPr>
          </a:lstStyle>
          <a:p>
            <a:pPr>
              <a:defRPr/>
            </a:pPr>
            <a:fld id="{3B3931E4-5EE3-43A5-9F4A-B747F23C1894}" type="slidenum">
              <a:rPr lang="en-GB"/>
              <a:pPr>
                <a:defRPr/>
              </a:pPr>
              <a:t>‹#›</a:t>
            </a:fld>
            <a:endParaRPr lang="en-GB" dirty="0"/>
          </a:p>
        </p:txBody>
      </p:sp>
      <p:sp>
        <p:nvSpPr>
          <p:cNvPr id="7" name="Rectangle 5"/>
          <p:cNvSpPr>
            <a:spLocks noGrp="1" noChangeArrowheads="1"/>
          </p:cNvSpPr>
          <p:nvPr>
            <p:ph type="ftr" sz="quarter" idx="20"/>
          </p:nvPr>
        </p:nvSpPr>
        <p:spPr>
          <a:ln/>
        </p:spPr>
        <p:txBody>
          <a:bodyPr/>
          <a:lstStyle>
            <a:lvl1pPr>
              <a:defRPr/>
            </a:lvl1pPr>
          </a:lstStyle>
          <a:p>
            <a:pPr>
              <a:defRPr/>
            </a:pPr>
            <a:r>
              <a:rPr lang="en-GB"/>
              <a:t>FOR INTERNAL USE ONLY</a:t>
            </a:r>
          </a:p>
        </p:txBody>
      </p:sp>
      <p:sp>
        <p:nvSpPr>
          <p:cNvPr id="8" name="Rectangle 81"/>
          <p:cNvSpPr>
            <a:spLocks noGrp="1" noChangeArrowheads="1"/>
          </p:cNvSpPr>
          <p:nvPr>
            <p:ph type="dt" sz="half" idx="21"/>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142132374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312224"/>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14" name="Content Placeholder 2"/>
          <p:cNvSpPr>
            <a:spLocks noGrp="1"/>
          </p:cNvSpPr>
          <p:nvPr>
            <p:ph idx="18"/>
          </p:nvPr>
        </p:nvSpPr>
        <p:spPr>
          <a:xfrm>
            <a:off x="318821" y="1312223"/>
            <a:ext cx="6308887"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5" name="Rectangle 23"/>
          <p:cNvSpPr>
            <a:spLocks noGrp="1" noChangeArrowheads="1"/>
          </p:cNvSpPr>
          <p:nvPr>
            <p:ph type="sldNum" sz="quarter" idx="28"/>
          </p:nvPr>
        </p:nvSpPr>
        <p:spPr>
          <a:ln/>
        </p:spPr>
        <p:txBody>
          <a:bodyPr/>
          <a:lstStyle>
            <a:lvl1pPr>
              <a:defRPr/>
            </a:lvl1pPr>
          </a:lstStyle>
          <a:p>
            <a:pPr>
              <a:defRPr/>
            </a:pPr>
            <a:fld id="{BC49C3E0-8772-458D-BF06-49F8E16B01A1}" type="slidenum">
              <a:rPr lang="en-GB"/>
              <a:pPr>
                <a:defRPr/>
              </a:pPr>
              <a:t>‹#›</a:t>
            </a:fld>
            <a:endParaRPr lang="en-GB" dirty="0"/>
          </a:p>
        </p:txBody>
      </p:sp>
      <p:sp>
        <p:nvSpPr>
          <p:cNvPr id="6" name="Rectangle 5"/>
          <p:cNvSpPr>
            <a:spLocks noGrp="1" noChangeArrowheads="1"/>
          </p:cNvSpPr>
          <p:nvPr>
            <p:ph type="ftr" sz="quarter" idx="29"/>
          </p:nvPr>
        </p:nvSpPr>
        <p:spPr>
          <a:ln/>
        </p:spPr>
        <p:txBody>
          <a:bodyPr/>
          <a:lstStyle>
            <a:lvl1pPr>
              <a:defRPr/>
            </a:lvl1pPr>
          </a:lstStyle>
          <a:p>
            <a:pPr>
              <a:defRPr/>
            </a:pPr>
            <a:r>
              <a:rPr lang="en-GB"/>
              <a:t>FOR INTERNAL USE ONLY</a:t>
            </a:r>
          </a:p>
        </p:txBody>
      </p:sp>
      <p:sp>
        <p:nvSpPr>
          <p:cNvPr id="7" name="Rectangle 81"/>
          <p:cNvSpPr>
            <a:spLocks noGrp="1" noChangeArrowheads="1"/>
          </p:cNvSpPr>
          <p:nvPr>
            <p:ph type="dt" sz="half" idx="30"/>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28702715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21" y="1312223"/>
            <a:ext cx="409965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6937200" y="1312224"/>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30" name="Picture Placeholder 8"/>
          <p:cNvSpPr>
            <a:spLocks noGrp="1"/>
          </p:cNvSpPr>
          <p:nvPr>
            <p:ph type="pic" sz="quarter" idx="28"/>
          </p:nvPr>
        </p:nvSpPr>
        <p:spPr>
          <a:xfrm>
            <a:off x="4726874" y="1312222"/>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6" name="Rectangle 23"/>
          <p:cNvSpPr>
            <a:spLocks noGrp="1" noChangeArrowheads="1"/>
          </p:cNvSpPr>
          <p:nvPr>
            <p:ph type="sldNum" sz="quarter" idx="29"/>
          </p:nvPr>
        </p:nvSpPr>
        <p:spPr>
          <a:ln/>
        </p:spPr>
        <p:txBody>
          <a:bodyPr/>
          <a:lstStyle>
            <a:lvl1pPr>
              <a:defRPr/>
            </a:lvl1pPr>
          </a:lstStyle>
          <a:p>
            <a:pPr>
              <a:defRPr/>
            </a:pPr>
            <a:fld id="{644463AB-4863-4444-93EF-216D81569ACD}" type="slidenum">
              <a:rPr lang="en-GB"/>
              <a:pPr>
                <a:defRPr/>
              </a:pPr>
              <a:t>‹#›</a:t>
            </a:fld>
            <a:endParaRPr lang="en-GB" dirty="0"/>
          </a:p>
        </p:txBody>
      </p:sp>
      <p:sp>
        <p:nvSpPr>
          <p:cNvPr id="7" name="Rectangle 5"/>
          <p:cNvSpPr>
            <a:spLocks noGrp="1" noChangeArrowheads="1"/>
          </p:cNvSpPr>
          <p:nvPr>
            <p:ph type="ftr" sz="quarter" idx="30"/>
          </p:nvPr>
        </p:nvSpPr>
        <p:spPr>
          <a:ln/>
        </p:spPr>
        <p:txBody>
          <a:bodyPr/>
          <a:lstStyle>
            <a:lvl1pPr>
              <a:defRPr/>
            </a:lvl1pPr>
          </a:lstStyle>
          <a:p>
            <a:pPr>
              <a:defRPr/>
            </a:pPr>
            <a:r>
              <a:rPr lang="en-GB"/>
              <a:t>FOR INTERNAL USE ONLY</a:t>
            </a:r>
          </a:p>
        </p:txBody>
      </p:sp>
      <p:sp>
        <p:nvSpPr>
          <p:cNvPr id="8" name="Rectangle 81"/>
          <p:cNvSpPr>
            <a:spLocks noGrp="1" noChangeArrowheads="1"/>
          </p:cNvSpPr>
          <p:nvPr>
            <p:ph type="dt" sz="half" idx="31"/>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29794225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noSelect="1" noRot="1" noMove="1" noResize="1" noEditPoints="1" noAdjustHandles="1" noChangeArrowheads="1" noChangeShapeType="1" noTextEdit="1"/>
          </p:cNvSpPr>
          <p:nvPr>
            <p:ph type="title"/>
            <p:custDataLst>
              <p:tags r:id="rId1"/>
            </p:custDataLst>
          </p:nvPr>
        </p:nvSpPr>
        <p:spPr>
          <a:xfrm>
            <a:off x="318821" y="515420"/>
            <a:ext cx="6692499" cy="3754955"/>
          </a:xfrm>
        </p:spPr>
        <p:txBody>
          <a:bodyPr tIns="57600" anchor="t"/>
          <a:lstStyle>
            <a:lvl1pPr>
              <a:lnSpc>
                <a:spcPct val="90000"/>
              </a:lnSpc>
              <a:defRPr sz="6000" spc="-150"/>
            </a:lvl1pPr>
          </a:lstStyle>
          <a:p>
            <a:r>
              <a:rPr lang="en-US" noProof="0"/>
              <a:t>Click to edit Master title style</a:t>
            </a:r>
            <a:endParaRPr lang="en-GB" noProof="0" dirty="0"/>
          </a:p>
        </p:txBody>
      </p:sp>
      <p:sp>
        <p:nvSpPr>
          <p:cNvPr id="9" name="Rectangle 5"/>
          <p:cNvSpPr>
            <a:spLocks noGrp="1" noSelect="1" noRot="1" noMove="1" noResize="1" noEditPoints="1" noAdjustHandles="1" noChangeArrowheads="1" noChangeShapeType="1" noTextEdit="1"/>
          </p:cNvSpPr>
          <p:nvPr>
            <p:ph type="ftr" sz="quarter" idx="3"/>
            <p:custDataLst>
              <p:tags r:id="rId2"/>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0" name="Rectangle 81"/>
          <p:cNvSpPr>
            <a:spLocks noGrp="1" noSelect="1" noRot="1" noMove="1" noResize="1" noEditPoints="1" noAdjustHandles="1" noChangeArrowheads="1" noChangeShapeType="1" noTextEdit="1"/>
          </p:cNvSpPr>
          <p:nvPr>
            <p:ph type="dt" sz="half" idx="2"/>
            <p:custDataLst>
              <p:tags r:id="rId3"/>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1" name="Slide Number Placeholder 23"/>
          <p:cNvSpPr>
            <a:spLocks noGrp="1" noSelect="1" noRot="1" noMove="1" noResize="1" noEditPoints="1" noAdjustHandles="1" noChangeArrowheads="1" noChangeShapeType="1" noTextEdit="1"/>
          </p:cNvSpPr>
          <p:nvPr>
            <p:ph type="sldNum" sz="quarter" idx="4"/>
            <p:custDataLst>
              <p:tags r:id="rId4"/>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46942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6937200" y="1312224"/>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30" name="Picture Placeholder 8"/>
          <p:cNvSpPr>
            <a:spLocks noGrp="1"/>
          </p:cNvSpPr>
          <p:nvPr>
            <p:ph type="pic" sz="quarter" idx="28"/>
          </p:nvPr>
        </p:nvSpPr>
        <p:spPr>
          <a:xfrm>
            <a:off x="4726874" y="1312222"/>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31" name="Picture Placeholder 8"/>
          <p:cNvSpPr>
            <a:spLocks noGrp="1"/>
          </p:cNvSpPr>
          <p:nvPr>
            <p:ph type="pic" sz="quarter" idx="29"/>
          </p:nvPr>
        </p:nvSpPr>
        <p:spPr>
          <a:xfrm>
            <a:off x="2521837" y="1312222"/>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32" name="Picture Placeholder 8"/>
          <p:cNvSpPr>
            <a:spLocks noGrp="1"/>
          </p:cNvSpPr>
          <p:nvPr>
            <p:ph type="pic" sz="quarter" idx="30"/>
          </p:nvPr>
        </p:nvSpPr>
        <p:spPr>
          <a:xfrm>
            <a:off x="316800" y="1312222"/>
            <a:ext cx="1890000" cy="2955788"/>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a:t>Click icon to add picture</a:t>
            </a:r>
            <a:endParaRPr lang="en-GB" noProof="0" dirty="0"/>
          </a:p>
        </p:txBody>
      </p:sp>
      <p:sp>
        <p:nvSpPr>
          <p:cNvPr id="7" name="Rectangle 23"/>
          <p:cNvSpPr>
            <a:spLocks noGrp="1" noChangeArrowheads="1"/>
          </p:cNvSpPr>
          <p:nvPr>
            <p:ph type="sldNum" sz="quarter" idx="31"/>
          </p:nvPr>
        </p:nvSpPr>
        <p:spPr>
          <a:ln/>
        </p:spPr>
        <p:txBody>
          <a:bodyPr/>
          <a:lstStyle>
            <a:lvl1pPr>
              <a:defRPr/>
            </a:lvl1pPr>
          </a:lstStyle>
          <a:p>
            <a:pPr>
              <a:defRPr/>
            </a:pPr>
            <a:fld id="{628DE893-01F5-4C64-AB9E-97FD1F78EF71}" type="slidenum">
              <a:rPr lang="en-GB"/>
              <a:pPr>
                <a:defRPr/>
              </a:pPr>
              <a:t>‹#›</a:t>
            </a:fld>
            <a:endParaRPr lang="en-GB" dirty="0"/>
          </a:p>
        </p:txBody>
      </p:sp>
      <p:sp>
        <p:nvSpPr>
          <p:cNvPr id="8" name="Rectangle 5"/>
          <p:cNvSpPr>
            <a:spLocks noGrp="1" noChangeArrowheads="1"/>
          </p:cNvSpPr>
          <p:nvPr>
            <p:ph type="ftr" sz="quarter" idx="32"/>
          </p:nvPr>
        </p:nvSpPr>
        <p:spPr>
          <a:ln/>
        </p:spPr>
        <p:txBody>
          <a:bodyPr/>
          <a:lstStyle>
            <a:lvl1pPr>
              <a:defRPr/>
            </a:lvl1pPr>
          </a:lstStyle>
          <a:p>
            <a:pPr>
              <a:defRPr/>
            </a:pPr>
            <a:r>
              <a:rPr lang="en-GB"/>
              <a:t>FOR INTERNAL USE ONLY</a:t>
            </a:r>
          </a:p>
        </p:txBody>
      </p:sp>
      <p:sp>
        <p:nvSpPr>
          <p:cNvPr id="9" name="Rectangle 81"/>
          <p:cNvSpPr>
            <a:spLocks noGrp="1" noChangeArrowheads="1"/>
          </p:cNvSpPr>
          <p:nvPr>
            <p:ph type="dt" sz="half" idx="33"/>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356388743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1" y="1312223"/>
            <a:ext cx="2923653"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Media Placeholder 8"/>
          <p:cNvSpPr>
            <a:spLocks noGrp="1"/>
          </p:cNvSpPr>
          <p:nvPr>
            <p:ph type="media" sz="quarter" idx="18"/>
          </p:nvPr>
        </p:nvSpPr>
        <p:spPr>
          <a:xfrm>
            <a:off x="3578125" y="1309927"/>
            <a:ext cx="5258820" cy="2958085"/>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a:t>Click icon to add media</a:t>
            </a:r>
            <a:endParaRPr lang="en-GB" noProof="0"/>
          </a:p>
        </p:txBody>
      </p:sp>
      <p:sp>
        <p:nvSpPr>
          <p:cNvPr id="16"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5" name="Rectangle 23"/>
          <p:cNvSpPr>
            <a:spLocks noGrp="1" noChangeArrowheads="1"/>
          </p:cNvSpPr>
          <p:nvPr>
            <p:ph type="sldNum" sz="quarter" idx="24"/>
          </p:nvPr>
        </p:nvSpPr>
        <p:spPr>
          <a:ln/>
        </p:spPr>
        <p:txBody>
          <a:bodyPr/>
          <a:lstStyle>
            <a:lvl1pPr>
              <a:defRPr/>
            </a:lvl1pPr>
          </a:lstStyle>
          <a:p>
            <a:pPr>
              <a:defRPr/>
            </a:pPr>
            <a:fld id="{97E7BF73-CD89-4F79-9D2C-75CE279E9E9C}" type="slidenum">
              <a:rPr lang="en-GB"/>
              <a:pPr>
                <a:defRPr/>
              </a:pPr>
              <a:t>‹#›</a:t>
            </a:fld>
            <a:endParaRPr lang="en-GB" dirty="0"/>
          </a:p>
        </p:txBody>
      </p:sp>
      <p:sp>
        <p:nvSpPr>
          <p:cNvPr id="6" name="Rectangle 5"/>
          <p:cNvSpPr>
            <a:spLocks noGrp="1" noChangeArrowheads="1"/>
          </p:cNvSpPr>
          <p:nvPr>
            <p:ph type="ftr" sz="quarter" idx="25"/>
          </p:nvPr>
        </p:nvSpPr>
        <p:spPr>
          <a:ln/>
        </p:spPr>
        <p:txBody>
          <a:bodyPr/>
          <a:lstStyle>
            <a:lvl1pPr>
              <a:defRPr/>
            </a:lvl1pPr>
          </a:lstStyle>
          <a:p>
            <a:pPr>
              <a:defRPr/>
            </a:pPr>
            <a:r>
              <a:rPr lang="en-GB"/>
              <a:t>FOR INTERNAL USE ONLY</a:t>
            </a:r>
          </a:p>
        </p:txBody>
      </p:sp>
      <p:sp>
        <p:nvSpPr>
          <p:cNvPr id="7" name="Rectangle 81"/>
          <p:cNvSpPr>
            <a:spLocks noGrp="1" noChangeArrowheads="1"/>
          </p:cNvSpPr>
          <p:nvPr>
            <p:ph type="dt" sz="half" idx="26"/>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413916768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309927"/>
            <a:ext cx="3945406" cy="2958085"/>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a:t>Click icon to add media</a:t>
            </a:r>
            <a:endParaRPr lang="en-GB" noProof="0"/>
          </a:p>
        </p:txBody>
      </p:sp>
      <p:sp>
        <p:nvSpPr>
          <p:cNvPr id="17" name="Content Placeholder 2"/>
          <p:cNvSpPr>
            <a:spLocks noGrp="1"/>
          </p:cNvSpPr>
          <p:nvPr>
            <p:ph idx="24"/>
          </p:nvPr>
        </p:nvSpPr>
        <p:spPr>
          <a:xfrm>
            <a:off x="318821" y="1312223"/>
            <a:ext cx="4251592"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Title 1"/>
          <p:cNvSpPr>
            <a:spLocks noGrp="1"/>
          </p:cNvSpPr>
          <p:nvPr>
            <p:ph type="title"/>
          </p:nvPr>
        </p:nvSpPr>
        <p:spPr>
          <a:xfrm>
            <a:off x="316800" y="515420"/>
            <a:ext cx="8510400" cy="391412"/>
          </a:xfrm>
        </p:spPr>
        <p:txBody>
          <a:bodyPr/>
          <a:lstStyle>
            <a:lvl1pPr>
              <a:defRPr sz="2400"/>
            </a:lvl1pPr>
          </a:lstStyle>
          <a:p>
            <a:r>
              <a:rPr lang="en-US" noProof="0"/>
              <a:t>Click to edit Master title style</a:t>
            </a:r>
            <a:endParaRPr lang="en-GB" noProof="0" dirty="0"/>
          </a:p>
        </p:txBody>
      </p:sp>
      <p:sp>
        <p:nvSpPr>
          <p:cNvPr id="5" name="Rectangle 23"/>
          <p:cNvSpPr>
            <a:spLocks noGrp="1" noChangeArrowheads="1"/>
          </p:cNvSpPr>
          <p:nvPr>
            <p:ph type="sldNum" sz="quarter" idx="25"/>
          </p:nvPr>
        </p:nvSpPr>
        <p:spPr>
          <a:ln/>
        </p:spPr>
        <p:txBody>
          <a:bodyPr/>
          <a:lstStyle>
            <a:lvl1pPr>
              <a:defRPr/>
            </a:lvl1pPr>
          </a:lstStyle>
          <a:p>
            <a:pPr>
              <a:defRPr/>
            </a:pPr>
            <a:fld id="{729CC022-852A-4AF9-BD93-2BA8D3A540BD}" type="slidenum">
              <a:rPr lang="en-GB"/>
              <a:pPr>
                <a:defRPr/>
              </a:pPr>
              <a:t>‹#›</a:t>
            </a:fld>
            <a:endParaRPr lang="en-GB" dirty="0"/>
          </a:p>
        </p:txBody>
      </p:sp>
      <p:sp>
        <p:nvSpPr>
          <p:cNvPr id="6" name="Rectangle 5"/>
          <p:cNvSpPr>
            <a:spLocks noGrp="1" noChangeArrowheads="1"/>
          </p:cNvSpPr>
          <p:nvPr>
            <p:ph type="ftr" sz="quarter" idx="26"/>
          </p:nvPr>
        </p:nvSpPr>
        <p:spPr>
          <a:ln/>
        </p:spPr>
        <p:txBody>
          <a:bodyPr/>
          <a:lstStyle>
            <a:lvl1pPr>
              <a:defRPr/>
            </a:lvl1pPr>
          </a:lstStyle>
          <a:p>
            <a:pPr>
              <a:defRPr/>
            </a:pPr>
            <a:r>
              <a:rPr lang="en-GB"/>
              <a:t>FOR INTERNAL USE ONLY</a:t>
            </a:r>
          </a:p>
        </p:txBody>
      </p:sp>
      <p:sp>
        <p:nvSpPr>
          <p:cNvPr id="7" name="Rectangle 81"/>
          <p:cNvSpPr>
            <a:spLocks noGrp="1" noChangeArrowheads="1"/>
          </p:cNvSpPr>
          <p:nvPr>
            <p:ph type="dt" sz="half" idx="27"/>
          </p:nvPr>
        </p:nvSpPr>
        <p:spPr>
          <a:ln/>
        </p:spPr>
        <p:txBody>
          <a:bodyPr/>
          <a:lstStyle>
            <a:lvl1pPr>
              <a:defRPr/>
            </a:lvl1pPr>
          </a:lstStyle>
          <a:p>
            <a:pPr>
              <a:defRPr/>
            </a:pPr>
            <a:r>
              <a:rPr lang="en-US"/>
              <a:t>Date</a:t>
            </a:r>
            <a:endParaRPr lang="en-GB" dirty="0"/>
          </a:p>
        </p:txBody>
      </p:sp>
    </p:spTree>
    <p:extLst>
      <p:ext uri="{BB962C8B-B14F-4D97-AF65-F5344CB8AC3E}">
        <p14:creationId xmlns:p14="http://schemas.microsoft.com/office/powerpoint/2010/main" val="200619202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1"/>
            <a:ext cx="9144000" cy="51434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a:t>Click icon to add media</a:t>
            </a:r>
            <a:endParaRPr lang="en-GB" noProof="0"/>
          </a:p>
        </p:txBody>
      </p:sp>
      <p:sp>
        <p:nvSpPr>
          <p:cNvPr id="3" name="Rectangle 5"/>
          <p:cNvSpPr>
            <a:spLocks noGrp="1" noChangeArrowheads="1"/>
          </p:cNvSpPr>
          <p:nvPr>
            <p:ph type="ftr" sz="quarter" idx="19"/>
          </p:nvPr>
        </p:nvSpPr>
        <p:spPr/>
        <p:txBody>
          <a:bodyPr/>
          <a:lstStyle>
            <a:lvl1pPr algn="r" defTabSz="878921" eaLnBrk="1" hangingPunct="1">
              <a:spcBef>
                <a:spcPct val="0"/>
              </a:spcBef>
              <a:defRPr sz="600" b="0">
                <a:solidFill>
                  <a:srgbClr val="FFFFFF"/>
                </a:solidFill>
              </a:defRPr>
            </a:lvl1pPr>
          </a:lstStyle>
          <a:p>
            <a:pPr>
              <a:defRPr/>
            </a:pPr>
            <a:r>
              <a:rPr lang="en-GB"/>
              <a:t>FOR INTERNAL USE ONLY</a:t>
            </a:r>
          </a:p>
        </p:txBody>
      </p:sp>
      <p:sp>
        <p:nvSpPr>
          <p:cNvPr id="4" name="Rectangle 81"/>
          <p:cNvSpPr>
            <a:spLocks noGrp="1" noChangeArrowheads="1"/>
          </p:cNvSpPr>
          <p:nvPr>
            <p:ph type="dt" sz="half" idx="20"/>
          </p:nvPr>
        </p:nvSpPr>
        <p:spPr/>
        <p:txBody>
          <a:bodyPr/>
          <a:lstStyle>
            <a:lvl1pPr algn="r" defTabSz="878921" eaLnBrk="1" hangingPunct="1">
              <a:spcBef>
                <a:spcPct val="0"/>
              </a:spcBef>
              <a:defRPr sz="600" b="0">
                <a:solidFill>
                  <a:srgbClr val="FFFFFF"/>
                </a:solidFill>
              </a:defRPr>
            </a:lvl1pPr>
          </a:lstStyle>
          <a:p>
            <a:pPr>
              <a:defRPr/>
            </a:pPr>
            <a:r>
              <a:rPr lang="en-US"/>
              <a:t>Date</a:t>
            </a:r>
            <a:endParaRPr lang="en-GB" dirty="0"/>
          </a:p>
        </p:txBody>
      </p:sp>
      <p:sp>
        <p:nvSpPr>
          <p:cNvPr id="5" name="Slide Number Placeholder 23"/>
          <p:cNvSpPr>
            <a:spLocks noGrp="1" noChangeArrowheads="1"/>
          </p:cNvSpPr>
          <p:nvPr>
            <p:ph type="sldNum" sz="quarter" idx="21"/>
          </p:nvPr>
        </p:nvSpPr>
        <p:spPr/>
        <p:txBody>
          <a:bodyPr/>
          <a:lstStyle>
            <a:lvl1pPr algn="r" defTabSz="877888" eaLnBrk="1" hangingPunct="1">
              <a:defRPr sz="600" b="0">
                <a:solidFill>
                  <a:srgbClr val="FFFFFF"/>
                </a:solidFill>
              </a:defRPr>
            </a:lvl1pPr>
          </a:lstStyle>
          <a:p>
            <a:pPr>
              <a:defRPr/>
            </a:pPr>
            <a:fld id="{FBB6FD26-094A-4115-9975-5B6DD622FCA6}" type="slidenum">
              <a:rPr lang="en-GB"/>
              <a:pPr>
                <a:defRPr/>
              </a:pPr>
              <a:t>‹#›</a:t>
            </a:fld>
            <a:endParaRPr lang="en-GB" dirty="0"/>
          </a:p>
        </p:txBody>
      </p:sp>
    </p:spTree>
    <p:extLst>
      <p:ext uri="{BB962C8B-B14F-4D97-AF65-F5344CB8AC3E}">
        <p14:creationId xmlns:p14="http://schemas.microsoft.com/office/powerpoint/2010/main" val="33923826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2" name="Rectangle 1"/>
          <p:cNvSpPr/>
          <p:nvPr userDrawn="1"/>
        </p:nvSpPr>
        <p:spPr bwMode="auto">
          <a:xfrm>
            <a:off x="317500" y="309563"/>
            <a:ext cx="8509000" cy="3959225"/>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p:spPr>
        <p:txBody>
          <a:bodyPr wrap="none" lIns="72000" tIns="72000" rIns="72000" bIns="72000" anchor="ctr"/>
          <a:lstStyle/>
          <a:p>
            <a:pPr algn="ctr" defTabSz="1219200">
              <a:spcBef>
                <a:spcPct val="50000"/>
              </a:spcBef>
              <a:defRPr/>
            </a:pPr>
            <a:endParaRPr lang="en-GB" sz="2400" b="1">
              <a:solidFill>
                <a:srgbClr val="001965"/>
              </a:solidFill>
              <a:latin typeface="+mn-lt"/>
              <a:cs typeface="Arial" charset="0"/>
            </a:endParaRPr>
          </a:p>
        </p:txBody>
      </p:sp>
      <p:sp>
        <p:nvSpPr>
          <p:cNvPr id="3" name="Title 6"/>
          <p:cNvSpPr txBox="1">
            <a:spLocks/>
          </p:cNvSpPr>
          <p:nvPr userDrawn="1"/>
        </p:nvSpPr>
        <p:spPr bwMode="auto">
          <a:xfrm>
            <a:off x="319088" y="577850"/>
            <a:ext cx="8518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dirty="0"/>
              <a:t>Title</a:t>
            </a:r>
          </a:p>
        </p:txBody>
      </p:sp>
      <p:sp>
        <p:nvSpPr>
          <p:cNvPr id="4" name="TextBox 11"/>
          <p:cNvSpPr txBox="1">
            <a:spLocks noChangeArrowheads="1"/>
          </p:cNvSpPr>
          <p:nvPr userDrawn="1"/>
        </p:nvSpPr>
        <p:spPr bwMode="auto">
          <a:xfrm>
            <a:off x="2749550" y="2524125"/>
            <a:ext cx="3632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defRPr/>
            </a:pPr>
            <a:r>
              <a:rPr lang="en-GB" sz="1200">
                <a:solidFill>
                  <a:srgbClr val="E64A0E"/>
                </a:solidFill>
                <a:cs typeface="Arial" charset="0"/>
              </a:rPr>
              <a:t>Keep all content in this area</a:t>
            </a:r>
          </a:p>
        </p:txBody>
      </p:sp>
      <p:sp>
        <p:nvSpPr>
          <p:cNvPr id="5" name="TextBox 16"/>
          <p:cNvSpPr txBox="1">
            <a:spLocks noChangeArrowheads="1"/>
          </p:cNvSpPr>
          <p:nvPr userDrawn="1"/>
        </p:nvSpPr>
        <p:spPr bwMode="auto">
          <a:xfrm>
            <a:off x="319088" y="1312863"/>
            <a:ext cx="8518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endParaRPr lang="en-GB">
              <a:solidFill>
                <a:srgbClr val="001965"/>
              </a:solidFill>
              <a:cs typeface="Arial" charset="0"/>
            </a:endParaRPr>
          </a:p>
        </p:txBody>
      </p:sp>
      <p:sp>
        <p:nvSpPr>
          <p:cNvPr id="6" name="Rectangle 5"/>
          <p:cNvSpPr/>
          <p:nvPr userDrawn="1"/>
        </p:nvSpPr>
        <p:spPr bwMode="auto">
          <a:xfrm>
            <a:off x="317500" y="1312863"/>
            <a:ext cx="8509000" cy="2955925"/>
          </a:xfrm>
          <a:prstGeom prst="rect">
            <a:avLst/>
          </a:prstGeom>
          <a:noFill/>
          <a:ln w="3175" cap="flat" cmpd="sng" algn="ctr">
            <a:solidFill>
              <a:schemeClr val="accent5"/>
            </a:solidFill>
            <a:prstDash val="solid"/>
            <a:round/>
            <a:headEnd type="none" w="med" len="med"/>
            <a:tailEnd type="none" w="med" len="med"/>
          </a:ln>
          <a:effectLst/>
        </p:spPr>
        <p:txBody>
          <a:bodyPr wrap="none" lIns="0" tIns="0" rIns="0" bIns="0"/>
          <a:lstStyle/>
          <a:p>
            <a:pPr marL="269875" indent="-269875" defTabSz="1219200">
              <a:spcBef>
                <a:spcPct val="50000"/>
              </a:spcBef>
              <a:buClr>
                <a:srgbClr val="009FDA"/>
              </a:buClr>
              <a:buFont typeface="Arial" pitchFamily="34" charset="0"/>
              <a:buChar char="•"/>
              <a:defRPr/>
            </a:pPr>
            <a:r>
              <a:rPr lang="en-GB" dirty="0">
                <a:solidFill>
                  <a:srgbClr val="001965"/>
                </a:solidFill>
                <a:latin typeface="+mn-lt"/>
                <a:cs typeface="Arial" charset="0"/>
              </a:rPr>
              <a:t>Content area</a:t>
            </a:r>
          </a:p>
        </p:txBody>
      </p:sp>
      <p:sp>
        <p:nvSpPr>
          <p:cNvPr id="7" name="TextBox 18"/>
          <p:cNvSpPr txBox="1">
            <a:spLocks noChangeArrowheads="1"/>
          </p:cNvSpPr>
          <p:nvPr userDrawn="1"/>
        </p:nvSpPr>
        <p:spPr bwMode="auto">
          <a:xfrm>
            <a:off x="317500" y="96520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r>
              <a:rPr lang="en-GB" sz="1200">
                <a:solidFill>
                  <a:srgbClr val="E64A0E"/>
                </a:solidFill>
                <a:cs typeface="Arial" charset="0"/>
              </a:rPr>
              <a:t>Keep all titles, trompets and subtitles in this area</a:t>
            </a:r>
          </a:p>
        </p:txBody>
      </p:sp>
      <p:sp>
        <p:nvSpPr>
          <p:cNvPr id="8" name="TextBox 19"/>
          <p:cNvSpPr txBox="1">
            <a:spLocks noChangeArrowheads="1"/>
          </p:cNvSpPr>
          <p:nvPr userDrawn="1"/>
        </p:nvSpPr>
        <p:spPr bwMode="auto">
          <a:xfrm>
            <a:off x="4919663" y="330200"/>
            <a:ext cx="3910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defRPr/>
            </a:pPr>
            <a:r>
              <a:rPr lang="en-GB" sz="1200">
                <a:solidFill>
                  <a:srgbClr val="E64A0E"/>
                </a:solidFill>
                <a:cs typeface="Arial" charset="0"/>
              </a:rPr>
              <a:t>Never move Footer, Date and No placeholders</a:t>
            </a:r>
          </a:p>
        </p:txBody>
      </p:sp>
      <p:sp>
        <p:nvSpPr>
          <p:cNvPr id="9" name="Rectangle 5"/>
          <p:cNvSpPr>
            <a:spLocks noGrp="1" noChangeArrowheads="1"/>
          </p:cNvSpPr>
          <p:nvPr>
            <p:ph type="ftr" sz="quarter" idx="10"/>
          </p:nvPr>
        </p:nvSpPr>
        <p:spPr/>
        <p:txBody>
          <a:bodyPr/>
          <a:lstStyle>
            <a:lvl1pPr algn="r" defTabSz="878921" eaLnBrk="1" hangingPunct="1">
              <a:spcBef>
                <a:spcPct val="0"/>
              </a:spcBef>
              <a:defRPr sz="600" b="0">
                <a:solidFill>
                  <a:srgbClr val="82786F"/>
                </a:solidFill>
              </a:defRPr>
            </a:lvl1pPr>
          </a:lstStyle>
          <a:p>
            <a:pPr>
              <a:defRPr/>
            </a:pPr>
            <a:r>
              <a:rPr lang="en-GB"/>
              <a:t>FOR INTERNAL USE ONLY</a:t>
            </a:r>
          </a:p>
        </p:txBody>
      </p:sp>
      <p:sp>
        <p:nvSpPr>
          <p:cNvPr id="10" name="Rectangle 81"/>
          <p:cNvSpPr>
            <a:spLocks noGrp="1" noChangeArrowheads="1"/>
          </p:cNvSpPr>
          <p:nvPr>
            <p:ph type="dt" sz="half" idx="11"/>
          </p:nvPr>
        </p:nvSpPr>
        <p:spPr/>
        <p:txBody>
          <a:bodyPr/>
          <a:lstStyle>
            <a:lvl1pPr algn="r" defTabSz="878921" eaLnBrk="1" hangingPunct="1">
              <a:spcBef>
                <a:spcPct val="0"/>
              </a:spcBef>
              <a:defRPr sz="600" b="0">
                <a:solidFill>
                  <a:srgbClr val="82786F"/>
                </a:solidFill>
              </a:defRPr>
            </a:lvl1pPr>
          </a:lstStyle>
          <a:p>
            <a:pPr>
              <a:defRPr/>
            </a:pPr>
            <a:r>
              <a:rPr lang="en-US"/>
              <a:t>Date</a:t>
            </a:r>
            <a:endParaRPr lang="en-GB" dirty="0"/>
          </a:p>
        </p:txBody>
      </p:sp>
      <p:sp>
        <p:nvSpPr>
          <p:cNvPr id="11" name="Slide Number Placeholder 23"/>
          <p:cNvSpPr>
            <a:spLocks noGrp="1" noChangeArrowheads="1"/>
          </p:cNvSpPr>
          <p:nvPr>
            <p:ph type="sldNum" sz="quarter" idx="12"/>
          </p:nvPr>
        </p:nvSpPr>
        <p:spPr/>
        <p:txBody>
          <a:bodyPr/>
          <a:lstStyle>
            <a:lvl1pPr algn="r" defTabSz="877888" eaLnBrk="1" hangingPunct="1">
              <a:defRPr sz="600" b="0">
                <a:solidFill>
                  <a:srgbClr val="82786F"/>
                </a:solidFill>
              </a:defRPr>
            </a:lvl1pPr>
          </a:lstStyle>
          <a:p>
            <a:pPr>
              <a:defRPr/>
            </a:pPr>
            <a:fld id="{B582A0FC-EF84-4E0A-A2A9-B9A2AD540E16}" type="slidenum">
              <a:rPr lang="en-GB"/>
              <a:pPr>
                <a:defRPr/>
              </a:pPr>
              <a:t>‹#›</a:t>
            </a:fld>
            <a:endParaRPr lang="en-GB" dirty="0"/>
          </a:p>
        </p:txBody>
      </p:sp>
    </p:spTree>
    <p:extLst>
      <p:ext uri="{BB962C8B-B14F-4D97-AF65-F5344CB8AC3E}">
        <p14:creationId xmlns:p14="http://schemas.microsoft.com/office/powerpoint/2010/main" val="356651231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0040" y="512064"/>
            <a:ext cx="8513064" cy="393192"/>
          </a:xfrm>
        </p:spPr>
        <p:txBody>
          <a:bodyPr/>
          <a:lstStyle/>
          <a:p>
            <a:r>
              <a:rPr lang="en-US"/>
              <a:t>Click to edit Master title style</a:t>
            </a:r>
            <a:endParaRPr lang="en-GB"/>
          </a:p>
        </p:txBody>
      </p:sp>
      <p:sp>
        <p:nvSpPr>
          <p:cNvPr id="3" name="Chart Placeholder 2"/>
          <p:cNvSpPr>
            <a:spLocks noGrp="1"/>
          </p:cNvSpPr>
          <p:nvPr>
            <p:ph type="chart" idx="1"/>
          </p:nvPr>
        </p:nvSpPr>
        <p:spPr>
          <a:xfrm>
            <a:off x="320040" y="1316736"/>
            <a:ext cx="8186738" cy="2797267"/>
          </a:xfrm>
        </p:spPr>
        <p:txBody>
          <a:bodyPr rtlCol="0">
            <a:normAutofit/>
          </a:bodyPr>
          <a:lstStyle/>
          <a:p>
            <a:pPr lvl="0"/>
            <a:r>
              <a:rPr lang="en-US" noProof="0" dirty="0"/>
              <a:t>Click icon to add chart</a:t>
            </a:r>
            <a:endParaRPr lang="en-GB" noProof="0" dirty="0"/>
          </a:p>
        </p:txBody>
      </p:sp>
      <p:sp>
        <p:nvSpPr>
          <p:cNvPr id="4" name="Rectangle 5"/>
          <p:cNvSpPr>
            <a:spLocks noGrp="1" noChangeArrowheads="1"/>
          </p:cNvSpPr>
          <p:nvPr>
            <p:ph type="ftr" sz="quarter" idx="10"/>
          </p:nvPr>
        </p:nvSpPr>
        <p:spPr/>
        <p:txBody>
          <a:bodyPr/>
          <a:lstStyle>
            <a:lvl1pPr>
              <a:defRPr/>
            </a:lvl1pPr>
          </a:lstStyle>
          <a:p>
            <a:pPr>
              <a:defRPr/>
            </a:pPr>
            <a:r>
              <a:rPr lang="en-GB"/>
              <a:t>FOR INTERNAL USE ONLY</a:t>
            </a:r>
          </a:p>
        </p:txBody>
      </p:sp>
      <p:sp>
        <p:nvSpPr>
          <p:cNvPr id="5" name="Rectangle 23"/>
          <p:cNvSpPr>
            <a:spLocks noGrp="1" noChangeArrowheads="1"/>
          </p:cNvSpPr>
          <p:nvPr>
            <p:ph type="sldNum" sz="quarter" idx="11"/>
          </p:nvPr>
        </p:nvSpPr>
        <p:spPr/>
        <p:txBody>
          <a:bodyPr/>
          <a:lstStyle>
            <a:lvl1pPr>
              <a:defRPr/>
            </a:lvl1pPr>
          </a:lstStyle>
          <a:p>
            <a:pPr>
              <a:defRPr/>
            </a:pPr>
            <a:r>
              <a:rPr lang="en-GB"/>
              <a:t>Slide No </a:t>
            </a:r>
            <a:fld id="{F1BDB1F6-37ED-4F8C-AB8E-B99863122BE9}" type="slidenum">
              <a:rPr lang="en-GB"/>
              <a:pPr>
                <a:defRPr/>
              </a:pPr>
              <a:t>‹#›</a:t>
            </a:fld>
            <a:endParaRPr lang="en-GB"/>
          </a:p>
        </p:txBody>
      </p:sp>
      <p:sp>
        <p:nvSpPr>
          <p:cNvPr id="6" name="Rectangle 81"/>
          <p:cNvSpPr>
            <a:spLocks noGrp="1" noChangeArrowheads="1"/>
          </p:cNvSpPr>
          <p:nvPr>
            <p:ph type="dt" sz="half" idx="12"/>
          </p:nvPr>
        </p:nvSpPr>
        <p:spPr/>
        <p:txBody>
          <a:bodyPr/>
          <a:lstStyle>
            <a:lvl1pPr>
              <a:defRPr/>
            </a:lvl1pPr>
          </a:lstStyle>
          <a:p>
            <a:pPr>
              <a:defRPr/>
            </a:pPr>
            <a:r>
              <a:rPr lang="en-US"/>
              <a:t>Date</a:t>
            </a:r>
            <a:endParaRPr lang="en-GB"/>
          </a:p>
        </p:txBody>
      </p:sp>
    </p:spTree>
    <p:extLst>
      <p:ext uri="{BB962C8B-B14F-4D97-AF65-F5344CB8AC3E}">
        <p14:creationId xmlns:p14="http://schemas.microsoft.com/office/powerpoint/2010/main" val="605172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NoBlueFooter">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9573" y="849475"/>
            <a:ext cx="7980219" cy="361775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20"/>
          <p:cNvSpPr>
            <a:spLocks noGrp="1"/>
          </p:cNvSpPr>
          <p:nvPr>
            <p:ph type="body" sz="quarter" idx="15" hasCustomPrompt="1"/>
          </p:nvPr>
        </p:nvSpPr>
        <p:spPr>
          <a:xfrm>
            <a:off x="0" y="167879"/>
            <a:ext cx="724456" cy="516731"/>
          </a:xfrm>
          <a:solidFill>
            <a:schemeClr val="bg2">
              <a:lumMod val="75000"/>
            </a:schemeClr>
          </a:solidFill>
        </p:spPr>
        <p:txBody>
          <a:bodyPr/>
          <a:lstStyle>
            <a:lvl1pPr marL="0" indent="0" algn="ctr">
              <a:buNone/>
              <a:defRPr sz="800" baseline="0"/>
            </a:lvl1pPr>
          </a:lstStyle>
          <a:p>
            <a:pPr lvl="0"/>
            <a:r>
              <a:rPr lang="en-US" dirty="0" err="1"/>
              <a:t>Colour</a:t>
            </a:r>
            <a:r>
              <a:rPr lang="en-US" dirty="0"/>
              <a:t> code your slide by changing the BG </a:t>
            </a:r>
            <a:r>
              <a:rPr lang="en-US" dirty="0" err="1"/>
              <a:t>colour</a:t>
            </a:r>
            <a:r>
              <a:rPr lang="en-US" dirty="0"/>
              <a:t> of this box.</a:t>
            </a:r>
          </a:p>
        </p:txBody>
      </p:sp>
      <p:sp>
        <p:nvSpPr>
          <p:cNvPr id="10" name="Slide Number Placeholder 1"/>
          <p:cNvSpPr>
            <a:spLocks noGrp="1"/>
          </p:cNvSpPr>
          <p:nvPr>
            <p:ph type="sldNum" sz="quarter" idx="14"/>
          </p:nvPr>
        </p:nvSpPr>
        <p:spPr>
          <a:xfrm>
            <a:off x="8392102" y="4767263"/>
            <a:ext cx="497691" cy="323146"/>
          </a:xfrm>
          <a:prstGeom prst="rect">
            <a:avLst/>
          </a:prstGeom>
        </p:spPr>
        <p:txBody>
          <a:bodyPr vert="horz" lIns="91440" tIns="45720" rIns="91440" bIns="45720" rtlCol="0" anchor="ctr"/>
          <a:lstStyle>
            <a:lvl1pPr algn="ctr">
              <a:defRPr sz="1400">
                <a:solidFill>
                  <a:srgbClr val="005FAA"/>
                </a:solidFill>
                <a:latin typeface="Verdana"/>
                <a:cs typeface="Verdana"/>
              </a:defRPr>
            </a:lvl1pPr>
          </a:lstStyle>
          <a:p>
            <a:fld id="{1F3BFFB3-2711-7A40-B531-EFCDB0512AE1}" type="slidenum">
              <a:rPr lang="en-US" smtClean="0"/>
              <a:pPr/>
              <a:t>‹#›</a:t>
            </a:fld>
            <a:endParaRPr lang="en-US" dirty="0"/>
          </a:p>
        </p:txBody>
      </p:sp>
      <p:sp>
        <p:nvSpPr>
          <p:cNvPr id="11" name="Footer Placeholder 2"/>
          <p:cNvSpPr>
            <a:spLocks noGrp="1"/>
          </p:cNvSpPr>
          <p:nvPr>
            <p:ph type="ftr" sz="quarter" idx="3"/>
          </p:nvPr>
        </p:nvSpPr>
        <p:spPr>
          <a:xfrm>
            <a:off x="3066731" y="4767262"/>
            <a:ext cx="5110227" cy="376238"/>
          </a:xfrm>
          <a:prstGeom prst="rect">
            <a:avLst/>
          </a:prstGeom>
        </p:spPr>
        <p:txBody>
          <a:bodyPr vert="horz" lIns="91440" tIns="45720" rIns="91440" bIns="45720" rtlCol="0" anchor="ctr"/>
          <a:lstStyle>
            <a:lvl1pPr algn="r">
              <a:defRPr sz="800">
                <a:solidFill>
                  <a:srgbClr val="005FAA"/>
                </a:solidFill>
                <a:latin typeface="Verdana"/>
                <a:cs typeface="Verdana"/>
              </a:defRPr>
            </a:lvl1pPr>
          </a:lstStyle>
          <a:p>
            <a:r>
              <a:rPr lang="en-US"/>
              <a:t>FOR INTERNAL USE ONLY</a:t>
            </a:r>
            <a:endParaRPr lang="en-US" dirty="0"/>
          </a:p>
        </p:txBody>
      </p:sp>
      <p:sp>
        <p:nvSpPr>
          <p:cNvPr id="12" name="Rectangle 11"/>
          <p:cNvSpPr/>
          <p:nvPr userDrawn="1"/>
        </p:nvSpPr>
        <p:spPr>
          <a:xfrm>
            <a:off x="909574" y="167705"/>
            <a:ext cx="8234427" cy="516531"/>
          </a:xfrm>
          <a:prstGeom prst="rect">
            <a:avLst/>
          </a:prstGeom>
          <a:solidFill>
            <a:srgbClr val="005F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6436B"/>
              </a:solidFill>
            </a:endParaRPr>
          </a:p>
        </p:txBody>
      </p:sp>
      <p:sp>
        <p:nvSpPr>
          <p:cNvPr id="13" name="Title 1"/>
          <p:cNvSpPr>
            <a:spLocks noGrp="1"/>
          </p:cNvSpPr>
          <p:nvPr>
            <p:ph type="title"/>
          </p:nvPr>
        </p:nvSpPr>
        <p:spPr>
          <a:xfrm>
            <a:off x="909573" y="167705"/>
            <a:ext cx="8168998" cy="516531"/>
          </a:xfrm>
          <a:ln>
            <a:noFill/>
          </a:ln>
        </p:spPr>
        <p:txBody>
          <a:bodyPr anchor="ctr">
            <a:normAutofit/>
          </a:bodyPr>
          <a:lstStyle>
            <a:lvl1pPr>
              <a:defRPr sz="3000">
                <a:solidFill>
                  <a:schemeClr val="bg1"/>
                </a:solidFill>
              </a:defRPr>
            </a:lvl1pPr>
          </a:lstStyle>
          <a:p>
            <a:r>
              <a:rPr lang="en-US"/>
              <a:t>Click to edit Master title style</a:t>
            </a:r>
            <a:endParaRPr dirty="0"/>
          </a:p>
        </p:txBody>
      </p:sp>
      <p:pic>
        <p:nvPicPr>
          <p:cNvPr id="8" name="Grafik 6"/>
          <p:cNvPicPr/>
          <p:nvPr userDrawn="1"/>
        </p:nvPicPr>
        <p:blipFill>
          <a:blip r:embed="rId3">
            <a:extLst>
              <a:ext uri="{28A0092B-C50C-407E-A947-70E740481C1C}">
                <a14:useLocalDpi xmlns:a14="http://schemas.microsoft.com/office/drawing/2010/main" val="0"/>
              </a:ext>
            </a:extLst>
          </a:blip>
          <a:stretch>
            <a:fillRect/>
          </a:stretch>
        </p:blipFill>
        <p:spPr>
          <a:xfrm>
            <a:off x="1066614" y="4807744"/>
            <a:ext cx="2546350" cy="335756"/>
          </a:xfrm>
          <a:prstGeom prst="rect">
            <a:avLst/>
          </a:prstGeom>
        </p:spPr>
      </p:pic>
    </p:spTree>
    <p:extLst>
      <p:ext uri="{BB962C8B-B14F-4D97-AF65-F5344CB8AC3E}">
        <p14:creationId xmlns:p14="http://schemas.microsoft.com/office/powerpoint/2010/main" val="153540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mparison-2Column (no footer)">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5" hasCustomPrompt="1"/>
          </p:nvPr>
        </p:nvSpPr>
        <p:spPr>
          <a:xfrm>
            <a:off x="0" y="167879"/>
            <a:ext cx="724456" cy="516731"/>
          </a:xfrm>
          <a:solidFill>
            <a:schemeClr val="bg2">
              <a:lumMod val="75000"/>
            </a:schemeClr>
          </a:solidFill>
        </p:spPr>
        <p:txBody>
          <a:bodyPr/>
          <a:lstStyle>
            <a:lvl1pPr marL="0" indent="0" algn="ctr">
              <a:buNone/>
              <a:defRPr sz="800" baseline="0"/>
            </a:lvl1pPr>
          </a:lstStyle>
          <a:p>
            <a:pPr lvl="0"/>
            <a:r>
              <a:rPr lang="en-US" dirty="0" err="1"/>
              <a:t>Colour</a:t>
            </a:r>
            <a:r>
              <a:rPr lang="en-US" dirty="0"/>
              <a:t> code your slide by changing the BG </a:t>
            </a:r>
            <a:r>
              <a:rPr lang="en-US" dirty="0" err="1"/>
              <a:t>colour</a:t>
            </a:r>
            <a:r>
              <a:rPr lang="en-US" dirty="0"/>
              <a:t> of this box.</a:t>
            </a:r>
          </a:p>
        </p:txBody>
      </p:sp>
      <p:sp>
        <p:nvSpPr>
          <p:cNvPr id="13" name="Slide Number Placeholder 1"/>
          <p:cNvSpPr>
            <a:spLocks noGrp="1"/>
          </p:cNvSpPr>
          <p:nvPr>
            <p:ph type="sldNum" sz="quarter" idx="14"/>
          </p:nvPr>
        </p:nvSpPr>
        <p:spPr>
          <a:xfrm>
            <a:off x="8392102" y="4767263"/>
            <a:ext cx="497691" cy="323146"/>
          </a:xfrm>
          <a:prstGeom prst="rect">
            <a:avLst/>
          </a:prstGeom>
        </p:spPr>
        <p:txBody>
          <a:bodyPr vert="horz" lIns="91440" tIns="45720" rIns="91440" bIns="45720" rtlCol="0" anchor="ctr"/>
          <a:lstStyle>
            <a:lvl1pPr algn="ctr">
              <a:defRPr sz="1400">
                <a:solidFill>
                  <a:srgbClr val="005FAA"/>
                </a:solidFill>
                <a:latin typeface="Verdana"/>
                <a:cs typeface="Verdana"/>
              </a:defRPr>
            </a:lvl1pPr>
          </a:lstStyle>
          <a:p>
            <a:fld id="{1F3BFFB3-2711-7A40-B531-EFCDB0512AE1}" type="slidenum">
              <a:rPr lang="en-US" smtClean="0"/>
              <a:pPr/>
              <a:t>‹#›</a:t>
            </a:fld>
            <a:endParaRPr lang="en-US" dirty="0"/>
          </a:p>
        </p:txBody>
      </p:sp>
      <p:sp>
        <p:nvSpPr>
          <p:cNvPr id="15" name="Footer Placeholder 2"/>
          <p:cNvSpPr>
            <a:spLocks noGrp="1"/>
          </p:cNvSpPr>
          <p:nvPr>
            <p:ph type="ftr" sz="quarter" idx="3"/>
          </p:nvPr>
        </p:nvSpPr>
        <p:spPr>
          <a:xfrm>
            <a:off x="3066731" y="4767262"/>
            <a:ext cx="5110227" cy="376238"/>
          </a:xfrm>
          <a:prstGeom prst="rect">
            <a:avLst/>
          </a:prstGeom>
        </p:spPr>
        <p:txBody>
          <a:bodyPr vert="horz" lIns="91440" tIns="45720" rIns="91440" bIns="45720" rtlCol="0" anchor="ctr"/>
          <a:lstStyle>
            <a:lvl1pPr algn="r">
              <a:defRPr sz="800">
                <a:solidFill>
                  <a:srgbClr val="005FAA"/>
                </a:solidFill>
                <a:latin typeface="Verdana"/>
                <a:cs typeface="Verdana"/>
              </a:defRPr>
            </a:lvl1pPr>
          </a:lstStyle>
          <a:p>
            <a:r>
              <a:rPr lang="en-US"/>
              <a:t>FOR INTERNAL USE ONLY</a:t>
            </a:r>
            <a:endParaRPr lang="en-US" dirty="0"/>
          </a:p>
        </p:txBody>
      </p:sp>
      <p:sp>
        <p:nvSpPr>
          <p:cNvPr id="9" name="Text Placeholder 2"/>
          <p:cNvSpPr>
            <a:spLocks noGrp="1"/>
          </p:cNvSpPr>
          <p:nvPr>
            <p:ph type="body" idx="1"/>
          </p:nvPr>
        </p:nvSpPr>
        <p:spPr>
          <a:xfrm>
            <a:off x="909574" y="810219"/>
            <a:ext cx="3807570" cy="414387"/>
          </a:xfrm>
        </p:spPr>
        <p:txBody>
          <a:bodyPr>
            <a:noAutofit/>
          </a:bodyPr>
          <a:lstStyle>
            <a:lvl1pPr marL="0" indent="0" algn="l">
              <a:spcBef>
                <a:spcPct val="0"/>
              </a:spcBef>
              <a:buNone/>
              <a:defRPr sz="20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2"/>
          </p:nvPr>
        </p:nvSpPr>
        <p:spPr>
          <a:xfrm>
            <a:off x="909574" y="1224606"/>
            <a:ext cx="3807570" cy="3242619"/>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2"/>
          <p:cNvSpPr>
            <a:spLocks noGrp="1"/>
          </p:cNvSpPr>
          <p:nvPr>
            <p:ph type="body" idx="17"/>
          </p:nvPr>
        </p:nvSpPr>
        <p:spPr>
          <a:xfrm>
            <a:off x="5118717" y="810219"/>
            <a:ext cx="3807570" cy="414387"/>
          </a:xfrm>
        </p:spPr>
        <p:txBody>
          <a:bodyPr>
            <a:noAutofit/>
          </a:bodyPr>
          <a:lstStyle>
            <a:lvl1pPr marL="0" indent="0" algn="l">
              <a:spcBef>
                <a:spcPct val="0"/>
              </a:spcBef>
              <a:buNone/>
              <a:defRPr sz="2000" b="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8"/>
          </p:nvPr>
        </p:nvSpPr>
        <p:spPr>
          <a:xfrm>
            <a:off x="5118717" y="1224606"/>
            <a:ext cx="3807570" cy="3242619"/>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Rectangle 15"/>
          <p:cNvSpPr/>
          <p:nvPr userDrawn="1"/>
        </p:nvSpPr>
        <p:spPr>
          <a:xfrm>
            <a:off x="909574" y="167705"/>
            <a:ext cx="8234427" cy="516531"/>
          </a:xfrm>
          <a:prstGeom prst="rect">
            <a:avLst/>
          </a:prstGeom>
          <a:solidFill>
            <a:srgbClr val="005FA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06436B"/>
              </a:solidFill>
            </a:endParaRPr>
          </a:p>
        </p:txBody>
      </p:sp>
      <p:sp>
        <p:nvSpPr>
          <p:cNvPr id="17" name="Title 1"/>
          <p:cNvSpPr>
            <a:spLocks noGrp="1"/>
          </p:cNvSpPr>
          <p:nvPr>
            <p:ph type="title"/>
          </p:nvPr>
        </p:nvSpPr>
        <p:spPr>
          <a:xfrm>
            <a:off x="909573" y="167705"/>
            <a:ext cx="8168998" cy="516531"/>
          </a:xfrm>
          <a:ln>
            <a:noFill/>
          </a:ln>
        </p:spPr>
        <p:txBody>
          <a:bodyPr anchor="ctr">
            <a:normAutofit/>
          </a:bodyPr>
          <a:lstStyle>
            <a:lvl1pPr>
              <a:defRPr sz="3000">
                <a:solidFill>
                  <a:schemeClr val="bg1"/>
                </a:solidFill>
              </a:defRPr>
            </a:lvl1pPr>
          </a:lstStyle>
          <a:p>
            <a:r>
              <a:rPr lang="en-US"/>
              <a:t>Click to edit Master title style</a:t>
            </a:r>
            <a:endParaRPr dirty="0"/>
          </a:p>
        </p:txBody>
      </p:sp>
      <p:pic>
        <p:nvPicPr>
          <p:cNvPr id="12" name="Grafik 6"/>
          <p:cNvPicPr/>
          <p:nvPr userDrawn="1"/>
        </p:nvPicPr>
        <p:blipFill>
          <a:blip r:embed="rId3">
            <a:extLst>
              <a:ext uri="{28A0092B-C50C-407E-A947-70E740481C1C}">
                <a14:useLocalDpi xmlns:a14="http://schemas.microsoft.com/office/drawing/2010/main" val="0"/>
              </a:ext>
            </a:extLst>
          </a:blip>
          <a:stretch>
            <a:fillRect/>
          </a:stretch>
        </p:blipFill>
        <p:spPr>
          <a:xfrm>
            <a:off x="1066614" y="4807744"/>
            <a:ext cx="2546350" cy="335756"/>
          </a:xfrm>
          <a:prstGeom prst="rect">
            <a:avLst/>
          </a:prstGeom>
        </p:spPr>
      </p:pic>
    </p:spTree>
    <p:extLst>
      <p:ext uri="{BB962C8B-B14F-4D97-AF65-F5344CB8AC3E}">
        <p14:creationId xmlns:p14="http://schemas.microsoft.com/office/powerpoint/2010/main" val="22280960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Footer Placeholder 3"/>
          <p:cNvSpPr>
            <a:spLocks noGrp="1"/>
          </p:cNvSpPr>
          <p:nvPr>
            <p:ph type="ftr" sz="quarter" idx="10"/>
          </p:nvPr>
        </p:nvSpPr>
        <p:spPr/>
        <p:txBody>
          <a:bodyPr/>
          <a:lstStyle>
            <a:lvl1pPr>
              <a:defRPr/>
            </a:lvl1pPr>
          </a:lstStyle>
          <a:p>
            <a:r>
              <a:rPr lang="en-GB" noProof="0"/>
              <a:t>FOR INTERNAL USE ONLY</a:t>
            </a:r>
          </a:p>
        </p:txBody>
      </p:sp>
      <p:sp>
        <p:nvSpPr>
          <p:cNvPr id="5" name="Slide Number Placeholder 4"/>
          <p:cNvSpPr>
            <a:spLocks noGrp="1"/>
          </p:cNvSpPr>
          <p:nvPr>
            <p:ph type="sldNum" sz="quarter" idx="11"/>
          </p:nvPr>
        </p:nvSpPr>
        <p:spPr/>
        <p:txBody>
          <a:bodyPr/>
          <a:lstStyle>
            <a:lvl1pPr>
              <a:defRPr/>
            </a:lvl1pPr>
          </a:lstStyle>
          <a:p>
            <a:r>
              <a:rPr lang="en-GB" noProof="0"/>
              <a:t>Slide </a:t>
            </a:r>
            <a:fld id="{B8A06501-586C-468F-B14D-E37A5A4C806F}" type="slidenum">
              <a:rPr lang="en-GB" noProof="0" smtClean="0"/>
              <a:pPr/>
              <a:t>‹#›</a:t>
            </a:fld>
            <a:endParaRPr lang="en-GB" noProof="0"/>
          </a:p>
        </p:txBody>
      </p:sp>
      <p:cxnSp>
        <p:nvCxnSpPr>
          <p:cNvPr id="10" name="Straight Connector 9"/>
          <p:cNvCxnSpPr/>
          <p:nvPr userDrawn="1"/>
        </p:nvCxnSpPr>
        <p:spPr bwMode="auto">
          <a:xfrm>
            <a:off x="432000" y="869400"/>
            <a:ext cx="8258400" cy="0"/>
          </a:xfrm>
          <a:prstGeom prst="line">
            <a:avLst/>
          </a:prstGeom>
          <a:solidFill>
            <a:schemeClr val="bg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Placeholder 6"/>
          <p:cNvSpPr>
            <a:spLocks noGrp="1"/>
          </p:cNvSpPr>
          <p:nvPr>
            <p:ph type="body" sz="quarter" idx="13"/>
          </p:nvPr>
        </p:nvSpPr>
        <p:spPr>
          <a:xfrm>
            <a:off x="432000" y="4192191"/>
            <a:ext cx="8280200" cy="214144"/>
          </a:xfrm>
        </p:spPr>
        <p:txBody>
          <a:bodyPr anchor="b" anchorCtr="0"/>
          <a:lstStyle>
            <a:lvl1pPr marL="0" indent="0">
              <a:lnSpc>
                <a:spcPct val="100000"/>
              </a:lnSpc>
              <a:spcBef>
                <a:spcPts val="0"/>
              </a:spcBef>
              <a:buNone/>
              <a:tabLst>
                <a:tab pos="120650" algn="l"/>
              </a:tabLst>
              <a:defRPr sz="7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4139103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312863"/>
            <a:ext cx="3542400" cy="1531543"/>
          </a:xfrm>
        </p:spPr>
        <p:txBody>
          <a:bodyPr anchor="b"/>
          <a:lstStyle>
            <a:lvl1pPr algn="r">
              <a:lnSpc>
                <a:spcPct val="85000"/>
              </a:lnSpc>
              <a:defRPr sz="32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83881" y="3025462"/>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a:t>Click to edit Master subtitle style</a:t>
            </a:r>
            <a:endParaRPr lang="en-GB" noProof="0" dirty="0"/>
          </a:p>
        </p:txBody>
      </p:sp>
      <p:sp>
        <p:nvSpPr>
          <p:cNvPr id="7"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8"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9"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055152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EC49E3-ADBB-407B-ACEF-1B35D71AD537}"/>
              </a:ext>
            </a:extLst>
          </p:cNvPr>
          <p:cNvGraphicFramePr>
            <a:graphicFrameLocks noChangeAspect="1"/>
          </p:cNvGraphicFramePr>
          <p:nvPr userDrawn="1">
            <p:custDataLst>
              <p:tags r:id="rId1"/>
            </p:custDataLst>
            <p:extLst>
              <p:ext uri="{D42A27DB-BD31-4B8C-83A1-F6EECF244321}">
                <p14:modId xmlns:p14="http://schemas.microsoft.com/office/powerpoint/2010/main" val="17117765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344" imgH="345" progId="TCLayout.ActiveDocument.1">
                  <p:embed/>
                </p:oleObj>
              </mc:Choice>
              <mc:Fallback>
                <p:oleObj name="think-cell Slide" r:id="rId9" imgW="344" imgH="345" progId="TCLayout.ActiveDocument.1">
                  <p:embed/>
                  <p:pic>
                    <p:nvPicPr>
                      <p:cNvPr id="2" name="Object 1" hidden="1">
                        <a:extLst>
                          <a:ext uri="{FF2B5EF4-FFF2-40B4-BE49-F238E27FC236}">
                            <a16:creationId xmlns:a16="http://schemas.microsoft.com/office/drawing/2014/main" id="{E0EC49E3-ADBB-407B-ACEF-1B35D71AD537}"/>
                          </a:ext>
                        </a:extLst>
                      </p:cNvPr>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18" name="Title 1"/>
          <p:cNvSpPr>
            <a:spLocks noGrp="1" noSelect="1" noRot="1" noMove="1" noResize="1" noEditPoints="1" noAdjustHandles="1" noChangeArrowheads="1" noChangeShapeType="1" noTextEdit="1"/>
          </p:cNvSpPr>
          <p:nvPr>
            <p:ph type="title"/>
            <p:custDataLst>
              <p:tags r:id="rId2"/>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36" name="Content Placeholder 2"/>
          <p:cNvSpPr>
            <a:spLocks noGrp="1" noSelect="1" noRot="1" noMove="1" noResize="1" noEditPoints="1" noAdjustHandles="1" noChangeArrowheads="1" noChangeShapeType="1" noTextEdit="1"/>
          </p:cNvSpPr>
          <p:nvPr>
            <p:ph idx="1"/>
            <p:custDataLst>
              <p:tags r:id="rId3"/>
            </p:custDataLst>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noSelect="1" noRot="1" noMove="1" noResize="1" noEditPoints="1" noAdjustHandles="1" noChangeArrowheads="1" noChangeShapeType="1" noTextEdit="1"/>
          </p:cNvSpPr>
          <p:nvPr>
            <p:ph idx="10"/>
            <p:custDataLst>
              <p:tags r:id="rId4"/>
            </p:custDataLst>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Rectangle 5"/>
          <p:cNvSpPr>
            <a:spLocks noGrp="1" noSelect="1" noRot="1" noMove="1" noResize="1" noEditPoints="1" noAdjustHandles="1" noChangeArrowheads="1" noChangeShapeType="1" noTextEdit="1"/>
          </p:cNvSpPr>
          <p:nvPr>
            <p:ph type="ftr" sz="quarter" idx="3"/>
            <p:custDataLst>
              <p:tags r:id="rId5"/>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1" name="Rectangle 81"/>
          <p:cNvSpPr>
            <a:spLocks noGrp="1" noSelect="1" noRot="1" noMove="1" noResize="1" noEditPoints="1" noAdjustHandles="1" noChangeArrowheads="1" noChangeShapeType="1" noTextEdit="1"/>
          </p:cNvSpPr>
          <p:nvPr>
            <p:ph type="dt" sz="half" idx="2"/>
            <p:custDataLst>
              <p:tags r:id="rId6"/>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3" name="Slide Number Placeholder 23"/>
          <p:cNvSpPr>
            <a:spLocks noGrp="1" noSelect="1" noRot="1" noMove="1" noResize="1" noEditPoints="1" noAdjustHandles="1" noChangeArrowheads="1" noChangeShapeType="1" noTextEdit="1"/>
          </p:cNvSpPr>
          <p:nvPr>
            <p:ph type="sldNum" sz="quarter" idx="4"/>
            <p:custDataLst>
              <p:tags r:id="rId7"/>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43428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7"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8"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9"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673344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385925"/>
            <a:ext cx="8510400" cy="128640"/>
          </a:xfrm>
          <a:extLst>
            <a:ext uri="{909E8E84-426E-40DD-AFC4-6F175D3DCCD1}">
              <a14:hiddenFill xmlns:a14="http://schemas.microsoft.com/office/drawing/2010/main">
                <a:solidFill>
                  <a:schemeClr val="accent1"/>
                </a:solidFill>
              </a14:hiddenFill>
            </a:ext>
          </a:extLst>
        </p:spPr>
        <p:txBody>
          <a:bodyPr wrap="none" lIns="18000" anchor="ctr" anchorCtr="0">
            <a:noAutofit/>
          </a:bodyPr>
          <a:lstStyle>
            <a:lvl1pPr marL="0" indent="0" algn="l">
              <a:buFontTx/>
              <a:buNone/>
              <a:defRPr sz="1100" baseline="0"/>
            </a:lvl1pPr>
          </a:lstStyle>
          <a:p>
            <a:pPr lvl="0"/>
            <a:r>
              <a:rPr lang="en-GB" noProof="0" dirty="0"/>
              <a:t>Insert </a:t>
            </a:r>
            <a:r>
              <a:rPr lang="en-GB" noProof="0" dirty="0" err="1"/>
              <a:t>trompet</a:t>
            </a:r>
            <a:endParaRPr lang="en-GB" noProof="0" dirty="0"/>
          </a:p>
        </p:txBody>
      </p:sp>
      <p:sp>
        <p:nvSpPr>
          <p:cNvPr id="10"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851683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906832"/>
            <a:ext cx="8510400" cy="199726"/>
          </a:xfrm>
          <a:extLst>
            <a:ext uri="{909E8E84-426E-40DD-AFC4-6F175D3DCCD1}">
              <a14:hiddenFill xmlns:a14="http://schemas.microsoft.com/office/drawing/2010/main">
                <a:solidFill>
                  <a:schemeClr val="accent1"/>
                </a:solidFill>
              </a14:hiddenFill>
            </a:ext>
          </a:extLst>
        </p:spPr>
        <p:txBody>
          <a:bodyPr wrap="none" lIns="18000" anchor="ctr" anchorCtr="0"/>
          <a:lstStyle>
            <a:lvl1pPr marL="0" indent="0" algn="l">
              <a:buFontTx/>
              <a:buNone/>
              <a:defRPr sz="1100" baseline="0"/>
            </a:lvl1pPr>
          </a:lstStyle>
          <a:p>
            <a:pPr lvl="0"/>
            <a:r>
              <a:rPr lang="en-GB" noProof="0" dirty="0"/>
              <a:t>Insert subtitle</a:t>
            </a:r>
          </a:p>
        </p:txBody>
      </p:sp>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73231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1" y="515420"/>
            <a:ext cx="6692499" cy="3754955"/>
          </a:xfrm>
        </p:spPr>
        <p:txBody>
          <a:bodyPr tIns="57600" anchor="t"/>
          <a:lstStyle>
            <a:lvl1pPr>
              <a:lnSpc>
                <a:spcPct val="90000"/>
              </a:lnSpc>
              <a:defRPr sz="6000" spc="-150"/>
            </a:lvl1pPr>
          </a:lstStyle>
          <a:p>
            <a:r>
              <a:rPr lang="en-US" noProof="0"/>
              <a:t>Click to edit Master title style</a:t>
            </a:r>
            <a:endParaRPr lang="en-GB" noProof="0" dirty="0"/>
          </a:p>
        </p:txBody>
      </p:sp>
      <p:sp>
        <p:nvSpPr>
          <p:cNvPr id="9"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0"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1"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142567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1"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3"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658557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4" name="Content Placeholder 2"/>
          <p:cNvSpPr>
            <a:spLocks noGrp="1"/>
          </p:cNvSpPr>
          <p:nvPr>
            <p:ph idx="1"/>
          </p:nvPr>
        </p:nvSpPr>
        <p:spPr>
          <a:xfrm>
            <a:off x="316800" y="1312223"/>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
          <p:cNvSpPr>
            <a:spLocks noGrp="1"/>
          </p:cNvSpPr>
          <p:nvPr>
            <p:ph idx="25"/>
          </p:nvPr>
        </p:nvSpPr>
        <p:spPr>
          <a:xfrm>
            <a:off x="316800" y="2873479"/>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892908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7" name="Content Placeholder 2"/>
          <p:cNvSpPr>
            <a:spLocks noGrp="1"/>
          </p:cNvSpPr>
          <p:nvPr>
            <p:ph idx="1"/>
          </p:nvPr>
        </p:nvSpPr>
        <p:spPr>
          <a:xfrm>
            <a:off x="31680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
          <p:cNvSpPr>
            <a:spLocks noGrp="1"/>
          </p:cNvSpPr>
          <p:nvPr>
            <p:ph idx="10"/>
          </p:nvPr>
        </p:nvSpPr>
        <p:spPr>
          <a:xfrm>
            <a:off x="3260375"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Content Placeholder 2"/>
          <p:cNvSpPr>
            <a:spLocks noGrp="1"/>
          </p:cNvSpPr>
          <p:nvPr>
            <p:ph idx="11"/>
          </p:nvPr>
        </p:nvSpPr>
        <p:spPr>
          <a:xfrm>
            <a:off x="620395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20"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21"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983509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37" name="Content Placeholder 2"/>
          <p:cNvSpPr>
            <a:spLocks noGrp="1"/>
          </p:cNvSpPr>
          <p:nvPr>
            <p:ph idx="1"/>
          </p:nvPr>
        </p:nvSpPr>
        <p:spPr>
          <a:xfrm>
            <a:off x="316800"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0"/>
          </p:nvPr>
        </p:nvSpPr>
        <p:spPr>
          <a:xfrm>
            <a:off x="2521837"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1"/>
          </p:nvPr>
        </p:nvSpPr>
        <p:spPr>
          <a:xfrm>
            <a:off x="4726874"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0" name="Content Placeholder 2"/>
          <p:cNvSpPr>
            <a:spLocks noGrp="1"/>
          </p:cNvSpPr>
          <p:nvPr>
            <p:ph idx="12"/>
          </p:nvPr>
        </p:nvSpPr>
        <p:spPr>
          <a:xfrm>
            <a:off x="6938963"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822068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8"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9"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Content Placeholder 2"/>
          <p:cNvSpPr>
            <a:spLocks noGrp="1"/>
          </p:cNvSpPr>
          <p:nvPr>
            <p:ph idx="10"/>
          </p:nvPr>
        </p:nvSpPr>
        <p:spPr>
          <a:xfrm>
            <a:off x="4730400" y="1312223"/>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Content Placeholder 2"/>
          <p:cNvSpPr>
            <a:spLocks noGrp="1"/>
          </p:cNvSpPr>
          <p:nvPr>
            <p:ph idx="26"/>
          </p:nvPr>
        </p:nvSpPr>
        <p:spPr>
          <a:xfrm>
            <a:off x="316801" y="1312223"/>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Content Placeholder 2"/>
          <p:cNvSpPr>
            <a:spLocks noGrp="1"/>
          </p:cNvSpPr>
          <p:nvPr>
            <p:ph idx="27"/>
          </p:nvPr>
        </p:nvSpPr>
        <p:spPr>
          <a:xfrm>
            <a:off x="4729512" y="2873480"/>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Content Placeholder 2"/>
          <p:cNvSpPr>
            <a:spLocks noGrp="1"/>
          </p:cNvSpPr>
          <p:nvPr>
            <p:ph idx="28"/>
          </p:nvPr>
        </p:nvSpPr>
        <p:spPr>
          <a:xfrm>
            <a:off x="315913" y="2873480"/>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121394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33" name="Content Placeholder 2"/>
          <p:cNvSpPr>
            <a:spLocks noGrp="1"/>
          </p:cNvSpPr>
          <p:nvPr>
            <p:ph idx="1"/>
          </p:nvPr>
        </p:nvSpPr>
        <p:spPr>
          <a:xfrm>
            <a:off x="316800"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4" name="Content Placeholder 2"/>
          <p:cNvSpPr>
            <a:spLocks noGrp="1"/>
          </p:cNvSpPr>
          <p:nvPr>
            <p:ph idx="10"/>
          </p:nvPr>
        </p:nvSpPr>
        <p:spPr>
          <a:xfrm>
            <a:off x="3260375"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5" name="Content Placeholder 2"/>
          <p:cNvSpPr>
            <a:spLocks noGrp="1"/>
          </p:cNvSpPr>
          <p:nvPr>
            <p:ph idx="11"/>
          </p:nvPr>
        </p:nvSpPr>
        <p:spPr>
          <a:xfrm>
            <a:off x="6203950" y="1312223"/>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2"/>
          </p:nvPr>
        </p:nvSpPr>
        <p:spPr>
          <a:xfrm>
            <a:off x="316800"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p:cNvSpPr>
          <p:nvPr>
            <p:ph idx="13"/>
          </p:nvPr>
        </p:nvSpPr>
        <p:spPr>
          <a:xfrm>
            <a:off x="3260375"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p:cNvSpPr>
          <p:nvPr>
            <p:ph idx="14"/>
          </p:nvPr>
        </p:nvSpPr>
        <p:spPr>
          <a:xfrm>
            <a:off x="6203950" y="2873480"/>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5"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6"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7"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4226851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11" name="Title 1"/>
          <p:cNvSpPr>
            <a:spLocks noGrp="1" noSelect="1" noRot="1" noMove="1" noResize="1" noEditPoints="1" noAdjustHandles="1" noChangeArrowheads="1" noChangeShapeType="1" noTextEdit="1"/>
          </p:cNvSpPr>
          <p:nvPr>
            <p:ph type="title"/>
            <p:custDataLst>
              <p:tags r:id="rId1"/>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4" name="Content Placeholder 2"/>
          <p:cNvSpPr>
            <a:spLocks noGrp="1" noSelect="1" noRot="1" noMove="1" noResize="1" noEditPoints="1" noAdjustHandles="1" noChangeArrowheads="1" noChangeShapeType="1" noTextEdit="1"/>
          </p:cNvSpPr>
          <p:nvPr>
            <p:ph idx="1"/>
            <p:custDataLst>
              <p:tags r:id="rId2"/>
            </p:custDataLst>
          </p:nvPr>
        </p:nvSpPr>
        <p:spPr>
          <a:xfrm>
            <a:off x="316800" y="1312223"/>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Content Placeholder 2"/>
          <p:cNvSpPr>
            <a:spLocks noGrp="1" noSelect="1" noRot="1" noMove="1" noResize="1" noEditPoints="1" noAdjustHandles="1" noChangeArrowheads="1" noChangeShapeType="1" noTextEdit="1"/>
          </p:cNvSpPr>
          <p:nvPr>
            <p:ph idx="25"/>
            <p:custDataLst>
              <p:tags r:id="rId3"/>
            </p:custDataLst>
          </p:nvPr>
        </p:nvSpPr>
        <p:spPr>
          <a:xfrm>
            <a:off x="316800" y="2873479"/>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5"/>
          <p:cNvSpPr>
            <a:spLocks noGrp="1" noSelect="1" noRot="1" noMove="1" noResize="1" noEditPoints="1" noAdjustHandles="1" noChangeArrowheads="1" noChangeShapeType="1" noTextEdit="1"/>
          </p:cNvSpPr>
          <p:nvPr>
            <p:ph type="ftr" sz="quarter" idx="3"/>
            <p:custDataLst>
              <p:tags r:id="rId4"/>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3" name="Rectangle 81"/>
          <p:cNvSpPr>
            <a:spLocks noGrp="1" noSelect="1" noRot="1" noMove="1" noResize="1" noEditPoints="1" noAdjustHandles="1" noChangeArrowheads="1" noChangeShapeType="1" noTextEdit="1"/>
          </p:cNvSpPr>
          <p:nvPr>
            <p:ph type="dt" sz="half" idx="2"/>
            <p:custDataLst>
              <p:tags r:id="rId5"/>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4" name="Slide Number Placeholder 23"/>
          <p:cNvSpPr>
            <a:spLocks noGrp="1" noSelect="1" noRot="1" noMove="1" noResize="1" noEditPoints="1" noAdjustHandles="1" noChangeArrowheads="1" noChangeShapeType="1" noTextEdit="1"/>
          </p:cNvSpPr>
          <p:nvPr>
            <p:ph type="sldNum" sz="quarter" idx="4"/>
            <p:custDataLst>
              <p:tags r:id="rId6"/>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130786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1"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dirty="0"/>
              <a:t>For internal use only</a:t>
            </a:r>
          </a:p>
        </p:txBody>
      </p:sp>
      <p:sp>
        <p:nvSpPr>
          <p:cNvPr id="12"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US"/>
              <a:t>Date</a:t>
            </a:r>
            <a:endParaRPr lang="en-GB"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389068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2648932"/>
          </a:xfr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8" name="Content Placeholder 2"/>
          <p:cNvSpPr>
            <a:spLocks noGrp="1"/>
          </p:cNvSpPr>
          <p:nvPr>
            <p:ph idx="25"/>
          </p:nvPr>
        </p:nvSpPr>
        <p:spPr>
          <a:xfrm>
            <a:off x="316800" y="2873479"/>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dirty="0"/>
              <a:t>For internal use only</a:t>
            </a:r>
          </a:p>
        </p:txBody>
      </p:sp>
      <p:sp>
        <p:nvSpPr>
          <p:cNvPr id="14"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US"/>
              <a:t>Date</a:t>
            </a:r>
            <a:endParaRPr lang="en-GB" dirty="0"/>
          </a:p>
        </p:txBody>
      </p:sp>
      <p:sp>
        <p:nvSpPr>
          <p:cNvPr id="15"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668909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312224"/>
            <a:ext cx="9144000" cy="2955788"/>
          </a:xfr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1"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2"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298290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5" name="Title 1"/>
          <p:cNvSpPr>
            <a:spLocks noGrp="1"/>
          </p:cNvSpPr>
          <p:nvPr>
            <p:ph type="title"/>
          </p:nvPr>
        </p:nvSpPr>
        <p:spPr>
          <a:xfrm>
            <a:off x="4873445" y="515420"/>
            <a:ext cx="3953755" cy="391412"/>
          </a:xfrm>
        </p:spPr>
        <p:txBody>
          <a:bodyPr anchor="ctr" anchorCtr="0"/>
          <a:lstStyle>
            <a:lvl1pPr>
              <a:defRPr sz="2400"/>
            </a:lvl1pPr>
          </a:lstStyle>
          <a:p>
            <a:r>
              <a:rPr lang="en-US" noProof="0"/>
              <a:t>Click to edit Master title style</a:t>
            </a:r>
            <a:endParaRPr lang="en-GB" noProof="0" dirty="0"/>
          </a:p>
        </p:txBody>
      </p:sp>
      <p:sp>
        <p:nvSpPr>
          <p:cNvPr id="14" name="Content Placeholder 2"/>
          <p:cNvSpPr>
            <a:spLocks noGrp="1"/>
          </p:cNvSpPr>
          <p:nvPr>
            <p:ph idx="11"/>
          </p:nvPr>
        </p:nvSpPr>
        <p:spPr>
          <a:xfrm>
            <a:off x="4873445" y="1312223"/>
            <a:ext cx="3953755" cy="2955789"/>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5"/>
          <p:cNvSpPr>
            <a:spLocks noGrp="1" noChangeArrowheads="1"/>
          </p:cNvSpPr>
          <p:nvPr>
            <p:ph type="ftr" sz="quarter" idx="3"/>
          </p:nvPr>
        </p:nvSpPr>
        <p:spPr bwMode="auto">
          <a:xfrm>
            <a:off x="4873445" y="103907"/>
            <a:ext cx="2199874"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633643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312224"/>
            <a:ext cx="8510400" cy="2955788"/>
          </a:xfrm>
          <a:prstGeom prst="roundRect">
            <a:avLst>
              <a:gd name="adj" fmla="val 4683"/>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871649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312224"/>
            <a:ext cx="4093768" cy="2955788"/>
          </a:xfrm>
          <a:prstGeom prst="roundRect">
            <a:avLst>
              <a:gd name="adj" fmla="val 392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3"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4"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5"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066025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21" y="1312223"/>
            <a:ext cx="556463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8"/>
          <p:cNvSpPr>
            <a:spLocks noGrp="1"/>
          </p:cNvSpPr>
          <p:nvPr>
            <p:ph type="pic" sz="quarter" idx="14"/>
          </p:nvPr>
        </p:nvSpPr>
        <p:spPr>
          <a:xfrm>
            <a:off x="6202272" y="1312224"/>
            <a:ext cx="2624927" cy="2955788"/>
          </a:xfrm>
          <a:prstGeom prst="roundRect">
            <a:avLst>
              <a:gd name="adj" fmla="val 408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4"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5"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737581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312224"/>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4" name="Content Placeholder 2"/>
          <p:cNvSpPr>
            <a:spLocks noGrp="1"/>
          </p:cNvSpPr>
          <p:nvPr>
            <p:ph idx="18"/>
          </p:nvPr>
        </p:nvSpPr>
        <p:spPr>
          <a:xfrm>
            <a:off x="318821" y="1312223"/>
            <a:ext cx="6308887"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1"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266433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21" y="1312223"/>
            <a:ext cx="409965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6937200" y="1312224"/>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30" name="Picture Placeholder 8"/>
          <p:cNvSpPr>
            <a:spLocks noGrp="1"/>
          </p:cNvSpPr>
          <p:nvPr>
            <p:ph type="pic" sz="quarter" idx="28"/>
          </p:nvPr>
        </p:nvSpPr>
        <p:spPr>
          <a:xfrm>
            <a:off x="4726874"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868118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9" name="Picture Placeholder 8"/>
          <p:cNvSpPr>
            <a:spLocks noGrp="1"/>
          </p:cNvSpPr>
          <p:nvPr>
            <p:ph type="pic" sz="quarter" idx="27"/>
          </p:nvPr>
        </p:nvSpPr>
        <p:spPr>
          <a:xfrm>
            <a:off x="6937200" y="1312224"/>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30" name="Picture Placeholder 8"/>
          <p:cNvSpPr>
            <a:spLocks noGrp="1"/>
          </p:cNvSpPr>
          <p:nvPr>
            <p:ph type="pic" sz="quarter" idx="28"/>
          </p:nvPr>
        </p:nvSpPr>
        <p:spPr>
          <a:xfrm>
            <a:off x="4726874"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31" name="Picture Placeholder 8"/>
          <p:cNvSpPr>
            <a:spLocks noGrp="1"/>
          </p:cNvSpPr>
          <p:nvPr>
            <p:ph type="pic" sz="quarter" idx="29"/>
          </p:nvPr>
        </p:nvSpPr>
        <p:spPr>
          <a:xfrm>
            <a:off x="2521837"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32" name="Picture Placeholder 8"/>
          <p:cNvSpPr>
            <a:spLocks noGrp="1"/>
          </p:cNvSpPr>
          <p:nvPr>
            <p:ph type="pic" sz="quarter" idx="30"/>
          </p:nvPr>
        </p:nvSpPr>
        <p:spPr>
          <a:xfrm>
            <a:off x="316800"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dirty="0"/>
              <a:t>Click icon to add picture</a:t>
            </a:r>
            <a:endParaRPr lang="en-GB" noProof="0" dirty="0"/>
          </a:p>
        </p:txBody>
      </p:sp>
      <p:sp>
        <p:nvSpPr>
          <p:cNvPr id="13"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4"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6"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507713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12" name="Title 1"/>
          <p:cNvSpPr>
            <a:spLocks noGrp="1" noSelect="1" noRot="1" noMove="1" noResize="1" noEditPoints="1" noAdjustHandles="1" noChangeArrowheads="1" noChangeShapeType="1" noTextEdit="1"/>
          </p:cNvSpPr>
          <p:nvPr>
            <p:ph type="title"/>
            <p:custDataLst>
              <p:tags r:id="rId1"/>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27" name="Content Placeholder 2"/>
          <p:cNvSpPr>
            <a:spLocks noGrp="1" noSelect="1" noRot="1" noMove="1" noResize="1" noEditPoints="1" noAdjustHandles="1" noChangeArrowheads="1" noChangeShapeType="1" noTextEdit="1"/>
          </p:cNvSpPr>
          <p:nvPr>
            <p:ph idx="1"/>
            <p:custDataLst>
              <p:tags r:id="rId2"/>
            </p:custDataLst>
          </p:nvPr>
        </p:nvSpPr>
        <p:spPr>
          <a:xfrm>
            <a:off x="31680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8" name="Content Placeholder 2"/>
          <p:cNvSpPr>
            <a:spLocks noGrp="1" noSelect="1" noRot="1" noMove="1" noResize="1" noEditPoints="1" noAdjustHandles="1" noChangeArrowheads="1" noChangeShapeType="1" noTextEdit="1"/>
          </p:cNvSpPr>
          <p:nvPr>
            <p:ph idx="10"/>
            <p:custDataLst>
              <p:tags r:id="rId3"/>
            </p:custDataLst>
          </p:nvPr>
        </p:nvSpPr>
        <p:spPr>
          <a:xfrm>
            <a:off x="3260375"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Content Placeholder 2"/>
          <p:cNvSpPr>
            <a:spLocks noGrp="1" noSelect="1" noRot="1" noMove="1" noResize="1" noEditPoints="1" noAdjustHandles="1" noChangeArrowheads="1" noChangeShapeType="1" noTextEdit="1"/>
          </p:cNvSpPr>
          <p:nvPr>
            <p:ph idx="11"/>
            <p:custDataLst>
              <p:tags r:id="rId4"/>
            </p:custDataLst>
          </p:nvPr>
        </p:nvSpPr>
        <p:spPr>
          <a:xfrm>
            <a:off x="620395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Rectangle 5"/>
          <p:cNvSpPr>
            <a:spLocks noGrp="1" noSelect="1" noRot="1" noMove="1" noResize="1" noEditPoints="1" noAdjustHandles="1" noChangeArrowheads="1" noChangeShapeType="1" noTextEdit="1"/>
          </p:cNvSpPr>
          <p:nvPr>
            <p:ph type="ftr" sz="quarter" idx="3"/>
            <p:custDataLst>
              <p:tags r:id="rId5"/>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20" name="Rectangle 81"/>
          <p:cNvSpPr>
            <a:spLocks noGrp="1" noSelect="1" noRot="1" noMove="1" noResize="1" noEditPoints="1" noAdjustHandles="1" noChangeArrowheads="1" noChangeShapeType="1" noTextEdit="1"/>
          </p:cNvSpPr>
          <p:nvPr>
            <p:ph type="dt" sz="half" idx="2"/>
            <p:custDataLst>
              <p:tags r:id="rId6"/>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21" name="Slide Number Placeholder 23"/>
          <p:cNvSpPr>
            <a:spLocks noGrp="1" noSelect="1" noRot="1" noMove="1" noResize="1" noEditPoints="1" noAdjustHandles="1" noChangeArrowheads="1" noChangeShapeType="1" noTextEdit="1"/>
          </p:cNvSpPr>
          <p:nvPr>
            <p:ph type="sldNum" sz="quarter" idx="4"/>
            <p:custDataLst>
              <p:tags r:id="rId7"/>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90875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1" y="1312223"/>
            <a:ext cx="2923653"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Media Placeholder 8"/>
          <p:cNvSpPr>
            <a:spLocks noGrp="1"/>
          </p:cNvSpPr>
          <p:nvPr>
            <p:ph type="media" sz="quarter" idx="18" hasCustomPrompt="1"/>
          </p:nvPr>
        </p:nvSpPr>
        <p:spPr>
          <a:xfrm>
            <a:off x="3578125" y="1309927"/>
            <a:ext cx="5258820" cy="2958085"/>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dirty="0"/>
              <a:t>Click to add media size 16/9</a:t>
            </a:r>
          </a:p>
        </p:txBody>
      </p:sp>
      <p:sp>
        <p:nvSpPr>
          <p:cNvPr id="16"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1"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2"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5"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613817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hasCustomPrompt="1"/>
          </p:nvPr>
        </p:nvSpPr>
        <p:spPr>
          <a:xfrm>
            <a:off x="4891539" y="1309927"/>
            <a:ext cx="3945406" cy="2958085"/>
          </a:xfrm>
          <a:solidFill>
            <a:schemeClr val="accent6"/>
          </a:solidFill>
          <a:effectLst/>
        </p:spPr>
        <p:txBody>
          <a:bodyPr tIns="0" anchor="ctr" anchorCtr="0">
            <a:normAutofit/>
          </a:bodyPr>
          <a:lstStyle>
            <a:lvl1pPr marL="0" indent="0" algn="ctr">
              <a:buNone/>
              <a:defRPr sz="700" baseline="0">
                <a:solidFill>
                  <a:schemeClr val="bg1"/>
                </a:solidFill>
              </a:defRPr>
            </a:lvl1pPr>
          </a:lstStyle>
          <a:p>
            <a:r>
              <a:rPr lang="en-GB" noProof="0" dirty="0"/>
              <a:t>Click to add media size 4/3</a:t>
            </a:r>
          </a:p>
        </p:txBody>
      </p:sp>
      <p:sp>
        <p:nvSpPr>
          <p:cNvPr id="17" name="Content Placeholder 2"/>
          <p:cNvSpPr>
            <a:spLocks noGrp="1"/>
          </p:cNvSpPr>
          <p:nvPr>
            <p:ph idx="24"/>
          </p:nvPr>
        </p:nvSpPr>
        <p:spPr>
          <a:xfrm>
            <a:off x="318821" y="1312223"/>
            <a:ext cx="4251592"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Title 1"/>
          <p:cNvSpPr>
            <a:spLocks noGrp="1"/>
          </p:cNvSpPr>
          <p:nvPr>
            <p:ph type="title"/>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12"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3"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4230213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hasCustomPrompt="1"/>
          </p:nvPr>
        </p:nvSpPr>
        <p:spPr>
          <a:xfrm>
            <a:off x="0" y="-1"/>
            <a:ext cx="9144000" cy="5143499"/>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dirty="0"/>
              <a:t>Click to add media size 16:9</a:t>
            </a:r>
          </a:p>
        </p:txBody>
      </p:sp>
      <p:sp>
        <p:nvSpPr>
          <p:cNvPr id="11"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dirty="0"/>
              <a:t>For internal use only</a:t>
            </a:r>
          </a:p>
        </p:txBody>
      </p:sp>
      <p:sp>
        <p:nvSpPr>
          <p:cNvPr id="12"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US"/>
              <a:t>Date</a:t>
            </a:r>
            <a:endParaRPr lang="en-GB" dirty="0"/>
          </a:p>
        </p:txBody>
      </p:sp>
      <p:sp>
        <p:nvSpPr>
          <p:cNvPr id="14"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407268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pPr>
              <a:defRPr/>
            </a:pPr>
            <a:fld id="{4B01E8EF-57E8-4F85-90EB-163CEE512F88}" type="slidenum">
              <a:rPr lang="en-GB" noProof="0" smtClean="0"/>
              <a:pPr>
                <a:defRPr/>
              </a:pPr>
              <a:t>‹#›</a:t>
            </a:fld>
            <a:endParaRPr lang="en-GB" noProof="0" dirty="0"/>
          </a:p>
        </p:txBody>
      </p:sp>
      <p:sp>
        <p:nvSpPr>
          <p:cNvPr id="4" name="Footer Placeholder 3"/>
          <p:cNvSpPr>
            <a:spLocks noGrp="1"/>
          </p:cNvSpPr>
          <p:nvPr>
            <p:ph type="ftr" sz="quarter" idx="11"/>
          </p:nvPr>
        </p:nvSpPr>
        <p:spPr>
          <a:xfrm>
            <a:off x="4172956" y="103907"/>
            <a:ext cx="2900363" cy="101600"/>
          </a:xfrm>
          <a:prstGeom prst="rect">
            <a:avLst/>
          </a:prstGeom>
        </p:spPr>
        <p:txBody>
          <a:bodyPr/>
          <a:lstStyle/>
          <a:p>
            <a:pPr>
              <a:defRPr/>
            </a:pPr>
            <a:r>
              <a:rPr lang="en-GB" noProof="0" dirty="0"/>
              <a:t>For internal use only</a:t>
            </a:r>
          </a:p>
        </p:txBody>
      </p:sp>
      <p:sp>
        <p:nvSpPr>
          <p:cNvPr id="5" name="Date Placeholder 4"/>
          <p:cNvSpPr>
            <a:spLocks noGrp="1"/>
          </p:cNvSpPr>
          <p:nvPr>
            <p:ph type="dt" sz="half" idx="12"/>
          </p:nvPr>
        </p:nvSpPr>
        <p:spPr/>
        <p:txBody>
          <a:bodyPr/>
          <a:lstStyle/>
          <a:p>
            <a:pPr>
              <a:defRPr/>
            </a:pPr>
            <a:r>
              <a:rPr lang="en-US" noProof="0"/>
              <a:t>Date</a:t>
            </a:r>
            <a:endParaRPr lang="en-GB" noProof="0" dirty="0"/>
          </a:p>
        </p:txBody>
      </p:sp>
    </p:spTree>
    <p:extLst>
      <p:ext uri="{BB962C8B-B14F-4D97-AF65-F5344CB8AC3E}">
        <p14:creationId xmlns:p14="http://schemas.microsoft.com/office/powerpoint/2010/main" val="905911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B01E8EF-57E8-4F85-90EB-163CEE512F88}" type="slidenum">
              <a:rPr lang="en-GB" noProof="0" smtClean="0"/>
              <a:pPr>
                <a:defRPr/>
              </a:pPr>
              <a:t>‹#›</a:t>
            </a:fld>
            <a:endParaRPr lang="en-GB" noProof="0" dirty="0"/>
          </a:p>
        </p:txBody>
      </p:sp>
      <p:sp>
        <p:nvSpPr>
          <p:cNvPr id="4" name="Footer Placeholder 3"/>
          <p:cNvSpPr>
            <a:spLocks noGrp="1"/>
          </p:cNvSpPr>
          <p:nvPr>
            <p:ph type="ftr" sz="quarter" idx="11"/>
          </p:nvPr>
        </p:nvSpPr>
        <p:spPr>
          <a:xfrm>
            <a:off x="4172956" y="103907"/>
            <a:ext cx="2900363" cy="101600"/>
          </a:xfrm>
          <a:prstGeom prst="rect">
            <a:avLst/>
          </a:prstGeom>
        </p:spPr>
        <p:txBody>
          <a:bodyPr/>
          <a:lstStyle/>
          <a:p>
            <a:pPr>
              <a:defRPr/>
            </a:pPr>
            <a:r>
              <a:rPr lang="en-GB" noProof="0" dirty="0"/>
              <a:t>For internal use only</a:t>
            </a:r>
          </a:p>
        </p:txBody>
      </p:sp>
      <p:sp>
        <p:nvSpPr>
          <p:cNvPr id="5" name="Date Placeholder 4"/>
          <p:cNvSpPr>
            <a:spLocks noGrp="1"/>
          </p:cNvSpPr>
          <p:nvPr>
            <p:ph type="dt" sz="half" idx="12"/>
          </p:nvPr>
        </p:nvSpPr>
        <p:spPr/>
        <p:txBody>
          <a:bodyPr/>
          <a:lstStyle/>
          <a:p>
            <a:pPr>
              <a:defRPr/>
            </a:pPr>
            <a:r>
              <a:rPr lang="en-US" noProof="0"/>
              <a:t>Date</a:t>
            </a:r>
            <a:endParaRPr lang="en-GB" noProof="0" dirty="0"/>
          </a:p>
        </p:txBody>
      </p:sp>
    </p:spTree>
    <p:extLst>
      <p:ext uri="{BB962C8B-B14F-4D97-AF65-F5344CB8AC3E}">
        <p14:creationId xmlns:p14="http://schemas.microsoft.com/office/powerpoint/2010/main" val="2446384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10" name="Rectangle 9"/>
          <p:cNvSpPr/>
          <p:nvPr userDrawn="1"/>
        </p:nvSpPr>
        <p:spPr bwMode="auto">
          <a:xfrm>
            <a:off x="316800" y="309039"/>
            <a:ext cx="8510400" cy="3958973"/>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1219200" rtl="0" eaLnBrk="1" fontAlgn="base" latinLnBrk="0" hangingPunct="1">
              <a:lnSpc>
                <a:spcPct val="100000"/>
              </a:lnSpc>
              <a:spcBef>
                <a:spcPct val="50000"/>
              </a:spcBef>
              <a:spcAft>
                <a:spcPct val="0"/>
              </a:spcAft>
              <a:buClrTx/>
              <a:buSzTx/>
              <a:buFontTx/>
              <a:buNone/>
              <a:tabLst/>
            </a:pPr>
            <a:endParaRPr kumimoji="0" lang="en-GB" sz="2400" b="1" i="0" u="none" strike="noStrike" cap="none" normalizeH="0" baseline="0" noProof="0" dirty="0">
              <a:ln>
                <a:noFill/>
              </a:ln>
              <a:solidFill>
                <a:srgbClr val="001965"/>
              </a:solidFill>
              <a:effectLst/>
              <a:latin typeface="Verdana" pitchFamily="34" charset="0"/>
            </a:endParaRPr>
          </a:p>
        </p:txBody>
      </p:sp>
      <p:sp>
        <p:nvSpPr>
          <p:cNvPr id="21" name="Title 6"/>
          <p:cNvSpPr txBox="1">
            <a:spLocks/>
          </p:cNvSpPr>
          <p:nvPr userDrawn="1"/>
        </p:nvSpPr>
        <p:spPr bwMode="auto">
          <a:xfrm>
            <a:off x="318821" y="577310"/>
            <a:ext cx="8518124" cy="39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r>
              <a:rPr lang="en-GB" noProof="0" dirty="0"/>
              <a:t>Title</a:t>
            </a:r>
          </a:p>
        </p:txBody>
      </p:sp>
      <p:sp>
        <p:nvSpPr>
          <p:cNvPr id="15" name="TextBox 14"/>
          <p:cNvSpPr txBox="1"/>
          <p:nvPr userDrawn="1"/>
        </p:nvSpPr>
        <p:spPr>
          <a:xfrm>
            <a:off x="2748809" y="2524536"/>
            <a:ext cx="3633374" cy="276999"/>
          </a:xfrm>
          <a:prstGeom prst="rect">
            <a:avLst/>
          </a:prstGeom>
          <a:noFill/>
        </p:spPr>
        <p:txBody>
          <a:bodyPr wrap="square" rtlCol="0">
            <a:spAutoFit/>
          </a:bodyPr>
          <a:lstStyle/>
          <a:p>
            <a:pPr algn="ctr"/>
            <a:r>
              <a:rPr lang="en-GB" sz="1200" b="0" noProof="0" dirty="0">
                <a:solidFill>
                  <a:schemeClr val="accent5"/>
                </a:solidFill>
              </a:rPr>
              <a:t>Keep all content in this area</a:t>
            </a:r>
          </a:p>
        </p:txBody>
      </p:sp>
      <p:sp>
        <p:nvSpPr>
          <p:cNvPr id="28" name="TextBox 27"/>
          <p:cNvSpPr txBox="1"/>
          <p:nvPr userDrawn="1"/>
        </p:nvSpPr>
        <p:spPr>
          <a:xfrm>
            <a:off x="318820" y="1312223"/>
            <a:ext cx="8518125" cy="369332"/>
          </a:xfrm>
          <a:prstGeom prst="rect">
            <a:avLst/>
          </a:prstGeom>
          <a:noFill/>
        </p:spPr>
        <p:txBody>
          <a:bodyPr wrap="square" rtlCol="0">
            <a:spAutoFit/>
          </a:bodyPr>
          <a:lstStyle/>
          <a:p>
            <a:endParaRPr lang="en-GB" noProof="0" dirty="0"/>
          </a:p>
        </p:txBody>
      </p:sp>
      <p:sp>
        <p:nvSpPr>
          <p:cNvPr id="30" name="Rectangle 29"/>
          <p:cNvSpPr/>
          <p:nvPr userDrawn="1"/>
        </p:nvSpPr>
        <p:spPr bwMode="auto">
          <a:xfrm>
            <a:off x="316800" y="1312222"/>
            <a:ext cx="8510401" cy="2955789"/>
          </a:xfrm>
          <a:prstGeom prst="rect">
            <a:avLst/>
          </a:prstGeom>
          <a:noFill/>
          <a:ln w="3175" cap="flat" cmpd="sng" algn="ctr">
            <a:solidFill>
              <a:schemeClr val="accent5"/>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269875" marR="0" indent="-269875" algn="l" defTabSz="1219200" rtl="0" eaLnBrk="1" fontAlgn="base" latinLnBrk="0" hangingPunct="1">
              <a:lnSpc>
                <a:spcPct val="100000"/>
              </a:lnSpc>
              <a:spcBef>
                <a:spcPct val="50000"/>
              </a:spcBef>
              <a:spcAft>
                <a:spcPct val="0"/>
              </a:spcAft>
              <a:buClr>
                <a:schemeClr val="accent1"/>
              </a:buClr>
              <a:buSzTx/>
              <a:buFont typeface="Arial" pitchFamily="34" charset="0"/>
              <a:buChar char="•"/>
              <a:tabLst/>
            </a:pPr>
            <a:r>
              <a:rPr kumimoji="0" lang="en-GB" sz="1800" b="0" i="0" u="none" strike="noStrike" cap="none" normalizeH="0" baseline="0" noProof="0" dirty="0">
                <a:ln>
                  <a:noFill/>
                </a:ln>
                <a:solidFill>
                  <a:srgbClr val="001965"/>
                </a:solidFill>
                <a:effectLst/>
                <a:latin typeface="Verdana" pitchFamily="34" charset="0"/>
              </a:rPr>
              <a:t>Content area</a:t>
            </a:r>
          </a:p>
        </p:txBody>
      </p:sp>
      <p:sp>
        <p:nvSpPr>
          <p:cNvPr id="31" name="TextBox 30"/>
          <p:cNvSpPr txBox="1"/>
          <p:nvPr userDrawn="1"/>
        </p:nvSpPr>
        <p:spPr>
          <a:xfrm>
            <a:off x="316800" y="964459"/>
            <a:ext cx="4572008" cy="276999"/>
          </a:xfrm>
          <a:prstGeom prst="rect">
            <a:avLst/>
          </a:prstGeom>
          <a:noFill/>
        </p:spPr>
        <p:txBody>
          <a:bodyPr wrap="square" rtlCol="0">
            <a:spAutoFit/>
          </a:bodyPr>
          <a:lstStyle/>
          <a:p>
            <a:pPr algn="l"/>
            <a:r>
              <a:rPr lang="en-GB" sz="1200" b="0" noProof="0" dirty="0">
                <a:solidFill>
                  <a:schemeClr val="accent5"/>
                </a:solidFill>
              </a:rPr>
              <a:t>Keep</a:t>
            </a:r>
            <a:r>
              <a:rPr lang="en-GB" sz="1200" b="0" baseline="0" noProof="0" dirty="0">
                <a:solidFill>
                  <a:schemeClr val="accent5"/>
                </a:solidFill>
              </a:rPr>
              <a:t> all titles, trompets and subtitles in this area</a:t>
            </a:r>
            <a:endParaRPr lang="en-GB" sz="1200" b="0" noProof="0" dirty="0">
              <a:solidFill>
                <a:schemeClr val="accent5"/>
              </a:solidFill>
            </a:endParaRPr>
          </a:p>
        </p:txBody>
      </p:sp>
      <p:sp>
        <p:nvSpPr>
          <p:cNvPr id="32" name="TextBox 31"/>
          <p:cNvSpPr txBox="1"/>
          <p:nvPr userDrawn="1"/>
        </p:nvSpPr>
        <p:spPr>
          <a:xfrm>
            <a:off x="4919812" y="329740"/>
            <a:ext cx="3909190" cy="276999"/>
          </a:xfrm>
          <a:prstGeom prst="rect">
            <a:avLst/>
          </a:prstGeom>
          <a:noFill/>
        </p:spPr>
        <p:txBody>
          <a:bodyPr wrap="square" rtlCol="0">
            <a:spAutoFit/>
          </a:bodyPr>
          <a:lstStyle/>
          <a:p>
            <a:pPr algn="r"/>
            <a:r>
              <a:rPr lang="en-GB" sz="1200" b="0" noProof="0" dirty="0">
                <a:solidFill>
                  <a:schemeClr val="accent5"/>
                </a:solidFill>
              </a:rPr>
              <a:t>Never</a:t>
            </a:r>
            <a:r>
              <a:rPr lang="en-GB" sz="1200" b="0" baseline="0" noProof="0" dirty="0">
                <a:solidFill>
                  <a:schemeClr val="accent5"/>
                </a:solidFill>
              </a:rPr>
              <a:t> move Footer, Date and No placeholders</a:t>
            </a:r>
            <a:endParaRPr lang="en-GB" sz="1200" b="0" noProof="0" dirty="0">
              <a:solidFill>
                <a:schemeClr val="accent5"/>
              </a:solidFill>
            </a:endParaRPr>
          </a:p>
        </p:txBody>
      </p:sp>
      <p:sp>
        <p:nvSpPr>
          <p:cNvPr id="16" name="Rectangle 5"/>
          <p:cNvSpPr>
            <a:spLocks noGrp="1" noChangeArrowheads="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a:t>For internal use only</a:t>
            </a:r>
          </a:p>
        </p:txBody>
      </p:sp>
      <p:sp>
        <p:nvSpPr>
          <p:cNvPr id="17"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8" name="Slide Number Placeholder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59213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Text Placeholder 15"/>
          <p:cNvSpPr>
            <a:spLocks noGrp="1"/>
          </p:cNvSpPr>
          <p:nvPr>
            <p:ph type="body" sz="quarter" idx="13"/>
          </p:nvPr>
        </p:nvSpPr>
        <p:spPr>
          <a:xfrm>
            <a:off x="1691680" y="4839891"/>
            <a:ext cx="5759450" cy="161925"/>
          </a:xfrm>
        </p:spPr>
        <p:txBody>
          <a:bodyPr anchor="b"/>
          <a:lstStyle>
            <a:lvl1pPr marL="228600" indent="-228600" algn="ctr">
              <a:spcBef>
                <a:spcPts val="0"/>
              </a:spcBef>
              <a:buClr>
                <a:srgbClr val="BDB2A4"/>
              </a:buClr>
              <a:buFont typeface="+mj-lt"/>
              <a:buAutoNum type="arabicPeriod"/>
              <a:defRPr lang="en-US" sz="800" b="0" kern="1200" dirty="0" smtClean="0">
                <a:solidFill>
                  <a:srgbClr val="BDB2A4"/>
                </a:solidFill>
                <a:latin typeface="Verdana" pitchFamily="34" charset="0"/>
                <a:ea typeface="ＭＳ Ｐゴシック"/>
                <a:cs typeface="ＭＳ Ｐゴシック"/>
              </a:defRPr>
            </a:lvl1pPr>
            <a:lvl2pPr marL="539750" indent="0">
              <a:buNone/>
              <a:defRPr lang="en-US" sz="1000" b="0" kern="1200" dirty="0" smtClean="0">
                <a:solidFill>
                  <a:schemeClr val="folHlink"/>
                </a:solidFill>
                <a:latin typeface="Verdana" pitchFamily="34" charset="0"/>
                <a:ea typeface="ＭＳ Ｐゴシック"/>
                <a:cs typeface="ＭＳ Ｐゴシック"/>
              </a:defRPr>
            </a:lvl2pPr>
            <a:lvl3pPr marL="1076325" indent="0">
              <a:buNone/>
              <a:defRPr lang="en-US" sz="1000" b="0" kern="1200" dirty="0" smtClean="0">
                <a:solidFill>
                  <a:schemeClr val="folHlink"/>
                </a:solidFill>
                <a:latin typeface="Verdana" pitchFamily="34" charset="0"/>
                <a:ea typeface="ＭＳ Ｐゴシック"/>
                <a:cs typeface="ＭＳ Ｐゴシック"/>
              </a:defRPr>
            </a:lvl3pPr>
            <a:lvl4pPr marL="1620838" indent="0">
              <a:buNone/>
              <a:defRPr lang="en-US" sz="1000" b="0" kern="1200" dirty="0" smtClean="0">
                <a:solidFill>
                  <a:schemeClr val="folHlink"/>
                </a:solidFill>
                <a:latin typeface="Verdana" pitchFamily="34" charset="0"/>
                <a:ea typeface="ＭＳ Ｐゴシック"/>
                <a:cs typeface="ＭＳ Ｐゴシック"/>
              </a:defRPr>
            </a:lvl4pPr>
            <a:lvl5pPr marL="2146300" indent="0">
              <a:buNone/>
              <a:defRPr lang="en-GB" sz="1000" b="0" kern="1200" dirty="0">
                <a:solidFill>
                  <a:schemeClr val="folHlink"/>
                </a:solidFill>
                <a:latin typeface="Verdana" pitchFamily="34" charset="0"/>
                <a:ea typeface="ＭＳ Ｐゴシック"/>
                <a:cs typeface="ＭＳ Ｐゴシック"/>
              </a:defRPr>
            </a:lvl5pPr>
          </a:lstStyle>
          <a:p>
            <a:pPr lvl="0"/>
            <a:r>
              <a:rPr lang="en-US" dirty="0"/>
              <a:t>Click to edit Master text styles</a:t>
            </a:r>
          </a:p>
        </p:txBody>
      </p:sp>
      <p:sp>
        <p:nvSpPr>
          <p:cNvPr id="4" name="Rectangle 5"/>
          <p:cNvSpPr>
            <a:spLocks noGrp="1" noChangeArrowheads="1"/>
          </p:cNvSpPr>
          <p:nvPr>
            <p:ph type="ftr" sz="quarter" idx="14"/>
          </p:nvPr>
        </p:nvSpPr>
        <p:spPr>
          <a:xfrm>
            <a:off x="4172956" y="103907"/>
            <a:ext cx="2900363" cy="101600"/>
          </a:xfrm>
          <a:prstGeom prst="rect">
            <a:avLst/>
          </a:prstGeom>
          <a:ln/>
        </p:spPr>
        <p:txBody>
          <a:bodyPr/>
          <a:lstStyle>
            <a:lvl1pPr algn="r" eaLnBrk="1" hangingPunct="1">
              <a:spcBef>
                <a:spcPct val="0"/>
              </a:spcBef>
              <a:defRPr/>
            </a:lvl1pPr>
          </a:lstStyle>
          <a:p>
            <a:pPr>
              <a:defRPr/>
            </a:pPr>
            <a:r>
              <a:rPr lang="en-GB"/>
              <a:t>For internal use only</a:t>
            </a:r>
            <a:endParaRPr lang="en-GB" dirty="0"/>
          </a:p>
        </p:txBody>
      </p:sp>
      <p:sp>
        <p:nvSpPr>
          <p:cNvPr id="5" name="Rectangle 81"/>
          <p:cNvSpPr>
            <a:spLocks noGrp="1" noChangeArrowheads="1"/>
          </p:cNvSpPr>
          <p:nvPr>
            <p:ph type="dt" sz="half" idx="15"/>
          </p:nvPr>
        </p:nvSpPr>
        <p:spPr>
          <a:ln/>
        </p:spPr>
        <p:txBody>
          <a:bodyPr/>
          <a:lstStyle>
            <a:lvl1pPr>
              <a:defRPr/>
            </a:lvl1pPr>
          </a:lstStyle>
          <a:p>
            <a:pPr>
              <a:defRPr/>
            </a:pPr>
            <a:r>
              <a:rPr lang="en-US"/>
              <a:t>Date</a:t>
            </a:r>
            <a:endParaRPr lang="en-GB" dirty="0"/>
          </a:p>
        </p:txBody>
      </p:sp>
      <p:sp>
        <p:nvSpPr>
          <p:cNvPr id="8" name="Rectangle 23"/>
          <p:cNvSpPr>
            <a:spLocks noGrp="1" noChangeArrowheads="1"/>
          </p:cNvSpPr>
          <p:nvPr>
            <p:ph type="sldNum" sz="quarter" idx="4"/>
          </p:nvPr>
        </p:nvSpPr>
        <p:spPr bwMode="auto">
          <a:xfrm>
            <a:off x="8515350" y="104775"/>
            <a:ext cx="3111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fontAlgn="auto" hangingPunct="1">
              <a:spcBef>
                <a:spcPts val="0"/>
              </a:spcBef>
              <a:spcAft>
                <a:spcPts val="0"/>
              </a:spcAft>
              <a:defRPr sz="600" b="0">
                <a:solidFill>
                  <a:schemeClr val="accent3"/>
                </a:solidFill>
                <a:latin typeface="+mn-lt"/>
                <a:cs typeface="+mn-cs"/>
              </a:defRPr>
            </a:lvl1pPr>
          </a:lstStyle>
          <a:p>
            <a:pPr>
              <a:defRPr/>
            </a:pPr>
            <a:fld id="{5865BC76-B0B6-4808-83F3-7AC6438A50B2}" type="slidenum">
              <a:rPr lang="en-GB"/>
              <a:pPr>
                <a:defRPr/>
              </a:pPr>
              <a:t>‹#›</a:t>
            </a:fld>
            <a:endParaRPr lang="en-GB" dirty="0"/>
          </a:p>
        </p:txBody>
      </p:sp>
    </p:spTree>
    <p:extLst>
      <p:ext uri="{BB962C8B-B14F-4D97-AF65-F5344CB8AC3E}">
        <p14:creationId xmlns:p14="http://schemas.microsoft.com/office/powerpoint/2010/main" val="366341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13" name="Title 1"/>
          <p:cNvSpPr>
            <a:spLocks noGrp="1" noSelect="1" noRot="1" noMove="1" noResize="1" noEditPoints="1" noAdjustHandles="1" noChangeArrowheads="1" noChangeShapeType="1" noTextEdit="1"/>
          </p:cNvSpPr>
          <p:nvPr>
            <p:ph type="title"/>
            <p:custDataLst>
              <p:tags r:id="rId1"/>
            </p:custDataLst>
          </p:nvPr>
        </p:nvSpPr>
        <p:spPr>
          <a:xfrm>
            <a:off x="316800" y="515420"/>
            <a:ext cx="8510400" cy="391412"/>
          </a:xfrm>
        </p:spPr>
        <p:txBody>
          <a:bodyPr anchor="ctr" anchorCtr="0"/>
          <a:lstStyle>
            <a:lvl1pPr>
              <a:defRPr sz="2400"/>
            </a:lvl1pPr>
          </a:lstStyle>
          <a:p>
            <a:r>
              <a:rPr lang="en-US" noProof="0"/>
              <a:t>Click to edit Master title style</a:t>
            </a:r>
            <a:endParaRPr lang="en-GB" noProof="0" dirty="0"/>
          </a:p>
        </p:txBody>
      </p:sp>
      <p:sp>
        <p:nvSpPr>
          <p:cNvPr id="37" name="Content Placeholder 2"/>
          <p:cNvSpPr>
            <a:spLocks noGrp="1" noSelect="1" noRot="1" noMove="1" noResize="1" noEditPoints="1" noAdjustHandles="1" noChangeArrowheads="1" noChangeShapeType="1" noTextEdit="1"/>
          </p:cNvSpPr>
          <p:nvPr>
            <p:ph idx="1"/>
            <p:custDataLst>
              <p:tags r:id="rId2"/>
            </p:custDataLst>
          </p:nvPr>
        </p:nvSpPr>
        <p:spPr>
          <a:xfrm>
            <a:off x="316800"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2"/>
          <p:cNvSpPr>
            <a:spLocks noGrp="1" noSelect="1" noRot="1" noMove="1" noResize="1" noEditPoints="1" noAdjustHandles="1" noChangeArrowheads="1" noChangeShapeType="1" noTextEdit="1"/>
          </p:cNvSpPr>
          <p:nvPr>
            <p:ph idx="10"/>
            <p:custDataLst>
              <p:tags r:id="rId3"/>
            </p:custDataLst>
          </p:nvPr>
        </p:nvSpPr>
        <p:spPr>
          <a:xfrm>
            <a:off x="2521837"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Content Placeholder 2"/>
          <p:cNvSpPr>
            <a:spLocks noGrp="1" noSelect="1" noRot="1" noMove="1" noResize="1" noEditPoints="1" noAdjustHandles="1" noChangeArrowheads="1" noChangeShapeType="1" noTextEdit="1"/>
          </p:cNvSpPr>
          <p:nvPr>
            <p:ph idx="11"/>
            <p:custDataLst>
              <p:tags r:id="rId4"/>
            </p:custDataLst>
          </p:nvPr>
        </p:nvSpPr>
        <p:spPr>
          <a:xfrm>
            <a:off x="4726874"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0" name="Content Placeholder 2"/>
          <p:cNvSpPr>
            <a:spLocks noGrp="1" noSelect="1" noRot="1" noMove="1" noResize="1" noEditPoints="1" noAdjustHandles="1" noChangeArrowheads="1" noChangeShapeType="1" noTextEdit="1"/>
          </p:cNvSpPr>
          <p:nvPr>
            <p:ph idx="12"/>
            <p:custDataLst>
              <p:tags r:id="rId5"/>
            </p:custDataLst>
          </p:nvPr>
        </p:nvSpPr>
        <p:spPr>
          <a:xfrm>
            <a:off x="6938963"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Rectangle 5"/>
          <p:cNvSpPr>
            <a:spLocks noGrp="1" noSelect="1" noRot="1" noMove="1" noResize="1" noEditPoints="1" noAdjustHandles="1" noChangeArrowheads="1" noChangeShapeType="1" noTextEdit="1"/>
          </p:cNvSpPr>
          <p:nvPr>
            <p:ph type="ftr" sz="quarter" idx="3"/>
            <p:custDataLst>
              <p:tags r:id="rId6"/>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5" name="Rectangle 81"/>
          <p:cNvSpPr>
            <a:spLocks noGrp="1" noSelect="1" noRot="1" noMove="1" noResize="1" noEditPoints="1" noAdjustHandles="1" noChangeArrowheads="1" noChangeShapeType="1" noTextEdit="1"/>
          </p:cNvSpPr>
          <p:nvPr>
            <p:ph type="dt" sz="half" idx="2"/>
            <p:custDataLst>
              <p:tags r:id="rId7"/>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sp>
        <p:nvSpPr>
          <p:cNvPr id="16" name="Slide Number Placeholder 23"/>
          <p:cNvSpPr>
            <a:spLocks noGrp="1" noSelect="1" noRot="1" noMove="1" noResize="1" noEditPoints="1" noAdjustHandles="1" noChangeArrowheads="1" noChangeShapeType="1" noTextEdit="1"/>
          </p:cNvSpPr>
          <p:nvPr>
            <p:ph type="sldNum" sz="quarter" idx="4"/>
            <p:custDataLst>
              <p:tags r:id="rId8"/>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10066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5.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4.xml"/><Relationship Id="rId37" Type="http://schemas.openxmlformats.org/officeDocument/2006/relationships/oleObject" Target="../embeddings/oleObject1.bin"/><Relationship Id="rId40"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 Id="rId35" Type="http://schemas.openxmlformats.org/officeDocument/2006/relationships/tags" Target="../tags/tag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image" Target="../media/image6.jpeg"/><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5.jpe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theme" Target="../theme/theme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image" Target="../media/image6.jpe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0"/>
            </p:custDataLst>
            <p:extLst>
              <p:ext uri="{D42A27DB-BD31-4B8C-83A1-F6EECF244321}">
                <p14:modId xmlns:p14="http://schemas.microsoft.com/office/powerpoint/2010/main" val="26841134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7" imgW="270" imgH="270" progId="TCLayout.ActiveDocument.1">
                  <p:embed/>
                </p:oleObj>
              </mc:Choice>
              <mc:Fallback>
                <p:oleObj name="think-cell Slide" r:id="rId37" imgW="270" imgH="270" progId="TCLayout.ActiveDocument.1">
                  <p:embed/>
                  <p:pic>
                    <p:nvPicPr>
                      <p:cNvPr id="4" name="Object 3" hidden="1"/>
                      <p:cNvPicPr/>
                      <p:nvPr/>
                    </p:nvPicPr>
                    <p:blipFill>
                      <a:blip r:embed="rId38"/>
                      <a:stretch>
                        <a:fillRect/>
                      </a:stretch>
                    </p:blipFill>
                    <p:spPr>
                      <a:xfrm>
                        <a:off x="1588" y="1588"/>
                        <a:ext cx="1587" cy="1587"/>
                      </a:xfrm>
                      <a:prstGeom prst="rect">
                        <a:avLst/>
                      </a:prstGeom>
                    </p:spPr>
                  </p:pic>
                </p:oleObj>
              </mc:Fallback>
            </mc:AlternateContent>
          </a:graphicData>
        </a:graphic>
      </p:graphicFrame>
      <p:sp>
        <p:nvSpPr>
          <p:cNvPr id="14" name="Rectangle 23"/>
          <p:cNvSpPr>
            <a:spLocks noGrp="1" noSelect="1" noRot="1" noMove="1" noResize="1" noEditPoints="1" noAdjustHandles="1" noChangeArrowheads="1" noChangeShapeType="1" noTextEdit="1"/>
          </p:cNvSpPr>
          <p:nvPr>
            <p:ph type="sldNum" sz="quarter" idx="4"/>
            <p:custDataLst>
              <p:tags r:id="rId31"/>
            </p:custDataLst>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3" name="Text Placeholder 2"/>
          <p:cNvSpPr>
            <a:spLocks noGrp="1" noSelect="1" noRot="1" noMove="1" noResize="1" noEditPoints="1" noAdjustHandles="1" noChangeArrowheads="1" noChangeShapeType="1" noTextEdit="1"/>
          </p:cNvSpPr>
          <p:nvPr>
            <p:ph type="body" idx="1"/>
            <p:custDataLst>
              <p:tags r:id="rId32"/>
            </p:custDataLst>
          </p:nvPr>
        </p:nvSpPr>
        <p:spPr>
          <a:xfrm>
            <a:off x="316800" y="1312222"/>
            <a:ext cx="8510400" cy="2955790"/>
          </a:xfrm>
          <a:prstGeom prst="rect">
            <a:avLst/>
          </a:prstGeom>
        </p:spPr>
        <p:txBody>
          <a:bodyPr vert="horz" lIns="0" tIns="0" rIns="216000" bIns="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GB" noProof="0" dirty="0"/>
              <a:t>Level 6 no bullet 18</a:t>
            </a:r>
          </a:p>
          <a:p>
            <a:pPr lvl="6"/>
            <a:r>
              <a:rPr lang="en-GB" noProof="0" dirty="0"/>
              <a:t>Level 7 no bullet 14</a:t>
            </a:r>
          </a:p>
          <a:p>
            <a:pPr lvl="7"/>
            <a:r>
              <a:rPr lang="en-GB" noProof="0" dirty="0"/>
              <a:t>Level 8</a:t>
            </a:r>
          </a:p>
          <a:p>
            <a:pPr lvl="8"/>
            <a:r>
              <a:rPr lang="en-GB" noProof="0" dirty="0"/>
              <a:t>Level 9 </a:t>
            </a:r>
          </a:p>
        </p:txBody>
      </p:sp>
      <p:sp>
        <p:nvSpPr>
          <p:cNvPr id="2" name="Title Placeholder 1"/>
          <p:cNvSpPr>
            <a:spLocks noGrp="1" noSelect="1" noRot="1" noMove="1" noResize="1" noEditPoints="1" noAdjustHandles="1" noChangeArrowheads="1" noChangeShapeType="1" noTextEdit="1"/>
          </p:cNvSpPr>
          <p:nvPr>
            <p:ph type="title"/>
            <p:custDataLst>
              <p:tags r:id="rId33"/>
            </p:custDataLst>
          </p:nvPr>
        </p:nvSpPr>
        <p:spPr>
          <a:xfrm>
            <a:off x="316800" y="515420"/>
            <a:ext cx="8510400" cy="391412"/>
          </a:xfrm>
          <a:prstGeom prst="rect">
            <a:avLst/>
          </a:prstGeom>
        </p:spPr>
        <p:txBody>
          <a:bodyPr vert="horz" lIns="0" tIns="0" rIns="0" bIns="0" rtlCol="0" anchor="ctr" anchorCtr="0">
            <a:noAutofit/>
          </a:bodyPr>
          <a:lstStyle/>
          <a:p>
            <a:r>
              <a:rPr lang="en-US" noProof="0"/>
              <a:t>Click to edit Master title style</a:t>
            </a:r>
            <a:endParaRPr lang="en-GB" noProof="0" dirty="0"/>
          </a:p>
        </p:txBody>
      </p:sp>
      <p:sp>
        <p:nvSpPr>
          <p:cNvPr id="13" name="Rectangle 5"/>
          <p:cNvSpPr>
            <a:spLocks noGrp="1" noSelect="1" noRot="1" noMove="1" noResize="1" noEditPoints="1" noAdjustHandles="1" noChangeArrowheads="1" noChangeShapeType="1" noTextEdit="1"/>
          </p:cNvSpPr>
          <p:nvPr>
            <p:ph type="ftr" sz="quarter" idx="3"/>
            <p:custDataLst>
              <p:tags r:id="rId34"/>
            </p:custDataLst>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a:t>PowerPoint Presentation</a:t>
            </a:r>
            <a:endParaRPr lang="en-GB" noProof="0" dirty="0"/>
          </a:p>
        </p:txBody>
      </p:sp>
      <p:sp>
        <p:nvSpPr>
          <p:cNvPr id="15" name="Rectangle 81"/>
          <p:cNvSpPr>
            <a:spLocks noGrp="1" noSelect="1" noRot="1" noMove="1" noResize="1" noEditPoints="1" noAdjustHandles="1" noChangeArrowheads="1" noChangeShapeType="1" noTextEdit="1"/>
          </p:cNvSpPr>
          <p:nvPr>
            <p:ph type="dt" sz="half" idx="2"/>
            <p:custDataLst>
              <p:tags r:id="rId35"/>
            </p:custDataLst>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pic>
        <p:nvPicPr>
          <p:cNvPr id="11" name="Picture 10">
            <a:extLst>
              <a:ext uri="{FF2B5EF4-FFF2-40B4-BE49-F238E27FC236}">
                <a16:creationId xmlns:a16="http://schemas.microsoft.com/office/drawing/2014/main" id="{7F26F652-7B51-492B-A0CD-0CE9CE92E9D8}"/>
              </a:ext>
            </a:extLst>
          </p:cNvPr>
          <p:cNvPicPr>
            <a:picLocks noGrp="1" noSelect="1" noRot="1" noMove="1" noResize="1" noEditPoints="1" noAdjustHandles="1" noChangeArrowheads="1" noChangeShapeType="1"/>
          </p:cNvPicPr>
          <p:nvPr userDrawn="1">
            <p:custDataLst>
              <p:tags r:id="rId36"/>
            </p:custDataLst>
          </p:nvPr>
        </p:nvPicPr>
        <p:blipFill>
          <a:blip r:embed="rId39"/>
          <a:stretch>
            <a:fillRect/>
          </a:stretch>
        </p:blipFill>
        <p:spPr>
          <a:xfrm>
            <a:off x="8234476" y="4412594"/>
            <a:ext cx="595222" cy="425956"/>
          </a:xfrm>
          <a:prstGeom prst="rect">
            <a:avLst/>
          </a:prstGeom>
        </p:spPr>
      </p:pic>
      <p:pic>
        <p:nvPicPr>
          <p:cNvPr id="19" name="Picture 18">
            <a:extLst>
              <a:ext uri="{FF2B5EF4-FFF2-40B4-BE49-F238E27FC236}">
                <a16:creationId xmlns:a16="http://schemas.microsoft.com/office/drawing/2014/main" id="{0E2A46F7-194C-4BA9-B36F-034F6B5FAFA6}"/>
              </a:ext>
            </a:extLst>
          </p:cNvPr>
          <p:cNvPicPr>
            <a:picLocks noChangeAspect="1"/>
          </p:cNvPicPr>
          <p:nvPr userDrawn="1"/>
        </p:nvPicPr>
        <p:blipFill>
          <a:blip r:embed="rId40"/>
          <a:stretch>
            <a:fillRect/>
          </a:stretch>
        </p:blipFill>
        <p:spPr>
          <a:xfrm>
            <a:off x="178595" y="4528461"/>
            <a:ext cx="909635" cy="454818"/>
          </a:xfrm>
          <a:prstGeom prst="rect">
            <a:avLst/>
          </a:prstGeom>
        </p:spPr>
      </p:pic>
    </p:spTree>
    <p:extLst>
      <p:ext uri="{BB962C8B-B14F-4D97-AF65-F5344CB8AC3E}">
        <p14:creationId xmlns:p14="http://schemas.microsoft.com/office/powerpoint/2010/main" val="2047633198"/>
      </p:ext>
    </p:extLst>
  </p:cSld>
  <p:clrMap bg1="lt1" tx1="dk1" bg2="lt2" tx2="dk2" accent1="accent1" accent2="accent2" accent3="accent3" accent4="accent4" accent5="accent5" accent6="accent6" hlink="hlink" folHlink="folHlink"/>
  <p:sldLayoutIdLst>
    <p:sldLayoutId id="2147483664" r:id="rId1"/>
    <p:sldLayoutId id="2147483660" r:id="rId2"/>
    <p:sldLayoutId id="2147483686" r:id="rId3"/>
    <p:sldLayoutId id="2147483687" r:id="rId4"/>
    <p:sldLayoutId id="2147483665" r:id="rId5"/>
    <p:sldLayoutId id="2147483666" r:id="rId6"/>
    <p:sldLayoutId id="2147483667" r:id="rId7"/>
    <p:sldLayoutId id="2147483685" r:id="rId8"/>
    <p:sldLayoutId id="2147483670"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8" r:id="rId25"/>
    <p:sldLayoutId id="2147483689" r:id="rId26"/>
    <p:sldLayoutId id="2147483690" r:id="rId27"/>
    <p:sldLayoutId id="2147483684" r:id="rId28"/>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0" indent="0" algn="l" defTabSz="914400" rtl="0" eaLnBrk="1" latinLnBrk="0" hangingPunct="1">
        <a:spcBef>
          <a:spcPct val="20000"/>
        </a:spcBef>
        <a:spcAft>
          <a:spcPts val="0"/>
        </a:spcAft>
        <a:buFont typeface="Arial" panose="020B0604020202020204" pitchFamily="34" charset="0"/>
        <a:buChar char="​"/>
        <a:defRPr sz="1800" b="1" kern="1200">
          <a:solidFill>
            <a:schemeClr val="accent1"/>
          </a:solidFill>
          <a:latin typeface="+mn-lt"/>
          <a:ea typeface="+mn-ea"/>
          <a:cs typeface="+mn-cs"/>
        </a:defRPr>
      </a:lvl6pPr>
      <a:lvl7pPr marL="0" indent="0" algn="l" defTabSz="914400" rtl="0" eaLnBrk="1" latinLnBrk="0" hangingPunct="1">
        <a:spcBef>
          <a:spcPct val="20000"/>
        </a:spcBef>
        <a:spcAft>
          <a:spcPts val="0"/>
        </a:spcAft>
        <a:buFont typeface="Arial" panose="020B0604020202020204" pitchFamily="34" charset="0"/>
        <a:buChar char="​"/>
        <a:defRPr sz="1800" kern="1200">
          <a:solidFill>
            <a:schemeClr val="accent2"/>
          </a:solidFill>
          <a:latin typeface="+mn-lt"/>
          <a:ea typeface="+mn-ea"/>
          <a:cs typeface="+mn-cs"/>
        </a:defRPr>
      </a:lvl7pPr>
      <a:lvl8pPr marL="268288" indent="-268288" algn="l" defTabSz="914400" rtl="0" eaLnBrk="1" latinLnBrk="0" hangingPunct="1">
        <a:spcBef>
          <a:spcPct val="20000"/>
        </a:spcBef>
        <a:spcAft>
          <a:spcPts val="0"/>
        </a:spcAft>
        <a:buClr>
          <a:schemeClr val="tx2"/>
        </a:buClr>
        <a:buSzPct val="80000"/>
        <a:buFont typeface="+mj-lt"/>
        <a:buAutoNum type="arabicParenR"/>
        <a:defRPr sz="1600" kern="1200">
          <a:solidFill>
            <a:schemeClr val="accent2"/>
          </a:solidFill>
          <a:latin typeface="+mn-lt"/>
          <a:ea typeface="+mn-ea"/>
          <a:cs typeface="+mn-cs"/>
        </a:defRPr>
      </a:lvl8pPr>
      <a:lvl9pPr marL="538163" indent="-269875" algn="l" defTabSz="914400" rtl="0" eaLnBrk="1" latinLnBrk="0" hangingPunct="1">
        <a:spcBef>
          <a:spcPts val="384"/>
        </a:spcBef>
        <a:spcAft>
          <a:spcPts val="0"/>
        </a:spcAft>
        <a:buClr>
          <a:schemeClr val="accent2"/>
        </a:buClr>
        <a:buSzPct val="80000"/>
        <a:buFont typeface="+mj-lt"/>
        <a:buAutoNum type="alphaLcParenR"/>
        <a:defRPr sz="1400" kern="120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45" userDrawn="1">
          <p15:clr>
            <a:srgbClr val="F26B43"/>
          </p15:clr>
        </p15:guide>
        <p15:guide id="3" pos="196" userDrawn="1">
          <p15:clr>
            <a:srgbClr val="F26B43"/>
          </p15:clr>
        </p15:guide>
        <p15:guide id="5" orient="horz" pos="32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23"/>
          <p:cNvSpPr>
            <a:spLocks noGrp="1" noChangeArrowheads="1"/>
          </p:cNvSpPr>
          <p:nvPr>
            <p:ph type="sldNum" sz="quarter" idx="4"/>
          </p:nvPr>
        </p:nvSpPr>
        <p:spPr bwMode="auto">
          <a:xfrm>
            <a:off x="8515350" y="104775"/>
            <a:ext cx="311150"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fontAlgn="auto" hangingPunct="1">
              <a:spcBef>
                <a:spcPts val="0"/>
              </a:spcBef>
              <a:spcAft>
                <a:spcPts val="0"/>
              </a:spcAft>
              <a:defRPr sz="600" b="0">
                <a:solidFill>
                  <a:srgbClr val="82786F"/>
                </a:solidFill>
                <a:latin typeface="+mn-lt"/>
                <a:cs typeface="+mn-cs"/>
              </a:defRPr>
            </a:lvl1pPr>
          </a:lstStyle>
          <a:p>
            <a:pPr>
              <a:defRPr/>
            </a:pPr>
            <a:fld id="{1992AA6D-4162-4084-B3C4-16C55698C6B4}" type="slidenum">
              <a:rPr lang="en-GB"/>
              <a:pPr>
                <a:defRPr/>
              </a:pPr>
              <a:t>‹#›</a:t>
            </a:fld>
            <a:endParaRPr lang="en-GB" dirty="0"/>
          </a:p>
        </p:txBody>
      </p:sp>
      <p:sp>
        <p:nvSpPr>
          <p:cNvPr id="1027" name="Text Placeholder 2"/>
          <p:cNvSpPr>
            <a:spLocks noGrp="1"/>
          </p:cNvSpPr>
          <p:nvPr>
            <p:ph type="body" idx="1"/>
          </p:nvPr>
        </p:nvSpPr>
        <p:spPr bwMode="auto">
          <a:xfrm>
            <a:off x="317500" y="1312863"/>
            <a:ext cx="85090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6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Title Placeholder 1"/>
          <p:cNvSpPr>
            <a:spLocks noGrp="1"/>
          </p:cNvSpPr>
          <p:nvPr>
            <p:ph type="title"/>
          </p:nvPr>
        </p:nvSpPr>
        <p:spPr bwMode="auto">
          <a:xfrm>
            <a:off x="317500" y="515938"/>
            <a:ext cx="8509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3" name="Rectangle 5"/>
          <p:cNvSpPr>
            <a:spLocks noGrp="1" noChangeArrowheads="1"/>
          </p:cNvSpPr>
          <p:nvPr>
            <p:ph type="ftr" sz="quarter" idx="3"/>
          </p:nvPr>
        </p:nvSpPr>
        <p:spPr bwMode="auto">
          <a:xfrm>
            <a:off x="4173538" y="103188"/>
            <a:ext cx="2900362"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a:solidFill>
                  <a:srgbClr val="82786F"/>
                </a:solidFill>
                <a:latin typeface="+mn-lt"/>
                <a:cs typeface="+mn-cs"/>
              </a:defRPr>
            </a:lvl1pPr>
          </a:lstStyle>
          <a:p>
            <a:pPr>
              <a:defRPr/>
            </a:pPr>
            <a:r>
              <a:rPr lang="en-GB"/>
              <a:t>FOR INTERNAL USE ONLY</a:t>
            </a:r>
          </a:p>
        </p:txBody>
      </p:sp>
      <p:sp>
        <p:nvSpPr>
          <p:cNvPr id="15" name="Rectangle 81"/>
          <p:cNvSpPr>
            <a:spLocks noGrp="1" noChangeArrowheads="1"/>
          </p:cNvSpPr>
          <p:nvPr>
            <p:ph type="dt" sz="half" idx="2"/>
          </p:nvPr>
        </p:nvSpPr>
        <p:spPr bwMode="auto">
          <a:xfrm>
            <a:off x="7186613" y="103188"/>
            <a:ext cx="1201737"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sz="600" b="0">
                <a:solidFill>
                  <a:srgbClr val="82786F"/>
                </a:solidFill>
                <a:latin typeface="+mn-lt"/>
                <a:cs typeface="+mn-cs"/>
              </a:defRPr>
            </a:lvl1pPr>
          </a:lstStyle>
          <a:p>
            <a:pPr>
              <a:defRPr/>
            </a:pPr>
            <a:r>
              <a:rPr lang="en-US"/>
              <a:t>Date</a:t>
            </a:r>
            <a:endParaRPr lang="en-GB" dirty="0"/>
          </a:p>
        </p:txBody>
      </p:sp>
      <p:pic>
        <p:nvPicPr>
          <p:cNvPr id="1031" name="Picture 11" descr="NN_m_2c_RGB"/>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116888" y="4286250"/>
            <a:ext cx="8001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3" descr="NN_m_2c_RGB"/>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107363" y="4286250"/>
            <a:ext cx="81121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76874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 id="2147483721" r:id="rId30"/>
  </p:sldLayoutIdLst>
  <p:transition/>
  <p:hf hdr="0" dt="0"/>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200" algn="l" rtl="0" fontAlgn="base">
        <a:spcBef>
          <a:spcPct val="0"/>
        </a:spcBef>
        <a:spcAft>
          <a:spcPct val="0"/>
        </a:spcAft>
        <a:defRPr sz="2400" b="1">
          <a:solidFill>
            <a:schemeClr val="accent2"/>
          </a:solidFill>
          <a:latin typeface="Verdana" pitchFamily="34" charset="0"/>
        </a:defRPr>
      </a:lvl6pPr>
      <a:lvl7pPr marL="914400" algn="l" rtl="0" fontAlgn="base">
        <a:spcBef>
          <a:spcPct val="0"/>
        </a:spcBef>
        <a:spcAft>
          <a:spcPct val="0"/>
        </a:spcAft>
        <a:defRPr sz="2400" b="1">
          <a:solidFill>
            <a:schemeClr val="accent2"/>
          </a:solidFill>
          <a:latin typeface="Verdana" pitchFamily="34" charset="0"/>
        </a:defRPr>
      </a:lvl7pPr>
      <a:lvl8pPr marL="1371600" algn="l" rtl="0" fontAlgn="base">
        <a:spcBef>
          <a:spcPct val="0"/>
        </a:spcBef>
        <a:spcAft>
          <a:spcPct val="0"/>
        </a:spcAft>
        <a:defRPr sz="2400" b="1">
          <a:solidFill>
            <a:schemeClr val="accent2"/>
          </a:solidFill>
          <a:latin typeface="Verdana" pitchFamily="34" charset="0"/>
        </a:defRPr>
      </a:lvl8pPr>
      <a:lvl9pPr marL="1828800" algn="l" rtl="0" fontAlgn="base">
        <a:spcBef>
          <a:spcPct val="0"/>
        </a:spcBef>
        <a:spcAft>
          <a:spcPct val="0"/>
        </a:spcAft>
        <a:defRPr sz="2400" b="1">
          <a:solidFill>
            <a:schemeClr val="accent2"/>
          </a:solidFill>
          <a:latin typeface="Verdana" pitchFamily="34" charset="0"/>
        </a:defRPr>
      </a:lvl9pPr>
    </p:titleStyle>
    <p:bodyStyle>
      <a:lvl1pPr marL="265113" indent="-265113"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6575" indent="-271463"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8038" indent="-271463" algn="l" rtl="0" eaLnBrk="0" fontAlgn="base" hangingPunct="0">
        <a:spcBef>
          <a:spcPct val="20000"/>
        </a:spcBef>
        <a:spcAft>
          <a:spcPct val="0"/>
        </a:spcAft>
        <a:buClr>
          <a:srgbClr val="E64A0E"/>
        </a:buClr>
        <a:buFont typeface="Verdana" pitchFamily="34" charset="0"/>
        <a:buChar char="•"/>
        <a:defRPr sz="1400" kern="1200">
          <a:solidFill>
            <a:schemeClr val="accent2"/>
          </a:solidFill>
          <a:latin typeface="+mn-lt"/>
          <a:ea typeface="+mn-ea"/>
          <a:cs typeface="+mn-cs"/>
        </a:defRPr>
      </a:lvl3pPr>
      <a:lvl4pPr marL="985838" indent="-177800" algn="l" rtl="0" eaLnBrk="0" fontAlgn="base" hangingPunct="0">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7300" indent="-184150"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23"/>
          <p:cNvSpPr>
            <a:spLocks noGrp="1" noChangeArrowheads="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3" name="Text Placeholder 2"/>
          <p:cNvSpPr>
            <a:spLocks noGrp="1"/>
          </p:cNvSpPr>
          <p:nvPr>
            <p:ph type="body" idx="1"/>
          </p:nvPr>
        </p:nvSpPr>
        <p:spPr>
          <a:xfrm>
            <a:off x="316800" y="1312222"/>
            <a:ext cx="8510400" cy="2955790"/>
          </a:xfrm>
          <a:prstGeom prst="rect">
            <a:avLst/>
          </a:prstGeom>
        </p:spPr>
        <p:txBody>
          <a:bodyPr vert="horz" lIns="0" tIns="0" rIns="21600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Placeholder 1"/>
          <p:cNvSpPr>
            <a:spLocks noGrp="1"/>
          </p:cNvSpPr>
          <p:nvPr>
            <p:ph type="title"/>
          </p:nvPr>
        </p:nvSpPr>
        <p:spPr>
          <a:xfrm>
            <a:off x="316800" y="515420"/>
            <a:ext cx="8510400" cy="391412"/>
          </a:xfrm>
          <a:prstGeom prst="rect">
            <a:avLst/>
          </a:prstGeom>
        </p:spPr>
        <p:txBody>
          <a:bodyPr vert="horz" lIns="0" tIns="0" rIns="0" bIns="0" rtlCol="0" anchor="ctr" anchorCtr="0">
            <a:noAutofit/>
          </a:bodyPr>
          <a:lstStyle/>
          <a:p>
            <a:r>
              <a:rPr lang="en-US" noProof="0"/>
              <a:t>Click to edit Master title style</a:t>
            </a:r>
            <a:endParaRPr lang="en-GB" noProof="0" dirty="0"/>
          </a:p>
        </p:txBody>
      </p:sp>
      <p:sp>
        <p:nvSpPr>
          <p:cNvPr id="15" name="Rectangle 81"/>
          <p:cNvSpPr>
            <a:spLocks noGrp="1" noChangeArrowheads="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US" noProof="0"/>
              <a:t>Date</a:t>
            </a:r>
            <a:endParaRPr lang="en-GB" noProof="0" dirty="0"/>
          </a:p>
        </p:txBody>
      </p:sp>
      <p:pic>
        <p:nvPicPr>
          <p:cNvPr id="16" name="Picture 11" descr="NN_m_2c_RGB"/>
          <p:cNvPicPr>
            <a:picLocks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116968" y="4286053"/>
            <a:ext cx="800022" cy="6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NN_m_2c_RGB"/>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107823" y="4286053"/>
            <a:ext cx="810096" cy="66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59145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7.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png"/><Relationship Id="rId1" Type="http://schemas.openxmlformats.org/officeDocument/2006/relationships/slideLayout" Target="../slideLayouts/slideLayout30.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0.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11EC-5C3E-43FA-A261-F9042973A2B8}"/>
              </a:ext>
            </a:extLst>
          </p:cNvPr>
          <p:cNvSpPr>
            <a:spLocks noGrp="1"/>
          </p:cNvSpPr>
          <p:nvPr>
            <p:ph type="ctrTitle"/>
          </p:nvPr>
        </p:nvSpPr>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dirty="0"/>
              <a:t> </a:t>
            </a:r>
            <a:endParaRPr lang="en-GB" dirty="0"/>
          </a:p>
        </p:txBody>
      </p:sp>
      <p:sp>
        <p:nvSpPr>
          <p:cNvPr id="3" name="Subtitle 2">
            <a:extLst>
              <a:ext uri="{FF2B5EF4-FFF2-40B4-BE49-F238E27FC236}">
                <a16:creationId xmlns:a16="http://schemas.microsoft.com/office/drawing/2014/main" id="{A975643E-1DFE-4DC9-AF23-B08E216877C1}"/>
              </a:ext>
            </a:extLst>
          </p:cNvPr>
          <p:cNvSpPr>
            <a:spLocks noGrp="1"/>
          </p:cNvSpPr>
          <p:nvPr>
            <p:ph type="subTitle" idx="1"/>
          </p:nvPr>
        </p:nvSpPr>
        <p:spPr>
          <a:xfrm>
            <a:off x="645369" y="3710048"/>
            <a:ext cx="8072091" cy="684586"/>
          </a:xfrm>
        </p:spPr>
        <p:txBody>
          <a:bodyPr/>
          <a:lstStyle/>
          <a:p>
            <a:pPr algn="ctr"/>
            <a:r>
              <a:rPr lang="en-US" dirty="0"/>
              <a:t>NARH</a:t>
            </a:r>
            <a:endParaRPr lang="en-GB" dirty="0"/>
          </a:p>
        </p:txBody>
      </p:sp>
      <p:sp>
        <p:nvSpPr>
          <p:cNvPr id="4" name="Footer Placeholder 3">
            <a:extLst>
              <a:ext uri="{FF2B5EF4-FFF2-40B4-BE49-F238E27FC236}">
                <a16:creationId xmlns:a16="http://schemas.microsoft.com/office/drawing/2014/main" id="{835E67D3-80F3-4DDF-9B81-115DBCBDF1C2}"/>
              </a:ext>
            </a:extLst>
          </p:cNvPr>
          <p:cNvSpPr>
            <a:spLocks noGrp="1"/>
          </p:cNvSpPr>
          <p:nvPr>
            <p:ph type="ftr" sz="quarter" idx="3"/>
          </p:nvPr>
        </p:nvSpPr>
        <p:spPr/>
        <p:txBody>
          <a:bodyPr/>
          <a:lstStyle/>
          <a:p>
            <a:pPr>
              <a:defRPr/>
            </a:pPr>
            <a:r>
              <a:rPr lang="en-GB" noProof="0" dirty="0"/>
              <a:t>PowerPoint Presentation</a:t>
            </a:r>
          </a:p>
        </p:txBody>
      </p:sp>
      <p:sp>
        <p:nvSpPr>
          <p:cNvPr id="5" name="Date Placeholder 4">
            <a:extLst>
              <a:ext uri="{FF2B5EF4-FFF2-40B4-BE49-F238E27FC236}">
                <a16:creationId xmlns:a16="http://schemas.microsoft.com/office/drawing/2014/main" id="{9343DF0D-A23E-426D-AD3C-CA28ED75F310}"/>
              </a:ext>
            </a:extLst>
          </p:cNvPr>
          <p:cNvSpPr>
            <a:spLocks noGrp="1"/>
          </p:cNvSpPr>
          <p:nvPr>
            <p:ph type="dt" sz="half" idx="2"/>
          </p:nvPr>
        </p:nvSpPr>
        <p:spPr/>
        <p:txBody>
          <a:bodyPr/>
          <a:lstStyle/>
          <a:p>
            <a:pPr>
              <a:defRPr/>
            </a:pPr>
            <a:r>
              <a:rPr lang="en-US" noProof="0" dirty="0"/>
              <a:t>Date</a:t>
            </a:r>
            <a:endParaRPr lang="en-GB" noProof="0" dirty="0"/>
          </a:p>
        </p:txBody>
      </p:sp>
      <p:sp>
        <p:nvSpPr>
          <p:cNvPr id="6" name="Slide Number Placeholder 5">
            <a:extLst>
              <a:ext uri="{FF2B5EF4-FFF2-40B4-BE49-F238E27FC236}">
                <a16:creationId xmlns:a16="http://schemas.microsoft.com/office/drawing/2014/main" id="{505EFAE1-03C6-4C31-9F97-E5A51E8A74C2}"/>
              </a:ext>
            </a:extLst>
          </p:cNvPr>
          <p:cNvSpPr>
            <a:spLocks noGrp="1"/>
          </p:cNvSpPr>
          <p:nvPr>
            <p:ph type="sldNum" sz="quarter" idx="4"/>
          </p:nvPr>
        </p:nvSpPr>
        <p:spPr/>
        <p:txBody>
          <a:bodyPr/>
          <a:lstStyle/>
          <a:p>
            <a:pPr>
              <a:defRPr/>
            </a:pPr>
            <a:fld id="{4B01E8EF-57E8-4F85-90EB-163CEE512F88}" type="slidenum">
              <a:rPr lang="en-GB" noProof="0" smtClean="0"/>
              <a:pPr>
                <a:defRPr/>
              </a:pPr>
              <a:t>1</a:t>
            </a:fld>
            <a:endParaRPr lang="en-GB" noProof="0" dirty="0"/>
          </a:p>
        </p:txBody>
      </p:sp>
    </p:spTree>
    <p:custDataLst>
      <p:tags r:id="rId1"/>
    </p:custDataLst>
    <p:extLst>
      <p:ext uri="{BB962C8B-B14F-4D97-AF65-F5344CB8AC3E}">
        <p14:creationId xmlns:p14="http://schemas.microsoft.com/office/powerpoint/2010/main" val="1992424510"/>
      </p:ext>
    </p:extLst>
  </p:cSld>
  <p:clrMapOvr>
    <a:masterClrMapping/>
  </p:clrMapOvr>
  <mc:AlternateContent xmlns:mc="http://schemas.openxmlformats.org/markup-compatibility/2006" xmlns:p14="http://schemas.microsoft.com/office/powerpoint/2010/main">
    <mc:Choice Requires="p14">
      <p:transition p14:dur="10"/>
    </mc:Choice>
    <mc:Fallback xmlns:a16="http://schemas.microsoft.com/office/drawing/2014/main"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C:\Users\CIRKLE\AppData\Local\Temp\Rar$DRa0.322\130190-GT_MoA_artwork_for_PPt_slide-deck-COMPLETED_ARTWORK\Slide 11\large_activated_platelet_tex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179" y="1366643"/>
            <a:ext cx="3241822" cy="2637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4440" y="393651"/>
            <a:ext cx="8693342" cy="180362"/>
          </a:xfrm>
        </p:spPr>
        <p:txBody>
          <a:bodyPr/>
          <a:lstStyle/>
          <a:p>
            <a:r>
              <a:rPr lang="ru-RU" sz="2000" dirty="0">
                <a:latin typeface="Apis For Office" panose="020B0504010101010104" pitchFamily="34" charset="0"/>
                <a:ea typeface="Apis For Office" panose="020B0504010101010104" pitchFamily="34" charset="0"/>
                <a:cs typeface="Apis For Office" panose="020B0504010101010104" pitchFamily="34" charset="0"/>
              </a:rPr>
              <a:t>Активация </a:t>
            </a:r>
            <a:r>
              <a:rPr lang="ru-RU" sz="2000" dirty="0" err="1">
                <a:latin typeface="Apis For Office" panose="020B0504010101010104" pitchFamily="34" charset="0"/>
                <a:ea typeface="Apis For Office" panose="020B0504010101010104" pitchFamily="34" charset="0"/>
                <a:cs typeface="Apis For Office" panose="020B0504010101010104" pitchFamily="34" charset="0"/>
              </a:rPr>
              <a:t>тромбоцитів</a:t>
            </a:r>
            <a:r>
              <a:rPr lang="ru-RU" sz="2000" dirty="0">
                <a:latin typeface="Apis For Office" panose="020B0504010101010104" pitchFamily="34" charset="0"/>
                <a:ea typeface="Apis For Office" panose="020B0504010101010104" pitchFamily="34" charset="0"/>
                <a:cs typeface="Apis For Office" panose="020B0504010101010104" pitchFamily="34" charset="0"/>
              </a:rPr>
              <a:t> – </a:t>
            </a:r>
            <a:r>
              <a:rPr lang="ru-RU" sz="2000" dirty="0" err="1">
                <a:latin typeface="Apis For Office" panose="020B0504010101010104" pitchFamily="34" charset="0"/>
                <a:ea typeface="Apis For Office" panose="020B0504010101010104" pitchFamily="34" charset="0"/>
                <a:cs typeface="Apis For Office" panose="020B0504010101010104" pitchFamily="34" charset="0"/>
              </a:rPr>
              <a:t>ключовий</a:t>
            </a:r>
            <a:r>
              <a:rPr lang="ru-RU" sz="20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2000" dirty="0" err="1">
                <a:latin typeface="Apis For Office" panose="020B0504010101010104" pitchFamily="34" charset="0"/>
                <a:ea typeface="Apis For Office" panose="020B0504010101010104" pitchFamily="34" charset="0"/>
                <a:cs typeface="Apis For Office" panose="020B0504010101010104" pitchFamily="34" charset="0"/>
              </a:rPr>
              <a:t>етап</a:t>
            </a:r>
            <a:r>
              <a:rPr lang="ru-RU" sz="20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2000" dirty="0" err="1">
                <a:latin typeface="Apis For Office" panose="020B0504010101010104" pitchFamily="34" charset="0"/>
                <a:ea typeface="Apis For Office" panose="020B0504010101010104" pitchFamily="34" charset="0"/>
                <a:cs typeface="Apis For Office" panose="020B0504010101010104" pitchFamily="34" charset="0"/>
              </a:rPr>
              <a:t>первинного</a:t>
            </a:r>
            <a:r>
              <a:rPr lang="ru-RU" sz="2000" dirty="0">
                <a:latin typeface="Apis For Office" panose="020B0504010101010104" pitchFamily="34" charset="0"/>
                <a:ea typeface="Apis For Office" panose="020B0504010101010104" pitchFamily="34" charset="0"/>
                <a:cs typeface="Apis For Office" panose="020B0504010101010104" pitchFamily="34" charset="0"/>
              </a:rPr>
              <a:t> гемостазу</a:t>
            </a:r>
            <a:endParaRPr lang="en-GB" sz="2000" dirty="0"/>
          </a:p>
        </p:txBody>
      </p:sp>
      <p:sp>
        <p:nvSpPr>
          <p:cNvPr id="5" name="Slide Number Placeholder 4"/>
          <p:cNvSpPr>
            <a:spLocks noGrp="1"/>
          </p:cNvSpPr>
          <p:nvPr>
            <p:ph type="sldNum" sz="quarter" idx="11"/>
          </p:nvPr>
        </p:nvSpPr>
        <p:spPr/>
        <p:txBody>
          <a:bodyPr/>
          <a:lstStyle/>
          <a:p>
            <a:pPr>
              <a:defRPr/>
            </a:pPr>
            <a:fld id="{50942D8C-2674-4C41-A43D-362F1079189D}" type="slidenum">
              <a:rPr lang="en-GB" smtClean="0"/>
              <a:pPr>
                <a:defRPr/>
              </a:pPr>
              <a:t>10</a:t>
            </a:fld>
            <a:endParaRPr lang="en-GB" dirty="0"/>
          </a:p>
        </p:txBody>
      </p:sp>
      <p:sp>
        <p:nvSpPr>
          <p:cNvPr id="15" name="TextBox 14"/>
          <p:cNvSpPr txBox="1"/>
          <p:nvPr/>
        </p:nvSpPr>
        <p:spPr>
          <a:xfrm>
            <a:off x="132462" y="4769878"/>
            <a:ext cx="3322653" cy="338554"/>
          </a:xfrm>
          <a:prstGeom prst="rect">
            <a:avLst/>
          </a:prstGeom>
          <a:noFill/>
        </p:spPr>
        <p:txBody>
          <a:bodyPr wrap="square" rtlCol="0" anchor="b">
            <a:spAutoFit/>
          </a:bodyPr>
          <a:lstStyle/>
          <a:p>
            <a:r>
              <a:rPr lang="en-CA" sz="400" dirty="0">
                <a:solidFill>
                  <a:schemeClr val="accent3"/>
                </a:solidFill>
              </a:rPr>
              <a:t>1. </a:t>
            </a:r>
            <a:r>
              <a:rPr lang="en-CA" sz="400" dirty="0" err="1">
                <a:solidFill>
                  <a:schemeClr val="accent3"/>
                </a:solidFill>
              </a:rPr>
              <a:t>Heemskerk</a:t>
            </a:r>
            <a:r>
              <a:rPr lang="en-CA" sz="400" dirty="0">
                <a:solidFill>
                  <a:schemeClr val="accent3"/>
                </a:solidFill>
              </a:rPr>
              <a:t> JWM et al. </a:t>
            </a:r>
            <a:r>
              <a:rPr lang="en-CA" sz="400" dirty="0" err="1">
                <a:solidFill>
                  <a:schemeClr val="accent3"/>
                </a:solidFill>
              </a:rPr>
              <a:t>Thromb</a:t>
            </a:r>
            <a:r>
              <a:rPr lang="en-CA" sz="400" dirty="0">
                <a:solidFill>
                  <a:schemeClr val="accent3"/>
                </a:solidFill>
              </a:rPr>
              <a:t> </a:t>
            </a:r>
            <a:r>
              <a:rPr lang="en-CA" sz="400" dirty="0" err="1">
                <a:solidFill>
                  <a:schemeClr val="accent3"/>
                </a:solidFill>
              </a:rPr>
              <a:t>Haemost</a:t>
            </a:r>
            <a:r>
              <a:rPr lang="en-CA" sz="400" dirty="0">
                <a:solidFill>
                  <a:schemeClr val="accent3"/>
                </a:solidFill>
              </a:rPr>
              <a:t> 2002;88:186</a:t>
            </a:r>
            <a:r>
              <a:rPr lang="en-GB" sz="400" dirty="0">
                <a:solidFill>
                  <a:schemeClr val="accent3"/>
                </a:solidFill>
              </a:rPr>
              <a:t>–93</a:t>
            </a:r>
            <a:endParaRPr lang="en-CA" sz="400" dirty="0">
              <a:solidFill>
                <a:schemeClr val="accent3"/>
              </a:solidFill>
            </a:endParaRPr>
          </a:p>
          <a:p>
            <a:r>
              <a:rPr lang="en-GB" sz="400" dirty="0">
                <a:solidFill>
                  <a:schemeClr val="accent3"/>
                </a:solidFill>
              </a:rPr>
              <a:t>2. Fitch-Tewfik JL &amp; </a:t>
            </a:r>
            <a:r>
              <a:rPr lang="en-GB" sz="400" dirty="0" err="1">
                <a:solidFill>
                  <a:schemeClr val="accent3"/>
                </a:solidFill>
              </a:rPr>
              <a:t>Flaumenhaft</a:t>
            </a:r>
            <a:r>
              <a:rPr lang="en-GB" sz="400" dirty="0">
                <a:solidFill>
                  <a:schemeClr val="accent3"/>
                </a:solidFill>
              </a:rPr>
              <a:t> R. Front </a:t>
            </a:r>
            <a:r>
              <a:rPr lang="en-GB" sz="400" dirty="0" err="1">
                <a:solidFill>
                  <a:schemeClr val="accent3"/>
                </a:solidFill>
              </a:rPr>
              <a:t>Endocrinol</a:t>
            </a:r>
            <a:r>
              <a:rPr lang="en-GB" sz="400" dirty="0">
                <a:solidFill>
                  <a:schemeClr val="accent3"/>
                </a:solidFill>
              </a:rPr>
              <a:t> 2013;4:77</a:t>
            </a:r>
          </a:p>
          <a:p>
            <a:r>
              <a:rPr lang="en-GB" sz="400" dirty="0">
                <a:solidFill>
                  <a:schemeClr val="accent3"/>
                </a:solidFill>
              </a:rPr>
              <a:t>3. </a:t>
            </a:r>
            <a:r>
              <a:rPr lang="en-GB" sz="400" dirty="0" err="1">
                <a:solidFill>
                  <a:schemeClr val="accent3"/>
                </a:solidFill>
              </a:rPr>
              <a:t>Yarvoi</a:t>
            </a:r>
            <a:r>
              <a:rPr lang="en-GB" sz="400" dirty="0">
                <a:solidFill>
                  <a:schemeClr val="accent3"/>
                </a:solidFill>
              </a:rPr>
              <a:t> HV et al. Blood. 2003;102:4006–4013</a:t>
            </a:r>
          </a:p>
          <a:p>
            <a:r>
              <a:rPr lang="en-GB" sz="400" dirty="0">
                <a:solidFill>
                  <a:schemeClr val="accent3"/>
                </a:solidFill>
              </a:rPr>
              <a:t>4. </a:t>
            </a:r>
            <a:r>
              <a:rPr lang="en-GB" sz="400" dirty="0" err="1">
                <a:solidFill>
                  <a:schemeClr val="accent3"/>
                </a:solidFill>
              </a:rPr>
              <a:t>Coppinger</a:t>
            </a:r>
            <a:r>
              <a:rPr lang="en-GB" sz="400" dirty="0">
                <a:solidFill>
                  <a:schemeClr val="accent3"/>
                </a:solidFill>
              </a:rPr>
              <a:t> JA et al. Blood 2004;103:2096–104</a:t>
            </a:r>
          </a:p>
        </p:txBody>
      </p:sp>
      <p:pic>
        <p:nvPicPr>
          <p:cNvPr id="4100" name="Picture 4" descr="C:\Users\CIRKLE\AppData\Local\Temp\Rar$DRa0.007\130190-GT_MoA_artwork_for_PPt_slide-deck-COMPLETED_ARTWORK\Slide 11\Ca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47511" y="2117819"/>
            <a:ext cx="282031" cy="28203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IRKLE\AppData\Local\Temp\Rar$DRa0.007\130190-GT_MoA_artwork_for_PPt_slide-deck-COMPLETED_ARTWORK\Slide 11\Fibrinog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40" y="2194283"/>
            <a:ext cx="539498" cy="2815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IRKLE\AppData\Local\Temp\Rar$DRa0.007\130190-GT_MoA_artwork_for_PPt_slide-deck-COMPLETED_ARTWORK\Slide 11\FV.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36689" y="2126219"/>
            <a:ext cx="539497" cy="27889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CIRKLE\AppData\Local\Temp\Rar$DRa0.007\130190-GT_MoA_artwork_for_PPt_slide-deck-COMPLETED_ARTWORK\Slide 11\FVIII.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92268" y="1822265"/>
            <a:ext cx="539497" cy="27889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2"/>
          </p:nvPr>
        </p:nvSpPr>
        <p:spPr/>
        <p:txBody>
          <a:bodyPr/>
          <a:lstStyle/>
          <a:p>
            <a:pPr>
              <a:defRPr/>
            </a:pPr>
            <a:r>
              <a:rPr lang="en-GB" dirty="0"/>
              <a:t>FOR INTERNAL USE ONLY</a:t>
            </a:r>
          </a:p>
        </p:txBody>
      </p:sp>
      <p:sp>
        <p:nvSpPr>
          <p:cNvPr id="4" name="Rectangle: Rounded Corners 3">
            <a:extLst>
              <a:ext uri="{FF2B5EF4-FFF2-40B4-BE49-F238E27FC236}">
                <a16:creationId xmlns:a16="http://schemas.microsoft.com/office/drawing/2014/main" id="{C1483FB0-192D-44F0-8717-6C9274216497}"/>
              </a:ext>
            </a:extLst>
          </p:cNvPr>
          <p:cNvSpPr/>
          <p:nvPr/>
        </p:nvSpPr>
        <p:spPr>
          <a:xfrm>
            <a:off x="3557708" y="1050942"/>
            <a:ext cx="5268791" cy="64723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err="1"/>
              <a:t>Процес</a:t>
            </a:r>
            <a:r>
              <a:rPr lang="ru-RU" sz="1200" b="1" dirty="0"/>
              <a:t> </a:t>
            </a:r>
            <a:r>
              <a:rPr lang="ru-RU" sz="1200" b="1" dirty="0" err="1"/>
              <a:t>адгезії</a:t>
            </a:r>
            <a:r>
              <a:rPr lang="ru-RU" sz="1200" b="1" dirty="0"/>
              <a:t> </a:t>
            </a:r>
            <a:r>
              <a:rPr lang="ru-RU" sz="1200" dirty="0" err="1"/>
              <a:t>тромбоцитів</a:t>
            </a:r>
            <a:r>
              <a:rPr lang="ru-RU" sz="1200" dirty="0"/>
              <a:t> до </a:t>
            </a:r>
            <a:r>
              <a:rPr lang="ru-RU" sz="1200" dirty="0" err="1"/>
              <a:t>місця</a:t>
            </a:r>
            <a:r>
              <a:rPr lang="ru-RU" sz="1200" dirty="0"/>
              <a:t> </a:t>
            </a:r>
            <a:r>
              <a:rPr lang="ru-RU" sz="1200" dirty="0" err="1"/>
              <a:t>пошкодження</a:t>
            </a:r>
            <a:r>
              <a:rPr lang="ru-RU" sz="1200" dirty="0"/>
              <a:t>  </a:t>
            </a:r>
            <a:r>
              <a:rPr lang="ru-RU" sz="1200" dirty="0" err="1"/>
              <a:t>супроводжується</a:t>
            </a:r>
            <a:r>
              <a:rPr lang="ru-RU" sz="1200" dirty="0"/>
              <a:t> </a:t>
            </a:r>
            <a:r>
              <a:rPr lang="ru-RU" sz="1200" dirty="0" err="1"/>
              <a:t>утворенням</a:t>
            </a:r>
            <a:r>
              <a:rPr lang="ru-RU" sz="1200" dirty="0"/>
              <a:t> </a:t>
            </a:r>
            <a:r>
              <a:rPr lang="ru-RU" sz="1200" dirty="0" err="1"/>
              <a:t>їх</a:t>
            </a:r>
            <a:r>
              <a:rPr lang="ru-RU" sz="1200" dirty="0"/>
              <a:t> </a:t>
            </a:r>
            <a:r>
              <a:rPr lang="ru-RU" sz="1200" dirty="0" err="1"/>
              <a:t>агрегатів</a:t>
            </a:r>
            <a:r>
              <a:rPr lang="ru-RU" sz="1200" dirty="0"/>
              <a:t>.</a:t>
            </a:r>
          </a:p>
        </p:txBody>
      </p:sp>
      <p:sp>
        <p:nvSpPr>
          <p:cNvPr id="10" name="Rectangle: Rounded Corners 9">
            <a:extLst>
              <a:ext uri="{FF2B5EF4-FFF2-40B4-BE49-F238E27FC236}">
                <a16:creationId xmlns:a16="http://schemas.microsoft.com/office/drawing/2014/main" id="{BC7BA07D-1657-49A1-8728-7902FA7748E6}"/>
              </a:ext>
            </a:extLst>
          </p:cNvPr>
          <p:cNvSpPr/>
          <p:nvPr/>
        </p:nvSpPr>
        <p:spPr>
          <a:xfrm>
            <a:off x="3557709" y="1961711"/>
            <a:ext cx="5268791" cy="105402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err="1"/>
              <a:t>Цей</a:t>
            </a:r>
            <a:r>
              <a:rPr lang="ru-RU" sz="1200" dirty="0"/>
              <a:t> </a:t>
            </a:r>
            <a:r>
              <a:rPr lang="ru-RU" sz="1200" dirty="0" err="1"/>
              <a:t>процес</a:t>
            </a:r>
            <a:r>
              <a:rPr lang="ru-RU" sz="1200" dirty="0"/>
              <a:t> </a:t>
            </a:r>
            <a:r>
              <a:rPr lang="ru-RU" sz="1200" dirty="0" err="1"/>
              <a:t>стимулюють</a:t>
            </a:r>
            <a:r>
              <a:rPr lang="ru-RU" sz="1200" dirty="0"/>
              <a:t> АДФ, </a:t>
            </a:r>
            <a:r>
              <a:rPr lang="ru-RU" sz="1200" dirty="0" err="1"/>
              <a:t>адренал</a:t>
            </a:r>
            <a:r>
              <a:rPr lang="en-US" sz="1200" dirty="0"/>
              <a:t>s</a:t>
            </a:r>
            <a:r>
              <a:rPr lang="ru-RU" sz="1200" dirty="0"/>
              <a:t>н, АТФ, Са</a:t>
            </a:r>
            <a:r>
              <a:rPr lang="ru-RU" sz="1200" baseline="30000" dirty="0"/>
              <a:t>2+</a:t>
            </a:r>
            <a:r>
              <a:rPr lang="ru-RU" sz="1200" dirty="0"/>
              <a:t>, </a:t>
            </a:r>
            <a:r>
              <a:rPr lang="ru-RU" sz="1200" dirty="0" err="1"/>
              <a:t>тромбопластин</a:t>
            </a:r>
            <a:r>
              <a:rPr lang="ru-RU" sz="1200" dirty="0"/>
              <a:t>, </a:t>
            </a:r>
            <a:r>
              <a:rPr lang="ru-RU" sz="1200" dirty="0" err="1"/>
              <a:t>що</a:t>
            </a:r>
            <a:r>
              <a:rPr lang="ru-RU" sz="1200" dirty="0"/>
              <a:t> </a:t>
            </a:r>
            <a:r>
              <a:rPr lang="ru-RU" sz="1200" dirty="0" err="1"/>
              <a:t>вивільняється</a:t>
            </a:r>
            <a:r>
              <a:rPr lang="ru-RU" sz="1200" dirty="0"/>
              <a:t> з </a:t>
            </a:r>
            <a:r>
              <a:rPr lang="ru-RU" sz="1200" dirty="0" err="1"/>
              <a:t>тромбоцитів</a:t>
            </a:r>
            <a:r>
              <a:rPr lang="ru-RU" sz="1200" dirty="0"/>
              <a:t> та </a:t>
            </a:r>
            <a:r>
              <a:rPr lang="ru-RU" sz="1200" dirty="0" err="1"/>
              <a:t>еритроцитів</a:t>
            </a:r>
            <a:r>
              <a:rPr lang="ru-RU" sz="1200" dirty="0"/>
              <a:t>, та АДФ, фактор </a:t>
            </a:r>
            <a:r>
              <a:rPr lang="ru-RU" sz="1200" dirty="0" err="1"/>
              <a:t>Виллебранда</a:t>
            </a:r>
            <a:r>
              <a:rPr lang="ru-RU" sz="1200" dirty="0"/>
              <a:t>, </a:t>
            </a:r>
            <a:r>
              <a:rPr lang="ru-RU" sz="1200" dirty="0" err="1"/>
              <a:t>колаген</a:t>
            </a:r>
            <a:r>
              <a:rPr lang="ru-RU" sz="1200" dirty="0"/>
              <a:t>, </a:t>
            </a:r>
            <a:r>
              <a:rPr lang="ru-RU" sz="1200" dirty="0" err="1"/>
              <a:t>що</a:t>
            </a:r>
            <a:r>
              <a:rPr lang="ru-RU" sz="1200" dirty="0"/>
              <a:t> </a:t>
            </a:r>
            <a:r>
              <a:rPr lang="ru-RU" sz="1200" dirty="0" err="1"/>
              <a:t>вивільняється</a:t>
            </a:r>
            <a:r>
              <a:rPr lang="ru-RU" sz="1200" dirty="0"/>
              <a:t> з </a:t>
            </a:r>
            <a:r>
              <a:rPr lang="ru-RU" sz="1200" dirty="0" err="1"/>
              <a:t>клітин</a:t>
            </a:r>
            <a:r>
              <a:rPr lang="ru-RU" sz="1200" dirty="0"/>
              <a:t> тканин </a:t>
            </a:r>
            <a:r>
              <a:rPr lang="ru-RU" sz="1200" dirty="0" err="1"/>
              <a:t>пошкодженої</a:t>
            </a:r>
            <a:r>
              <a:rPr lang="ru-RU" sz="1200" dirty="0"/>
              <a:t> </a:t>
            </a:r>
            <a:r>
              <a:rPr lang="ru-RU" sz="1200" dirty="0" err="1"/>
              <a:t>судини</a:t>
            </a:r>
            <a:r>
              <a:rPr lang="ru-RU" sz="1200" dirty="0"/>
              <a:t>. </a:t>
            </a:r>
            <a:endParaRPr lang="en-GB" sz="1200" dirty="0"/>
          </a:p>
        </p:txBody>
      </p:sp>
      <p:sp>
        <p:nvSpPr>
          <p:cNvPr id="11" name="Rectangle: Rounded Corners 10">
            <a:extLst>
              <a:ext uri="{FF2B5EF4-FFF2-40B4-BE49-F238E27FC236}">
                <a16:creationId xmlns:a16="http://schemas.microsoft.com/office/drawing/2014/main" id="{E1D59A43-C805-4D2F-A065-88358D528698}"/>
              </a:ext>
            </a:extLst>
          </p:cNvPr>
          <p:cNvSpPr/>
          <p:nvPr/>
        </p:nvSpPr>
        <p:spPr>
          <a:xfrm>
            <a:off x="3555975" y="3253554"/>
            <a:ext cx="5270526" cy="116708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dirty="0"/>
              <a:t>У </a:t>
            </a:r>
            <a:r>
              <a:rPr lang="ru-RU" sz="1200" b="1" dirty="0" err="1"/>
              <a:t>результаті</a:t>
            </a:r>
            <a:r>
              <a:rPr lang="ru-RU" sz="1200" b="1" dirty="0"/>
              <a:t> </a:t>
            </a:r>
            <a:r>
              <a:rPr lang="ru-RU" sz="1200" b="1" dirty="0" err="1"/>
              <a:t>утворюється</a:t>
            </a:r>
            <a:r>
              <a:rPr lang="ru-RU" sz="1200" b="1" dirty="0"/>
              <a:t> </a:t>
            </a:r>
            <a:r>
              <a:rPr lang="ru-RU" sz="1200" b="1" dirty="0" err="1"/>
              <a:t>рихла</a:t>
            </a:r>
            <a:r>
              <a:rPr lang="ru-RU" sz="1200" b="1" dirty="0"/>
              <a:t> </a:t>
            </a:r>
            <a:r>
              <a:rPr lang="ru-RU" sz="1200" b="1" dirty="0" err="1"/>
              <a:t>тромбоцитарна</a:t>
            </a:r>
            <a:r>
              <a:rPr lang="ru-RU" sz="1200" b="1" dirty="0"/>
              <a:t> пробка. </a:t>
            </a:r>
          </a:p>
          <a:p>
            <a:pPr algn="ctr"/>
            <a:r>
              <a:rPr lang="ru-RU" sz="1200" dirty="0" err="1"/>
              <a:t>Агрегація</a:t>
            </a:r>
            <a:r>
              <a:rPr lang="ru-RU" sz="1200" dirty="0"/>
              <a:t> </a:t>
            </a:r>
            <a:r>
              <a:rPr lang="ru-RU" sz="1200" dirty="0" err="1"/>
              <a:t>тромбоцитів</a:t>
            </a:r>
            <a:r>
              <a:rPr lang="ru-RU" sz="1200" dirty="0"/>
              <a:t> </a:t>
            </a:r>
            <a:r>
              <a:rPr lang="ru-RU" sz="1200" dirty="0" err="1"/>
              <a:t>спочатку</a:t>
            </a:r>
            <a:r>
              <a:rPr lang="ru-RU" sz="1200" dirty="0"/>
              <a:t> </a:t>
            </a:r>
            <a:r>
              <a:rPr lang="ru-RU" sz="1200" dirty="0" err="1"/>
              <a:t>має</a:t>
            </a:r>
            <a:r>
              <a:rPr lang="ru-RU" sz="1200" dirty="0"/>
              <a:t> </a:t>
            </a:r>
            <a:r>
              <a:rPr lang="ru-RU" sz="1200" dirty="0" err="1"/>
              <a:t>зворотній</a:t>
            </a:r>
            <a:r>
              <a:rPr lang="ru-RU" sz="1200" dirty="0"/>
              <a:t> характер, (</a:t>
            </a:r>
            <a:r>
              <a:rPr lang="ru-RU" sz="1200" dirty="0" err="1"/>
              <a:t>тромбоцити</a:t>
            </a:r>
            <a:r>
              <a:rPr lang="ru-RU" sz="1200" dirty="0"/>
              <a:t> </a:t>
            </a:r>
            <a:r>
              <a:rPr lang="ru-RU" sz="1200" dirty="0" err="1"/>
              <a:t>можуть</a:t>
            </a:r>
            <a:r>
              <a:rPr lang="ru-RU" sz="1200" dirty="0"/>
              <a:t> </a:t>
            </a:r>
            <a:r>
              <a:rPr lang="ru-RU" sz="1200" dirty="0" err="1"/>
              <a:t>вийти</a:t>
            </a:r>
            <a:r>
              <a:rPr lang="ru-RU" sz="1200" dirty="0"/>
              <a:t> з </a:t>
            </a:r>
            <a:r>
              <a:rPr lang="ru-RU" sz="1200" dirty="0" err="1"/>
              <a:t>агрегатів</a:t>
            </a:r>
            <a:r>
              <a:rPr lang="ru-RU" sz="1200" dirty="0"/>
              <a:t>), а </a:t>
            </a:r>
            <a:r>
              <a:rPr lang="ru-RU" sz="1200" dirty="0" err="1"/>
              <a:t>під</a:t>
            </a:r>
            <a:r>
              <a:rPr lang="ru-RU" sz="1200" dirty="0"/>
              <a:t> </a:t>
            </a:r>
            <a:r>
              <a:rPr lang="ru-RU" sz="1200" dirty="0" err="1"/>
              <a:t>впливом</a:t>
            </a:r>
            <a:r>
              <a:rPr lang="ru-RU" sz="1200" dirty="0"/>
              <a:t> </a:t>
            </a:r>
            <a:r>
              <a:rPr lang="ru-RU" sz="1200" dirty="0" err="1"/>
              <a:t>її</a:t>
            </a:r>
            <a:r>
              <a:rPr lang="ru-RU" sz="1200" dirty="0"/>
              <a:t> </a:t>
            </a:r>
            <a:r>
              <a:rPr lang="ru-RU" sz="1200" dirty="0" err="1"/>
              <a:t>інгібіторів</a:t>
            </a:r>
            <a:r>
              <a:rPr lang="ru-RU" sz="1200" dirty="0"/>
              <a:t> (</a:t>
            </a:r>
            <a:r>
              <a:rPr lang="ru-RU" sz="1200" dirty="0" err="1"/>
              <a:t>простацикліна</a:t>
            </a:r>
            <a:r>
              <a:rPr lang="ru-RU" sz="1200" dirty="0"/>
              <a:t>, </a:t>
            </a:r>
            <a:r>
              <a:rPr lang="ru-RU" sz="1200" dirty="0" err="1"/>
              <a:t>простагландинів</a:t>
            </a:r>
            <a:r>
              <a:rPr lang="ru-RU" sz="1200" dirty="0"/>
              <a:t>) </a:t>
            </a:r>
            <a:r>
              <a:rPr lang="ru-RU" sz="1200" dirty="0" err="1"/>
              <a:t>тромбоцити</a:t>
            </a:r>
            <a:r>
              <a:rPr lang="ru-RU" sz="1200" dirty="0"/>
              <a:t> переходят до неактивного стану. </a:t>
            </a:r>
          </a:p>
        </p:txBody>
      </p:sp>
      <p:pic>
        <p:nvPicPr>
          <p:cNvPr id="12" name="Picture 11">
            <a:extLst>
              <a:ext uri="{FF2B5EF4-FFF2-40B4-BE49-F238E27FC236}">
                <a16:creationId xmlns:a16="http://schemas.microsoft.com/office/drawing/2014/main" id="{7BB802CB-F63D-43EB-9AB9-5206C9896307}"/>
              </a:ext>
            </a:extLst>
          </p:cNvPr>
          <p:cNvPicPr>
            <a:picLocks noChangeAspect="1"/>
          </p:cNvPicPr>
          <p:nvPr/>
        </p:nvPicPr>
        <p:blipFill>
          <a:blip r:embed="rId8"/>
          <a:stretch>
            <a:fillRect/>
          </a:stretch>
        </p:blipFill>
        <p:spPr>
          <a:xfrm>
            <a:off x="6046830" y="1698172"/>
            <a:ext cx="157487" cy="330219"/>
          </a:xfrm>
          <a:prstGeom prst="rect">
            <a:avLst/>
          </a:prstGeom>
        </p:spPr>
      </p:pic>
      <p:pic>
        <p:nvPicPr>
          <p:cNvPr id="13" name="Picture 12">
            <a:extLst>
              <a:ext uri="{FF2B5EF4-FFF2-40B4-BE49-F238E27FC236}">
                <a16:creationId xmlns:a16="http://schemas.microsoft.com/office/drawing/2014/main" id="{ABC8BFE6-2A19-4EE8-B0D5-63FB4CDF6969}"/>
              </a:ext>
            </a:extLst>
          </p:cNvPr>
          <p:cNvPicPr>
            <a:picLocks noChangeAspect="1"/>
          </p:cNvPicPr>
          <p:nvPr/>
        </p:nvPicPr>
        <p:blipFill>
          <a:blip r:embed="rId9"/>
          <a:stretch>
            <a:fillRect/>
          </a:stretch>
        </p:blipFill>
        <p:spPr>
          <a:xfrm>
            <a:off x="6046830" y="3019229"/>
            <a:ext cx="140220" cy="292633"/>
          </a:xfrm>
          <a:prstGeom prst="rect">
            <a:avLst/>
          </a:prstGeom>
        </p:spPr>
      </p:pic>
    </p:spTree>
    <p:extLst>
      <p:ext uri="{BB962C8B-B14F-4D97-AF65-F5344CB8AC3E}">
        <p14:creationId xmlns:p14="http://schemas.microsoft.com/office/powerpoint/2010/main" val="1535692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1000"/>
                                        <p:tgtEl>
                                          <p:spTgt spid="4105"/>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500"/>
                                        <p:tgtEl>
                                          <p:spTgt spid="4101"/>
                                        </p:tgtEl>
                                      </p:cBhvr>
                                    </p:animEffect>
                                  </p:childTnLst>
                                </p:cTn>
                              </p:par>
                              <p:par>
                                <p:cTn id="11" presetID="42" presetClass="path" presetSubtype="0" accel="50000" decel="50000" fill="hold" nodeType="withEffect">
                                  <p:stCondLst>
                                    <p:cond delay="0"/>
                                  </p:stCondLst>
                                  <p:childTnLst>
                                    <p:animMotion origin="layout" path="M -3.05556E-6 -2.28607E-6 L 0.2375 0.04171 " pathEditMode="relative" rAng="0" ptsTypes="AA">
                                      <p:cBhvr>
                                        <p:cTn id="12" dur="1000" fill="hold"/>
                                        <p:tgtEl>
                                          <p:spTgt spid="4101"/>
                                        </p:tgtEl>
                                        <p:attrNameLst>
                                          <p:attrName>ppt_x</p:attrName>
                                          <p:attrName>ppt_y</p:attrName>
                                        </p:attrNameLst>
                                      </p:cBhvr>
                                      <p:rCtr x="11875" y="2070"/>
                                    </p:animMotion>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102"/>
                                        </p:tgtEl>
                                        <p:attrNameLst>
                                          <p:attrName>style.visibility</p:attrName>
                                        </p:attrNameLst>
                                      </p:cBhvr>
                                      <p:to>
                                        <p:strVal val="visible"/>
                                      </p:to>
                                    </p:set>
                                    <p:animEffect transition="in" filter="fade">
                                      <p:cBhvr>
                                        <p:cTn id="16" dur="500"/>
                                        <p:tgtEl>
                                          <p:spTgt spid="4102"/>
                                        </p:tgtEl>
                                      </p:cBhvr>
                                    </p:animEffect>
                                  </p:childTnLst>
                                </p:cTn>
                              </p:par>
                              <p:par>
                                <p:cTn id="17" presetID="42" presetClass="path" presetSubtype="0" accel="50000" decel="50000" fill="hold" nodeType="withEffect">
                                  <p:stCondLst>
                                    <p:cond delay="0"/>
                                  </p:stCondLst>
                                  <p:childTnLst>
                                    <p:animMotion origin="layout" path="M 1.38889E-6 1.23457E-7 L 0.16111 -0.22654 " pathEditMode="relative" rAng="0" ptsTypes="AA">
                                      <p:cBhvr>
                                        <p:cTn id="18" dur="1000" fill="hold"/>
                                        <p:tgtEl>
                                          <p:spTgt spid="4102"/>
                                        </p:tgtEl>
                                        <p:attrNameLst>
                                          <p:attrName>ppt_x</p:attrName>
                                          <p:attrName>ppt_y</p:attrName>
                                        </p:attrNameLst>
                                      </p:cBhvr>
                                      <p:rCtr x="8056" y="-11327"/>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103"/>
                                        </p:tgtEl>
                                        <p:attrNameLst>
                                          <p:attrName>style.visibility</p:attrName>
                                        </p:attrNameLst>
                                      </p:cBhvr>
                                      <p:to>
                                        <p:strVal val="visible"/>
                                      </p:to>
                                    </p:set>
                                    <p:animEffect transition="in" filter="fade">
                                      <p:cBhvr>
                                        <p:cTn id="22" dur="500"/>
                                        <p:tgtEl>
                                          <p:spTgt spid="4103"/>
                                        </p:tgtEl>
                                      </p:cBhvr>
                                    </p:animEffect>
                                  </p:childTnLst>
                                </p:cTn>
                              </p:par>
                              <p:par>
                                <p:cTn id="23" presetID="42" presetClass="path" presetSubtype="0" accel="50000" decel="50000" fill="hold" nodeType="withEffect">
                                  <p:stCondLst>
                                    <p:cond delay="0"/>
                                  </p:stCondLst>
                                  <p:childTnLst>
                                    <p:animMotion origin="layout" path="M -2.22222E-6 -1.7284E-6 L 0.06945 -0.23889 " pathEditMode="relative" rAng="0" ptsTypes="AA">
                                      <p:cBhvr>
                                        <p:cTn id="24" dur="1000" fill="hold"/>
                                        <p:tgtEl>
                                          <p:spTgt spid="4103"/>
                                        </p:tgtEl>
                                        <p:attrNameLst>
                                          <p:attrName>ppt_x</p:attrName>
                                          <p:attrName>ppt_y</p:attrName>
                                        </p:attrNameLst>
                                      </p:cBhvr>
                                      <p:rCtr x="3472" y="-11944"/>
                                    </p:animMotion>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par>
                                <p:cTn id="29" presetID="42" presetClass="path" presetSubtype="0" accel="50000" decel="50000" fill="hold" nodeType="withEffect">
                                  <p:stCondLst>
                                    <p:cond delay="0"/>
                                  </p:stCondLst>
                                  <p:childTnLst>
                                    <p:animMotion origin="layout" path="M 1.38889E-6 -1.79796E-6 L 0.20278 0.0102 " pathEditMode="relative" rAng="0" ptsTypes="AA">
                                      <p:cBhvr>
                                        <p:cTn id="30" dur="1000" fill="hold"/>
                                        <p:tgtEl>
                                          <p:spTgt spid="4100"/>
                                        </p:tgtEl>
                                        <p:attrNameLst>
                                          <p:attrName>ppt_x</p:attrName>
                                          <p:attrName>ppt_y</p:attrName>
                                        </p:attrNameLst>
                                      </p:cBhvr>
                                      <p:rCtr x="10139" y="4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5B0F00-B0D2-45FE-9C83-F7EAD093D640}"/>
              </a:ext>
            </a:extLst>
          </p:cNvPr>
          <p:cNvSpPr>
            <a:spLocks noGrp="1"/>
          </p:cNvSpPr>
          <p:nvPr>
            <p:ph type="title"/>
          </p:nvPr>
        </p:nvSpPr>
        <p:spPr>
          <a:xfrm>
            <a:off x="316800" y="275088"/>
            <a:ext cx="8510400" cy="391412"/>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Вторинний</a:t>
            </a:r>
            <a:r>
              <a:rPr lang="ru-RU" dirty="0">
                <a:latin typeface="Apis For Office" panose="020B0504010101010104" pitchFamily="34" charset="0"/>
                <a:ea typeface="Apis For Office" panose="020B0504010101010104" pitchFamily="34" charset="0"/>
                <a:cs typeface="Apis For Office" panose="020B0504010101010104" pitchFamily="34" charset="0"/>
              </a:rPr>
              <a:t> гемостаз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коагуляція</a:t>
            </a:r>
            <a:r>
              <a:rPr lang="ru-RU" dirty="0">
                <a:latin typeface="Apis For Office" panose="020B0504010101010104" pitchFamily="34" charset="0"/>
                <a:ea typeface="Apis For Office" panose="020B0504010101010104" pitchFamily="34" charset="0"/>
                <a:cs typeface="Apis For Office" panose="020B0504010101010104" pitchFamily="34" charset="0"/>
              </a:rPr>
              <a:t>)</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4" name="Footer Placeholder 3">
            <a:extLst>
              <a:ext uri="{FF2B5EF4-FFF2-40B4-BE49-F238E27FC236}">
                <a16:creationId xmlns:a16="http://schemas.microsoft.com/office/drawing/2014/main" id="{E49D0195-D6E3-4B2F-8554-5F015E4E2C43}"/>
              </a:ext>
            </a:extLst>
          </p:cNvPr>
          <p:cNvSpPr>
            <a:spLocks noGrp="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r" defTabSz="878921" rtl="0" eaLnBrk="1" latinLnBrk="0" hangingPunct="1">
              <a:spcBef>
                <a:spcPct val="0"/>
              </a:spcBef>
              <a:defRPr sz="600" b="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t>FOR INTERNAL USE ONLY</a:t>
            </a:r>
          </a:p>
        </p:txBody>
      </p:sp>
      <p:sp>
        <p:nvSpPr>
          <p:cNvPr id="5" name="Date Placeholder 4">
            <a:extLst>
              <a:ext uri="{FF2B5EF4-FFF2-40B4-BE49-F238E27FC236}">
                <a16:creationId xmlns:a16="http://schemas.microsoft.com/office/drawing/2014/main" id="{423ACE86-19E5-4F8A-B5F7-B772C5E5CCB0}"/>
              </a:ext>
            </a:extLst>
          </p:cNvPr>
          <p:cNvSpPr>
            <a:spLocks noGrp="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r" defTabSz="878921" rtl="0" eaLnBrk="1" latinLnBrk="0" hangingPunct="1">
              <a:spcBef>
                <a:spcPct val="0"/>
              </a:spcBef>
              <a:defRPr sz="600" b="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Date</a:t>
            </a:r>
            <a:endParaRPr lang="en-GB" noProof="0" dirty="0"/>
          </a:p>
        </p:txBody>
      </p:sp>
      <p:sp>
        <p:nvSpPr>
          <p:cNvPr id="6" name="Slide Number Placeholder 5">
            <a:extLst>
              <a:ext uri="{FF2B5EF4-FFF2-40B4-BE49-F238E27FC236}">
                <a16:creationId xmlns:a16="http://schemas.microsoft.com/office/drawing/2014/main" id="{C7D332C7-0B9C-4F56-9D0A-7FA8A4834B88}"/>
              </a:ext>
            </a:extLst>
          </p:cNvPr>
          <p:cNvSpPr>
            <a:spLocks noGrp="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r" defTabSz="877888" rtl="0" eaLnBrk="1" latinLnBrk="0" hangingPunct="1">
              <a:defRPr sz="600" b="0" kern="1200" smtClean="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B01E8EF-57E8-4F85-90EB-163CEE512F88}" type="slidenum">
              <a:rPr lang="en-GB" smtClean="0"/>
              <a:pPr>
                <a:defRPr/>
              </a:pPr>
              <a:t>11</a:t>
            </a:fld>
            <a:endParaRPr lang="en-GB" noProof="0" dirty="0"/>
          </a:p>
        </p:txBody>
      </p:sp>
      <p:sp>
        <p:nvSpPr>
          <p:cNvPr id="7" name="Rectangle: Rounded Corners 6">
            <a:extLst>
              <a:ext uri="{FF2B5EF4-FFF2-40B4-BE49-F238E27FC236}">
                <a16:creationId xmlns:a16="http://schemas.microsoft.com/office/drawing/2014/main" id="{D4458249-128B-441D-96D5-1DA4F7F21D13}"/>
              </a:ext>
            </a:extLst>
          </p:cNvPr>
          <p:cNvSpPr/>
          <p:nvPr/>
        </p:nvSpPr>
        <p:spPr>
          <a:xfrm>
            <a:off x="5265336" y="1312223"/>
            <a:ext cx="3561864" cy="121272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err="1"/>
              <a:t>Процеси</a:t>
            </a:r>
            <a:r>
              <a:rPr lang="ru-RU" sz="1200" dirty="0"/>
              <a:t> </a:t>
            </a:r>
            <a:r>
              <a:rPr lang="ru-RU" sz="1200" dirty="0" err="1"/>
              <a:t>коагуляції</a:t>
            </a:r>
            <a:r>
              <a:rPr lang="ru-RU" sz="1200" dirty="0"/>
              <a:t> </a:t>
            </a:r>
            <a:r>
              <a:rPr lang="ru-RU" sz="1200" dirty="0" err="1"/>
              <a:t>фібрину</a:t>
            </a:r>
            <a:r>
              <a:rPr lang="ru-RU" sz="1200" dirty="0"/>
              <a:t> </a:t>
            </a:r>
            <a:r>
              <a:rPr lang="ru-RU" sz="1200" dirty="0" err="1"/>
              <a:t>забезпечують</a:t>
            </a:r>
            <a:r>
              <a:rPr lang="ru-RU" sz="1200" dirty="0"/>
              <a:t> </a:t>
            </a:r>
            <a:r>
              <a:rPr lang="ru-RU" sz="1200" dirty="0" err="1"/>
              <a:t>щільну</a:t>
            </a:r>
            <a:r>
              <a:rPr lang="ru-RU" sz="1200" dirty="0"/>
              <a:t> закупорку </a:t>
            </a:r>
            <a:r>
              <a:rPr lang="ru-RU" sz="1200" dirty="0" err="1"/>
              <a:t>пошкоджених</a:t>
            </a:r>
            <a:r>
              <a:rPr lang="ru-RU" sz="1200" dirty="0"/>
              <a:t> </a:t>
            </a:r>
            <a:r>
              <a:rPr lang="ru-RU" sz="1200" dirty="0" err="1"/>
              <a:t>судин</a:t>
            </a:r>
            <a:r>
              <a:rPr lang="ru-RU" sz="1200" dirty="0"/>
              <a:t> тромбом — </a:t>
            </a:r>
            <a:r>
              <a:rPr lang="ru-RU" sz="1200" dirty="0" err="1"/>
              <a:t>червоним</a:t>
            </a:r>
            <a:r>
              <a:rPr lang="ru-RU" sz="1200" dirty="0"/>
              <a:t> </a:t>
            </a:r>
            <a:r>
              <a:rPr lang="ru-RU" sz="1200" dirty="0" err="1"/>
              <a:t>кров'яним</a:t>
            </a:r>
            <a:r>
              <a:rPr lang="ru-RU" sz="1200" dirty="0"/>
              <a:t> </a:t>
            </a:r>
            <a:r>
              <a:rPr lang="ru-RU" sz="1200" dirty="0" err="1"/>
              <a:t>згустком</a:t>
            </a:r>
            <a:r>
              <a:rPr lang="ru-RU" sz="1200" dirty="0"/>
              <a:t>, </a:t>
            </a:r>
            <a:r>
              <a:rPr lang="ru-RU" sz="1200" dirty="0" err="1"/>
              <a:t>що</a:t>
            </a:r>
            <a:r>
              <a:rPr lang="ru-RU" sz="1200" dirty="0"/>
              <a:t> </a:t>
            </a:r>
            <a:r>
              <a:rPr lang="ru-RU" sz="1200" dirty="0" err="1"/>
              <a:t>містить</a:t>
            </a:r>
            <a:r>
              <a:rPr lang="ru-RU" sz="1200" dirty="0"/>
              <a:t> як </a:t>
            </a:r>
            <a:r>
              <a:rPr lang="ru-RU" sz="1200" dirty="0" err="1"/>
              <a:t>тромбоцити</a:t>
            </a:r>
            <a:r>
              <a:rPr lang="ru-RU" sz="1200" dirty="0"/>
              <a:t>, та й </a:t>
            </a:r>
            <a:r>
              <a:rPr lang="ru-RU" sz="1200" dirty="0" err="1"/>
              <a:t>інші</a:t>
            </a:r>
            <a:r>
              <a:rPr lang="ru-RU" sz="1200" dirty="0"/>
              <a:t> </a:t>
            </a:r>
            <a:r>
              <a:rPr lang="ru-RU" sz="1200" dirty="0" err="1"/>
              <a:t>клітини</a:t>
            </a:r>
            <a:r>
              <a:rPr lang="ru-RU" sz="1200" dirty="0"/>
              <a:t> і </a:t>
            </a:r>
            <a:r>
              <a:rPr lang="ru-RU" sz="1200" dirty="0" err="1"/>
              <a:t>білки</a:t>
            </a:r>
            <a:r>
              <a:rPr lang="ru-RU" sz="1200" dirty="0"/>
              <a:t> </a:t>
            </a:r>
            <a:r>
              <a:rPr lang="ru-RU" sz="1200" dirty="0" err="1"/>
              <a:t>плазми</a:t>
            </a:r>
            <a:r>
              <a:rPr lang="ru-RU" sz="1200" dirty="0"/>
              <a:t> </a:t>
            </a:r>
            <a:r>
              <a:rPr lang="ru-RU" sz="1200" dirty="0" err="1"/>
              <a:t>крові</a:t>
            </a:r>
            <a:r>
              <a:rPr lang="ru-RU" sz="1200" dirty="0"/>
              <a:t>.</a:t>
            </a:r>
          </a:p>
        </p:txBody>
      </p:sp>
      <p:sp>
        <p:nvSpPr>
          <p:cNvPr id="8" name="Rectangle: Rounded Corners 7">
            <a:extLst>
              <a:ext uri="{FF2B5EF4-FFF2-40B4-BE49-F238E27FC236}">
                <a16:creationId xmlns:a16="http://schemas.microsoft.com/office/drawing/2014/main" id="{C3E1F858-C378-4B8A-8C87-758B2F07A552}"/>
              </a:ext>
            </a:extLst>
          </p:cNvPr>
          <p:cNvSpPr/>
          <p:nvPr/>
        </p:nvSpPr>
        <p:spPr>
          <a:xfrm>
            <a:off x="5265336" y="2966109"/>
            <a:ext cx="3561864" cy="101050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err="1"/>
              <a:t>Коагуляційний</a:t>
            </a:r>
            <a:r>
              <a:rPr lang="ru-RU" sz="1200" dirty="0"/>
              <a:t> гемостаз </a:t>
            </a:r>
            <a:r>
              <a:rPr lang="ru-RU" sz="1200" dirty="0" err="1"/>
              <a:t>забезпечує</a:t>
            </a:r>
            <a:r>
              <a:rPr lang="ru-RU" sz="1200" dirty="0"/>
              <a:t> </a:t>
            </a:r>
            <a:r>
              <a:rPr lang="ru-RU" sz="1200" dirty="0" err="1"/>
              <a:t>зупинку</a:t>
            </a:r>
            <a:r>
              <a:rPr lang="ru-RU" sz="1200" dirty="0"/>
              <a:t> </a:t>
            </a:r>
            <a:r>
              <a:rPr lang="ru-RU" sz="1200" dirty="0" err="1"/>
              <a:t>кровотечі</a:t>
            </a:r>
            <a:r>
              <a:rPr lang="ru-RU" sz="1200" dirty="0"/>
              <a:t> </a:t>
            </a:r>
            <a:r>
              <a:rPr lang="ru-RU" sz="1200" dirty="0" err="1"/>
              <a:t>завдяки</a:t>
            </a:r>
            <a:r>
              <a:rPr lang="ru-RU" sz="1200" dirty="0"/>
              <a:t> </a:t>
            </a:r>
            <a:r>
              <a:rPr lang="ru-RU" sz="1200" dirty="0" err="1"/>
              <a:t>утворенню</a:t>
            </a:r>
            <a:r>
              <a:rPr lang="ru-RU" sz="1200" dirty="0"/>
              <a:t> </a:t>
            </a:r>
            <a:r>
              <a:rPr lang="ru-RU" sz="1200" dirty="0" err="1"/>
              <a:t>фібринових</a:t>
            </a:r>
            <a:r>
              <a:rPr lang="ru-RU" sz="1200" dirty="0"/>
              <a:t> </a:t>
            </a:r>
            <a:r>
              <a:rPr lang="ru-RU" sz="1200" dirty="0" err="1"/>
              <a:t>тромбів</a:t>
            </a:r>
            <a:r>
              <a:rPr lang="ru-RU" sz="1200" dirty="0"/>
              <a:t>.</a:t>
            </a:r>
            <a:endParaRPr lang="en-GB" sz="1200" dirty="0"/>
          </a:p>
        </p:txBody>
      </p:sp>
      <p:cxnSp>
        <p:nvCxnSpPr>
          <p:cNvPr id="11" name="Straight Arrow Connector 10">
            <a:extLst>
              <a:ext uri="{FF2B5EF4-FFF2-40B4-BE49-F238E27FC236}">
                <a16:creationId xmlns:a16="http://schemas.microsoft.com/office/drawing/2014/main" id="{817D440C-235C-4741-9524-3D765870E04C}"/>
              </a:ext>
            </a:extLst>
          </p:cNvPr>
          <p:cNvCxnSpPr>
            <a:cxnSpLocks/>
            <a:stCxn id="7" idx="2"/>
            <a:endCxn id="8" idx="0"/>
          </p:cNvCxnSpPr>
          <p:nvPr/>
        </p:nvCxnSpPr>
        <p:spPr>
          <a:xfrm>
            <a:off x="7046268" y="2524947"/>
            <a:ext cx="0" cy="4411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C8DB756-A50D-A826-AC8F-8523C7659CD4}"/>
              </a:ext>
            </a:extLst>
          </p:cNvPr>
          <p:cNvPicPr>
            <a:picLocks noChangeAspect="1"/>
          </p:cNvPicPr>
          <p:nvPr/>
        </p:nvPicPr>
        <p:blipFill>
          <a:blip r:embed="rId3"/>
          <a:stretch>
            <a:fillRect/>
          </a:stretch>
        </p:blipFill>
        <p:spPr>
          <a:xfrm>
            <a:off x="465661" y="1059906"/>
            <a:ext cx="4117011" cy="3293609"/>
          </a:xfrm>
          <a:prstGeom prst="rect">
            <a:avLst/>
          </a:prstGeom>
        </p:spPr>
      </p:pic>
    </p:spTree>
    <p:extLst>
      <p:ext uri="{BB962C8B-B14F-4D97-AF65-F5344CB8AC3E}">
        <p14:creationId xmlns:p14="http://schemas.microsoft.com/office/powerpoint/2010/main" val="3834023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D45227-0DB2-40D5-83A1-9DBAAE46332A}"/>
              </a:ext>
            </a:extLst>
          </p:cNvPr>
          <p:cNvSpPr>
            <a:spLocks noGrp="1"/>
          </p:cNvSpPr>
          <p:nvPr>
            <p:ph idx="1"/>
          </p:nvPr>
        </p:nvSpPr>
        <p:spPr>
          <a:xfrm>
            <a:off x="316799" y="904352"/>
            <a:ext cx="8666427" cy="3396343"/>
          </a:xfrm>
        </p:spPr>
        <p:txBody>
          <a:bodyPr/>
          <a:lstStyle/>
          <a:p>
            <a:r>
              <a:rPr lang="ru-RU" sz="1600" dirty="0">
                <a:latin typeface="Apis For Office" panose="020B0504010101010104" pitchFamily="34" charset="0"/>
                <a:ea typeface="Apis For Office" panose="020B0504010101010104" pitchFamily="34" charset="0"/>
                <a:cs typeface="Apis For Office" panose="020B0504010101010104" pitchFamily="34" charset="0"/>
              </a:rPr>
              <a:t>У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згортанні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беруть</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участь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такі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групи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факторів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sz="1600" dirty="0">
              <a:latin typeface="Apis For Office" panose="020B0504010101010104" pitchFamily="34" charset="0"/>
              <a:ea typeface="Apis For Office" panose="020B0504010101010104" pitchFamily="34" charset="0"/>
              <a:cs typeface="Apis For Office" panose="020B0504010101010104" pitchFamily="34" charset="0"/>
            </a:endParaRPr>
          </a:p>
          <a:p>
            <a:pPr marL="557212" lvl="1" indent="-285750"/>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Плазмові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фактори</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згортання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містяться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у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плазмі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a:t>
            </a:r>
          </a:p>
          <a:p>
            <a:pPr marL="557212" lvl="1" indent="-285750"/>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Фактори</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згортання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формених</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елементів</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еритроцити</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лейкоцити</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тромбоцити</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a:t>
            </a:r>
          </a:p>
          <a:p>
            <a:pPr marL="557212" lvl="1" indent="-285750"/>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Тканинні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фактори</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зсідання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містяться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в тканинах)</a:t>
            </a:r>
          </a:p>
          <a:p>
            <a:pPr marL="271462" lvl="1" indent="0">
              <a:buNone/>
            </a:pPr>
            <a:endParaRPr lang="ru-RU" sz="1600" dirty="0">
              <a:latin typeface="Apis For Office" panose="020B0504010101010104" pitchFamily="34" charset="0"/>
              <a:ea typeface="Apis For Office" panose="020B0504010101010104" pitchFamily="34" charset="0"/>
              <a:cs typeface="Apis For Office" panose="020B0504010101010104" pitchFamily="34" charset="0"/>
            </a:endParaRPr>
          </a:p>
          <a:p>
            <a:r>
              <a:rPr lang="uk-UA" sz="1600" dirty="0">
                <a:latin typeface="Apis For Office" panose="020B0504010101010104" pitchFamily="34" charset="0"/>
                <a:ea typeface="Apis For Office" panose="020B0504010101010104" pitchFamily="34" charset="0"/>
                <a:cs typeface="Apis For Office" panose="020B0504010101010104" pitchFamily="34" charset="0"/>
              </a:rPr>
              <a:t>Більшість факторів згортання - білки.</a:t>
            </a:r>
          </a:p>
          <a:p>
            <a:pPr marL="0" indent="0">
              <a:buNone/>
            </a:pPr>
            <a:endParaRPr lang="uk-UA"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600" dirty="0">
                <a:latin typeface="Apis For Office" panose="020B0504010101010104" pitchFamily="34" charset="0"/>
                <a:ea typeface="Apis For Office" panose="020B0504010101010104" pitchFamily="34" charset="0"/>
                <a:cs typeface="Apis For Office" panose="020B0504010101010104" pitchFamily="34" charset="0"/>
              </a:rPr>
              <a:t>У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нормі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білкові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фактори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згортання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перебувають</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у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плазмі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у неактивному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стані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Якщо</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фактор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активується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то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його</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позначення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додають</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букву «а».</a:t>
            </a:r>
            <a:endParaRPr lang="ru-RU"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Title 2">
            <a:extLst>
              <a:ext uri="{FF2B5EF4-FFF2-40B4-BE49-F238E27FC236}">
                <a16:creationId xmlns:a16="http://schemas.microsoft.com/office/drawing/2014/main" id="{B477459E-E656-4E6D-8926-721BA4ECC6B1}"/>
              </a:ext>
            </a:extLst>
          </p:cNvPr>
          <p:cNvSpPr>
            <a:spLocks noGrp="1"/>
          </p:cNvSpPr>
          <p:nvPr>
            <p:ph type="title"/>
          </p:nvPr>
        </p:nvSpPr>
        <p:spPr>
          <a:xfrm>
            <a:off x="316800" y="239727"/>
            <a:ext cx="8510400" cy="391412"/>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Фактори</a:t>
            </a:r>
            <a:r>
              <a:rPr lang="ru-RU" dirty="0">
                <a:latin typeface="Apis For Office" panose="020B0504010101010104" pitchFamily="34" charset="0"/>
                <a:ea typeface="Apis For Office" panose="020B0504010101010104" pitchFamily="34" charset="0"/>
                <a:cs typeface="Apis For Office" panose="020B0504010101010104" pitchFamily="34" charset="0"/>
              </a:rPr>
              <a:t> згортання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крові</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4" name="Footer Placeholder 3">
            <a:extLst>
              <a:ext uri="{FF2B5EF4-FFF2-40B4-BE49-F238E27FC236}">
                <a16:creationId xmlns:a16="http://schemas.microsoft.com/office/drawing/2014/main" id="{DEAECA2C-FB2B-409B-94C0-CCF15DA4A660}"/>
              </a:ext>
            </a:extLst>
          </p:cNvPr>
          <p:cNvSpPr>
            <a:spLocks noGrp="1"/>
          </p:cNvSpPr>
          <p:nvPr>
            <p:ph type="ftr" sz="quarter" idx="3"/>
          </p:nvPr>
        </p:nvSpPr>
        <p:spPr bwMode="auto">
          <a:xfrm>
            <a:off x="4172956" y="103907"/>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r" defTabSz="878921" rtl="0" eaLnBrk="1" latinLnBrk="0" hangingPunct="1">
              <a:spcBef>
                <a:spcPct val="0"/>
              </a:spcBef>
              <a:defRPr sz="600" b="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t>FOR INTERNAL USE ONLY</a:t>
            </a:r>
          </a:p>
        </p:txBody>
      </p:sp>
      <p:sp>
        <p:nvSpPr>
          <p:cNvPr id="5" name="Date Placeholder 4">
            <a:extLst>
              <a:ext uri="{FF2B5EF4-FFF2-40B4-BE49-F238E27FC236}">
                <a16:creationId xmlns:a16="http://schemas.microsoft.com/office/drawing/2014/main" id="{5E08D104-2341-49B8-83C8-B30686A9B393}"/>
              </a:ext>
            </a:extLst>
          </p:cNvPr>
          <p:cNvSpPr>
            <a:spLocks noGrp="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r" defTabSz="878921" rtl="0" eaLnBrk="1" latinLnBrk="0" hangingPunct="1">
              <a:spcBef>
                <a:spcPct val="0"/>
              </a:spcBef>
              <a:defRPr sz="600" b="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Date</a:t>
            </a:r>
            <a:endParaRPr lang="en-GB" noProof="0" dirty="0"/>
          </a:p>
        </p:txBody>
      </p:sp>
      <p:sp>
        <p:nvSpPr>
          <p:cNvPr id="6" name="Slide Number Placeholder 5">
            <a:extLst>
              <a:ext uri="{FF2B5EF4-FFF2-40B4-BE49-F238E27FC236}">
                <a16:creationId xmlns:a16="http://schemas.microsoft.com/office/drawing/2014/main" id="{EECFEAFD-FEEE-4634-8A55-D5532DAAB6F1}"/>
              </a:ext>
            </a:extLst>
          </p:cNvPr>
          <p:cNvSpPr>
            <a:spLocks noGrp="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r" defTabSz="877888" rtl="0" eaLnBrk="1" latinLnBrk="0" hangingPunct="1">
              <a:defRPr sz="600" b="0" kern="1200" smtClean="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B01E8EF-57E8-4F85-90EB-163CEE512F88}" type="slidenum">
              <a:rPr lang="en-GB" smtClean="0"/>
              <a:pPr>
                <a:defRPr/>
              </a:pPr>
              <a:t>12</a:t>
            </a:fld>
            <a:endParaRPr lang="en-GB" noProof="0" dirty="0"/>
          </a:p>
        </p:txBody>
      </p:sp>
    </p:spTree>
    <p:extLst>
      <p:ext uri="{BB962C8B-B14F-4D97-AF65-F5344CB8AC3E}">
        <p14:creationId xmlns:p14="http://schemas.microsoft.com/office/powerpoint/2010/main" val="135336476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93EE7B4-7580-4BD2-B732-930B372FB464}"/>
              </a:ext>
            </a:extLst>
          </p:cNvPr>
          <p:cNvSpPr>
            <a:spLocks noGrp="1"/>
          </p:cNvSpPr>
          <p:nvPr>
            <p:ph type="ftr" sz="quarter" idx="3"/>
          </p:nvPr>
        </p:nvSpPr>
        <p:spPr bwMode="auto">
          <a:xfrm>
            <a:off x="5026397" y="2296"/>
            <a:ext cx="2888266" cy="20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r" defTabSz="878921" rtl="0" eaLnBrk="1" latinLnBrk="0" hangingPunct="1">
              <a:spcBef>
                <a:spcPct val="0"/>
              </a:spcBef>
              <a:defRPr sz="600" b="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t>FOR INTERNAL USE ONLY</a:t>
            </a:r>
          </a:p>
        </p:txBody>
      </p:sp>
      <p:sp>
        <p:nvSpPr>
          <p:cNvPr id="5" name="Date Placeholder 4">
            <a:extLst>
              <a:ext uri="{FF2B5EF4-FFF2-40B4-BE49-F238E27FC236}">
                <a16:creationId xmlns:a16="http://schemas.microsoft.com/office/drawing/2014/main" id="{8083A2F0-6614-4140-BC4F-B81C2BACA2FA}"/>
              </a:ext>
            </a:extLst>
          </p:cNvPr>
          <p:cNvSpPr>
            <a:spLocks noGrp="1"/>
          </p:cNvSpPr>
          <p:nvPr>
            <p:ph type="dt" sz="half" idx="2"/>
          </p:nvPr>
        </p:nvSpPr>
        <p:spPr bwMode="auto">
          <a:xfrm>
            <a:off x="7187153" y="103907"/>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r" defTabSz="878921" rtl="0" eaLnBrk="1" latinLnBrk="0" hangingPunct="1">
              <a:spcBef>
                <a:spcPct val="0"/>
              </a:spcBef>
              <a:defRPr sz="600" b="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Date</a:t>
            </a:r>
            <a:endParaRPr lang="en-GB" noProof="0" dirty="0"/>
          </a:p>
        </p:txBody>
      </p:sp>
      <p:sp>
        <p:nvSpPr>
          <p:cNvPr id="6" name="Slide Number Placeholder 5">
            <a:extLst>
              <a:ext uri="{FF2B5EF4-FFF2-40B4-BE49-F238E27FC236}">
                <a16:creationId xmlns:a16="http://schemas.microsoft.com/office/drawing/2014/main" id="{6CD999D5-6B0E-47AE-A3C2-C716557DE0C3}"/>
              </a:ext>
            </a:extLst>
          </p:cNvPr>
          <p:cNvSpPr>
            <a:spLocks noGrp="1"/>
          </p:cNvSpPr>
          <p:nvPr>
            <p:ph type="sldNum" sz="quarter" idx="4"/>
          </p:nvPr>
        </p:nvSpPr>
        <p:spPr bwMode="auto">
          <a:xfrm>
            <a:off x="8514822" y="105050"/>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defPPr>
              <a:defRPr lang="en-US"/>
            </a:defPPr>
            <a:lvl1pPr marL="0" algn="r" defTabSz="877888" rtl="0" eaLnBrk="1" latinLnBrk="0" hangingPunct="1">
              <a:defRPr sz="600" b="0" kern="1200" smtClean="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B01E8EF-57E8-4F85-90EB-163CEE512F88}" type="slidenum">
              <a:rPr lang="en-GB" smtClean="0"/>
              <a:pPr>
                <a:defRPr/>
              </a:pPr>
              <a:t>13</a:t>
            </a:fld>
            <a:endParaRPr lang="en-GB" noProof="0" dirty="0"/>
          </a:p>
        </p:txBody>
      </p:sp>
      <p:sp>
        <p:nvSpPr>
          <p:cNvPr id="8" name="Title 2">
            <a:extLst>
              <a:ext uri="{FF2B5EF4-FFF2-40B4-BE49-F238E27FC236}">
                <a16:creationId xmlns:a16="http://schemas.microsoft.com/office/drawing/2014/main" id="{5A86F72F-B2C4-4EC9-9074-341376095D67}"/>
              </a:ext>
            </a:extLst>
          </p:cNvPr>
          <p:cNvSpPr>
            <a:spLocks noGrp="1"/>
          </p:cNvSpPr>
          <p:nvPr>
            <p:ph type="title"/>
          </p:nvPr>
        </p:nvSpPr>
        <p:spPr>
          <a:xfrm>
            <a:off x="180154" y="244296"/>
            <a:ext cx="8509000" cy="390525"/>
          </a:xfrm>
        </p:spPr>
        <p:txBody>
          <a:bodyPr/>
          <a:lstStyle/>
          <a:p>
            <a:r>
              <a:rPr lang="ru-RU" sz="2200" dirty="0">
                <a:latin typeface="Apis For Office" panose="020B0504010101010104" pitchFamily="34" charset="0"/>
                <a:ea typeface="Apis For Office" panose="020B0504010101010104" pitchFamily="34" charset="0"/>
                <a:cs typeface="Apis For Office" panose="020B0504010101010104" pitchFamily="34" charset="0"/>
              </a:rPr>
              <a:t>Схема </a:t>
            </a:r>
            <a:r>
              <a:rPr lang="ru-RU" sz="2200" dirty="0" err="1">
                <a:latin typeface="Apis For Office" panose="020B0504010101010104" pitchFamily="34" charset="0"/>
                <a:ea typeface="Apis For Office" panose="020B0504010101010104" pitchFamily="34" charset="0"/>
                <a:cs typeface="Apis For Office" panose="020B0504010101010104" pitchFamily="34" charset="0"/>
              </a:rPr>
              <a:t>послідовної</a:t>
            </a:r>
            <a:r>
              <a:rPr lang="ru-RU" sz="2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2200" dirty="0" err="1">
                <a:latin typeface="Apis For Office" panose="020B0504010101010104" pitchFamily="34" charset="0"/>
                <a:ea typeface="Apis For Office" panose="020B0504010101010104" pitchFamily="34" charset="0"/>
                <a:cs typeface="Apis For Office" panose="020B0504010101010104" pitchFamily="34" charset="0"/>
              </a:rPr>
              <a:t>активації</a:t>
            </a:r>
            <a:r>
              <a:rPr lang="ru-RU" sz="2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2200" dirty="0" err="1">
                <a:latin typeface="Apis For Office" panose="020B0504010101010104" pitchFamily="34" charset="0"/>
                <a:ea typeface="Apis For Office" panose="020B0504010101010104" pitchFamily="34" charset="0"/>
                <a:cs typeface="Apis For Office" panose="020B0504010101010104" pitchFamily="34" charset="0"/>
              </a:rPr>
              <a:t>факторів</a:t>
            </a:r>
            <a:r>
              <a:rPr lang="ru-RU" sz="2200" dirty="0">
                <a:latin typeface="Apis For Office" panose="020B0504010101010104" pitchFamily="34" charset="0"/>
                <a:ea typeface="Apis For Office" panose="020B0504010101010104" pitchFamily="34" charset="0"/>
                <a:cs typeface="Apis For Office" panose="020B0504010101010104" pitchFamily="34" charset="0"/>
              </a:rPr>
              <a:t> згортання </a:t>
            </a:r>
            <a:r>
              <a:rPr lang="ru-RU" sz="2200" dirty="0" err="1">
                <a:latin typeface="Apis For Office" panose="020B0504010101010104" pitchFamily="34" charset="0"/>
                <a:ea typeface="Apis For Office" panose="020B0504010101010104" pitchFamily="34" charset="0"/>
                <a:cs typeface="Apis For Office" panose="020B0504010101010104" pitchFamily="34" charset="0"/>
              </a:rPr>
              <a:t>крові</a:t>
            </a:r>
            <a:endParaRPr lang="en-GB" sz="2200"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 name="Rectangle 1">
            <a:extLst>
              <a:ext uri="{FF2B5EF4-FFF2-40B4-BE49-F238E27FC236}">
                <a16:creationId xmlns:a16="http://schemas.microsoft.com/office/drawing/2014/main" id="{F1430CEE-B20E-4879-B6B6-1E07F9CDD212}"/>
              </a:ext>
            </a:extLst>
          </p:cNvPr>
          <p:cNvSpPr/>
          <p:nvPr/>
        </p:nvSpPr>
        <p:spPr>
          <a:xfrm>
            <a:off x="87811" y="751941"/>
            <a:ext cx="4710612" cy="1477328"/>
          </a:xfrm>
          <a:prstGeom prst="rect">
            <a:avLst/>
          </a:prstGeom>
        </p:spPr>
        <p:txBody>
          <a:bodyPr wrap="square">
            <a:spAutoFit/>
          </a:bodyPr>
          <a:lstStyle/>
          <a:p>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Процес</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зсідання</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ферментативний</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ланцюговий</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каскадний</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процес</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переходу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розчинного</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білка</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фібриногену</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в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нерозчинний</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фібрин</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sz="1200" b="1"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200" b="1" dirty="0" err="1">
                <a:latin typeface="Apis For Office" panose="020B0504010101010104" pitchFamily="34" charset="0"/>
                <a:ea typeface="Apis For Office" panose="020B0504010101010104" pitchFamily="34" charset="0"/>
                <a:cs typeface="Apis For Office" panose="020B0504010101010104" pitchFamily="34" charset="0"/>
              </a:rPr>
              <a:t>Процес</a:t>
            </a:r>
            <a:r>
              <a:rPr lang="ru-RU" sz="1200" b="1"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b="1" dirty="0" err="1">
                <a:latin typeface="Apis For Office" panose="020B0504010101010104" pitchFamily="34" charset="0"/>
                <a:ea typeface="Apis For Office" panose="020B0504010101010104" pitchFamily="34" charset="0"/>
                <a:cs typeface="Apis For Office" panose="020B0504010101010104" pitchFamily="34" charset="0"/>
              </a:rPr>
              <a:t>зсідання</a:t>
            </a:r>
            <a:r>
              <a:rPr lang="ru-RU" sz="1200" b="1"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b="1"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1200" b="1"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b="1" dirty="0" err="1">
                <a:latin typeface="Apis For Office" panose="020B0504010101010104" pitchFamily="34" charset="0"/>
                <a:ea typeface="Apis For Office" panose="020B0504010101010104" pitchFamily="34" charset="0"/>
                <a:cs typeface="Apis For Office" panose="020B0504010101010104" pitchFamily="34" charset="0"/>
              </a:rPr>
              <a:t>здійснюється</a:t>
            </a:r>
            <a:r>
              <a:rPr lang="ru-RU" sz="1200" b="1" dirty="0">
                <a:latin typeface="Apis For Office" panose="020B0504010101010104" pitchFamily="34" charset="0"/>
                <a:ea typeface="Apis For Office" panose="020B0504010101010104" pitchFamily="34" charset="0"/>
                <a:cs typeface="Apis For Office" panose="020B0504010101010104" pitchFamily="34" charset="0"/>
              </a:rPr>
              <a:t> в три </a:t>
            </a:r>
            <a:r>
              <a:rPr lang="ru-RU" sz="1200" b="1" dirty="0" err="1">
                <a:latin typeface="Apis For Office" panose="020B0504010101010104" pitchFamily="34" charset="0"/>
                <a:ea typeface="Apis For Office" panose="020B0504010101010104" pitchFamily="34" charset="0"/>
                <a:cs typeface="Apis For Office" panose="020B0504010101010104" pitchFamily="34" charset="0"/>
              </a:rPr>
              <a:t>фази</a:t>
            </a:r>
            <a:r>
              <a:rPr lang="ru-RU" sz="1200" b="1" dirty="0">
                <a:latin typeface="Apis For Office" panose="020B0504010101010104" pitchFamily="34" charset="0"/>
                <a:ea typeface="Apis For Office" panose="020B0504010101010104" pitchFamily="34" charset="0"/>
                <a:cs typeface="Apis For Office" panose="020B0504010101010104" pitchFamily="34" charset="0"/>
              </a:rPr>
              <a:t>:</a:t>
            </a:r>
            <a:endParaRPr lang="ru-RU" sz="1000" b="1" dirty="0">
              <a:latin typeface="Apis For Office" panose="020B0504010101010104" pitchFamily="34" charset="0"/>
              <a:ea typeface="Apis For Office" panose="020B0504010101010104" pitchFamily="34" charset="0"/>
              <a:cs typeface="Apis For Office" panose="020B0504010101010104" pitchFamily="34" charset="0"/>
            </a:endParaRPr>
          </a:p>
          <a:p>
            <a:endParaRPr lang="ru-RU" sz="1000" b="1" dirty="0">
              <a:latin typeface="Apis For Office" panose="020B0504010101010104" pitchFamily="34" charset="0"/>
              <a:ea typeface="Apis For Office" panose="020B0504010101010104" pitchFamily="34" charset="0"/>
              <a:cs typeface="Apis For Office" panose="020B0504010101010104" pitchFamily="34" charset="0"/>
            </a:endParaRPr>
          </a:p>
          <a:p>
            <a:endParaRPr lang="ru-RU" sz="1000" b="1"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a:p>
            <a:endParaRPr lang="ru-RU" sz="1000" dirty="0">
              <a:solidFill>
                <a:srgbClr val="002060"/>
              </a:solidFill>
            </a:endParaRPr>
          </a:p>
        </p:txBody>
      </p:sp>
      <p:sp>
        <p:nvSpPr>
          <p:cNvPr id="11" name="Arrow: Pentagon 10">
            <a:extLst>
              <a:ext uri="{FF2B5EF4-FFF2-40B4-BE49-F238E27FC236}">
                <a16:creationId xmlns:a16="http://schemas.microsoft.com/office/drawing/2014/main" id="{2ED901E2-6FDD-44CC-8EB3-DDA241FA4EA3}"/>
              </a:ext>
            </a:extLst>
          </p:cNvPr>
          <p:cNvSpPr/>
          <p:nvPr/>
        </p:nvSpPr>
        <p:spPr>
          <a:xfrm>
            <a:off x="180153" y="1755482"/>
            <a:ext cx="4710611" cy="816268"/>
          </a:xfrm>
          <a:prstGeom prst="homePlat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b="1" dirty="0"/>
              <a:t>I  - </a:t>
            </a:r>
            <a:r>
              <a:rPr lang="uk-UA" sz="1050" b="1" dirty="0">
                <a:latin typeface="Apis For Office" panose="020B0504010101010104" pitchFamily="34" charset="0"/>
                <a:ea typeface="Apis For Office" panose="020B0504010101010104" pitchFamily="34" charset="0"/>
                <a:cs typeface="Apis For Office" panose="020B0504010101010104" pitchFamily="34" charset="0"/>
              </a:rPr>
              <a:t>Утворення протромбінази</a:t>
            </a:r>
          </a:p>
          <a:p>
            <a:pPr algn="ctr"/>
            <a:endParaRPr lang="uk-UA" sz="800" b="1"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900" dirty="0">
                <a:latin typeface="Apis For Office" panose="020B0504010101010104" pitchFamily="34" charset="0"/>
                <a:ea typeface="Apis For Office" panose="020B0504010101010104" pitchFamily="34" charset="0"/>
                <a:cs typeface="Apis For Office" panose="020B0504010101010104" pitchFamily="34" charset="0"/>
              </a:rPr>
              <a:t>У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у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зоні</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пошкодженого</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судини</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утворюється</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активна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протромбіназа</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що</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перетворює</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неактивний</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протромбін</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на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тромбін</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Процес</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утворення</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протромбінази</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найтриваліший</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і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лімітує</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весь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процес</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згортання </a:t>
            </a:r>
            <a:r>
              <a:rPr lang="ru-RU" sz="900"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a:t>
            </a:r>
            <a:endParaRPr lang="uk-UA" sz="900"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2" name="Arrow: Pentagon 11">
            <a:extLst>
              <a:ext uri="{FF2B5EF4-FFF2-40B4-BE49-F238E27FC236}">
                <a16:creationId xmlns:a16="http://schemas.microsoft.com/office/drawing/2014/main" id="{4AF89A8E-D2DF-49A3-8E3D-42D45A0D9555}"/>
              </a:ext>
            </a:extLst>
          </p:cNvPr>
          <p:cNvSpPr/>
          <p:nvPr/>
        </p:nvSpPr>
        <p:spPr>
          <a:xfrm>
            <a:off x="176700" y="2805513"/>
            <a:ext cx="4714064" cy="769778"/>
          </a:xfrm>
          <a:prstGeom prst="homePlat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b="1" dirty="0"/>
              <a:t>II  - </a:t>
            </a:r>
            <a:r>
              <a:rPr lang="uk-UA" sz="1050" b="1" dirty="0">
                <a:latin typeface="Apis For Office" panose="020B0504010101010104" pitchFamily="34" charset="0"/>
                <a:ea typeface="Apis For Office" panose="020B0504010101010104" pitchFamily="34" charset="0"/>
                <a:cs typeface="Apis For Office" panose="020B0504010101010104" pitchFamily="34" charset="0"/>
              </a:rPr>
              <a:t>Утворення тромбіну</a:t>
            </a:r>
          </a:p>
          <a:p>
            <a:pPr algn="ctr"/>
            <a:endParaRPr lang="uk-UA" sz="1050" b="1" dirty="0">
              <a:latin typeface="Apis For Office" panose="020B0504010101010104" pitchFamily="34" charset="0"/>
              <a:ea typeface="Apis For Office" panose="020B0504010101010104" pitchFamily="34" charset="0"/>
              <a:cs typeface="Apis For Office" panose="020B0504010101010104" pitchFamily="34" charset="0"/>
            </a:endParaRPr>
          </a:p>
          <a:p>
            <a:pPr algn="ctr"/>
            <a:r>
              <a:rPr lang="ru-RU" sz="1050" dirty="0" err="1">
                <a:latin typeface="Apis For Office" panose="020B0504010101010104" pitchFamily="34" charset="0"/>
                <a:ea typeface="Apis For Office" panose="020B0504010101010104" pitchFamily="34" charset="0"/>
                <a:cs typeface="Apis For Office" panose="020B0504010101010104" pitchFamily="34" charset="0"/>
              </a:rPr>
              <a:t>Протромбіназ</a:t>
            </a:r>
            <a:r>
              <a:rPr lang="ru-RU" sz="1050" dirty="0">
                <a:latin typeface="Apis For Office" panose="020B0504010101010104" pitchFamily="34" charset="0"/>
                <a:ea typeface="Apis For Office" panose="020B0504010101010104" pitchFamily="34" charset="0"/>
                <a:cs typeface="Apis For Office" panose="020B0504010101010104" pitchFamily="34" charset="0"/>
              </a:rPr>
              <a:t> у </a:t>
            </a:r>
            <a:r>
              <a:rPr lang="ru-RU" sz="1050" dirty="0" err="1">
                <a:latin typeface="Apis For Office" panose="020B0504010101010104" pitchFamily="34" charset="0"/>
                <a:ea typeface="Apis For Office" panose="020B0504010101010104" pitchFamily="34" charset="0"/>
                <a:cs typeface="Apis For Office" panose="020B0504010101010104" pitchFamily="34" charset="0"/>
              </a:rPr>
              <a:t>присутності</a:t>
            </a:r>
            <a:r>
              <a:rPr lang="ru-RU" sz="105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050" dirty="0" err="1">
                <a:latin typeface="Apis For Office" panose="020B0504010101010104" pitchFamily="34" charset="0"/>
                <a:ea typeface="Apis For Office" panose="020B0504010101010104" pitchFamily="34" charset="0"/>
                <a:cs typeface="Apis For Office" panose="020B0504010101010104" pitchFamily="34" charset="0"/>
              </a:rPr>
              <a:t>іонів</a:t>
            </a:r>
            <a:r>
              <a:rPr lang="ru-RU" sz="1050" dirty="0">
                <a:latin typeface="Apis For Office" panose="020B0504010101010104" pitchFamily="34" charset="0"/>
                <a:ea typeface="Apis For Office" panose="020B0504010101010104" pitchFamily="34" charset="0"/>
                <a:cs typeface="Apis For Office" panose="020B0504010101010104" pitchFamily="34" charset="0"/>
              </a:rPr>
              <a:t> Са++ </a:t>
            </a:r>
            <a:r>
              <a:rPr lang="ru-RU" sz="1050" dirty="0" err="1">
                <a:latin typeface="Apis For Office" panose="020B0504010101010104" pitchFamily="34" charset="0"/>
                <a:ea typeface="Apis For Office" panose="020B0504010101010104" pitchFamily="34" charset="0"/>
                <a:cs typeface="Apis For Office" panose="020B0504010101010104" pitchFamily="34" charset="0"/>
              </a:rPr>
              <a:t>перетворює</a:t>
            </a:r>
            <a:r>
              <a:rPr lang="ru-RU" sz="105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050" dirty="0" err="1">
                <a:latin typeface="Apis For Office" panose="020B0504010101010104" pitchFamily="34" charset="0"/>
                <a:ea typeface="Apis For Office" panose="020B0504010101010104" pitchFamily="34" charset="0"/>
                <a:cs typeface="Apis For Office" panose="020B0504010101010104" pitchFamily="34" charset="0"/>
              </a:rPr>
              <a:t>неактивний</a:t>
            </a:r>
            <a:r>
              <a:rPr lang="ru-RU" sz="1050" dirty="0">
                <a:latin typeface="Apis For Office" panose="020B0504010101010104" pitchFamily="34" charset="0"/>
                <a:ea typeface="Apis For Office" panose="020B0504010101010104" pitchFamily="34" charset="0"/>
                <a:cs typeface="Apis For Office" panose="020B0504010101010104" pitchFamily="34" charset="0"/>
              </a:rPr>
              <a:t> фермент </a:t>
            </a:r>
            <a:r>
              <a:rPr lang="ru-RU" sz="1050" dirty="0" err="1">
                <a:latin typeface="Apis For Office" panose="020B0504010101010104" pitchFamily="34" charset="0"/>
                <a:ea typeface="Apis For Office" panose="020B0504010101010104" pitchFamily="34" charset="0"/>
                <a:cs typeface="Apis For Office" panose="020B0504010101010104" pitchFamily="34" charset="0"/>
              </a:rPr>
              <a:t>плазми</a:t>
            </a:r>
            <a:r>
              <a:rPr lang="ru-RU" sz="105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050" dirty="0" err="1">
                <a:latin typeface="Apis For Office" panose="020B0504010101010104" pitchFamily="34" charset="0"/>
                <a:ea typeface="Apis For Office" panose="020B0504010101010104" pitchFamily="34" charset="0"/>
                <a:cs typeface="Apis For Office" panose="020B0504010101010104" pitchFamily="34" charset="0"/>
              </a:rPr>
              <a:t>протромбін</a:t>
            </a:r>
            <a:r>
              <a:rPr lang="ru-RU" sz="1050" dirty="0">
                <a:latin typeface="Apis For Office" panose="020B0504010101010104" pitchFamily="34" charset="0"/>
                <a:ea typeface="Apis For Office" panose="020B0504010101010104" pitchFamily="34" charset="0"/>
                <a:cs typeface="Apis For Office" panose="020B0504010101010104" pitchFamily="34" charset="0"/>
              </a:rPr>
              <a:t> на </a:t>
            </a:r>
            <a:r>
              <a:rPr lang="ru-RU" sz="1050" dirty="0" err="1">
                <a:latin typeface="Apis For Office" panose="020B0504010101010104" pitchFamily="34" charset="0"/>
                <a:ea typeface="Apis For Office" panose="020B0504010101010104" pitchFamily="34" charset="0"/>
                <a:cs typeface="Apis For Office" panose="020B0504010101010104" pitchFamily="34" charset="0"/>
              </a:rPr>
              <a:t>його</a:t>
            </a:r>
            <a:r>
              <a:rPr lang="ru-RU" sz="105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050" dirty="0" err="1">
                <a:latin typeface="Apis For Office" panose="020B0504010101010104" pitchFamily="34" charset="0"/>
                <a:ea typeface="Apis For Office" panose="020B0504010101010104" pitchFamily="34" charset="0"/>
                <a:cs typeface="Apis For Office" panose="020B0504010101010104" pitchFamily="34" charset="0"/>
              </a:rPr>
              <a:t>активну</a:t>
            </a:r>
            <a:r>
              <a:rPr lang="ru-RU" sz="1050" dirty="0">
                <a:latin typeface="Apis For Office" panose="020B0504010101010104" pitchFamily="34" charset="0"/>
                <a:ea typeface="Apis For Office" panose="020B0504010101010104" pitchFamily="34" charset="0"/>
                <a:cs typeface="Apis For Office" panose="020B0504010101010104" pitchFamily="34" charset="0"/>
              </a:rPr>
              <a:t> форму - </a:t>
            </a:r>
            <a:r>
              <a:rPr lang="ru-RU" sz="1050" dirty="0" err="1">
                <a:latin typeface="Apis For Office" panose="020B0504010101010104" pitchFamily="34" charset="0"/>
                <a:ea typeface="Apis For Office" panose="020B0504010101010104" pitchFamily="34" charset="0"/>
                <a:cs typeface="Apis For Office" panose="020B0504010101010104" pitchFamily="34" charset="0"/>
              </a:rPr>
              <a:t>тромбін</a:t>
            </a:r>
            <a:r>
              <a:rPr lang="ru-RU" sz="1050" b="1" dirty="0">
                <a:latin typeface="Apis For Office" panose="020B0504010101010104" pitchFamily="34" charset="0"/>
                <a:ea typeface="Apis For Office" panose="020B0504010101010104" pitchFamily="34" charset="0"/>
                <a:cs typeface="Apis For Office" panose="020B0504010101010104" pitchFamily="34" charset="0"/>
              </a:rPr>
              <a:t>.</a:t>
            </a:r>
            <a:endParaRPr lang="uk-UA" sz="1050" b="1" dirty="0">
              <a:latin typeface="Apis For Office" panose="020B0504010101010104" pitchFamily="34" charset="0"/>
              <a:ea typeface="Apis For Office" panose="020B0504010101010104" pitchFamily="34" charset="0"/>
              <a:cs typeface="Apis For Office" panose="020B0504010101010104" pitchFamily="34" charset="0"/>
            </a:endParaRPr>
          </a:p>
          <a:p>
            <a:pPr algn="ctr"/>
            <a:endParaRPr lang="uk-UA" sz="700" b="1" dirty="0"/>
          </a:p>
        </p:txBody>
      </p:sp>
      <p:sp>
        <p:nvSpPr>
          <p:cNvPr id="14" name="Arrow: Pentagon 13">
            <a:extLst>
              <a:ext uri="{FF2B5EF4-FFF2-40B4-BE49-F238E27FC236}">
                <a16:creationId xmlns:a16="http://schemas.microsoft.com/office/drawing/2014/main" id="{30E86F62-A674-4ABD-8E32-43A959B99FD4}"/>
              </a:ext>
            </a:extLst>
          </p:cNvPr>
          <p:cNvSpPr/>
          <p:nvPr/>
        </p:nvSpPr>
        <p:spPr>
          <a:xfrm>
            <a:off x="180154" y="3809054"/>
            <a:ext cx="4714064" cy="769778"/>
          </a:xfrm>
          <a:prstGeom prst="homePlat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b="1" dirty="0"/>
              <a:t>III  - </a:t>
            </a:r>
            <a:r>
              <a:rPr lang="uk-UA" sz="1050" b="1" dirty="0">
                <a:latin typeface="Apis For Office" panose="020B0504010101010104" pitchFamily="34" charset="0"/>
                <a:ea typeface="Apis For Office" panose="020B0504010101010104" pitchFamily="34" charset="0"/>
                <a:cs typeface="Apis For Office" panose="020B0504010101010104" pitchFamily="34" charset="0"/>
              </a:rPr>
              <a:t>Утворення фібрину</a:t>
            </a:r>
          </a:p>
          <a:p>
            <a:pPr algn="ctr"/>
            <a:endParaRPr lang="uk-UA" sz="800" b="1" dirty="0">
              <a:latin typeface="Apis For Office" panose="020B0504010101010104" pitchFamily="34" charset="0"/>
              <a:ea typeface="Apis For Office" panose="020B0504010101010104" pitchFamily="34" charset="0"/>
              <a:cs typeface="Apis For Office" panose="020B0504010101010104" pitchFamily="34" charset="0"/>
            </a:endParaRPr>
          </a:p>
          <a:p>
            <a:pPr algn="ctr"/>
            <a:r>
              <a:rPr lang="ru-RU" sz="1100" dirty="0" err="1">
                <a:latin typeface="Apis For Office" panose="020B0504010101010104" pitchFamily="34" charset="0"/>
                <a:ea typeface="Apis For Office" panose="020B0504010101010104" pitchFamily="34" charset="0"/>
                <a:cs typeface="Apis For Office" panose="020B0504010101010104" pitchFamily="34" charset="0"/>
              </a:rPr>
              <a:t>Перетворення</a:t>
            </a:r>
            <a:r>
              <a:rPr lang="ru-RU" sz="11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100" dirty="0" err="1">
                <a:latin typeface="Apis For Office" panose="020B0504010101010104" pitchFamily="34" charset="0"/>
                <a:ea typeface="Apis For Office" panose="020B0504010101010104" pitchFamily="34" charset="0"/>
                <a:cs typeface="Apis For Office" panose="020B0504010101010104" pitchFamily="34" charset="0"/>
              </a:rPr>
              <a:t>розчинного</a:t>
            </a:r>
            <a:r>
              <a:rPr lang="ru-RU" sz="11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100" dirty="0" err="1">
                <a:latin typeface="Apis For Office" panose="020B0504010101010104" pitchFamily="34" charset="0"/>
                <a:ea typeface="Apis For Office" panose="020B0504010101010104" pitchFamily="34" charset="0"/>
                <a:cs typeface="Apis For Office" panose="020B0504010101010104" pitchFamily="34" charset="0"/>
              </a:rPr>
              <a:t>фібриногену</a:t>
            </a:r>
            <a:r>
              <a:rPr lang="ru-RU" sz="1100" dirty="0">
                <a:latin typeface="Apis For Office" panose="020B0504010101010104" pitchFamily="34" charset="0"/>
                <a:ea typeface="Apis For Office" panose="020B0504010101010104" pitchFamily="34" charset="0"/>
                <a:cs typeface="Apis For Office" panose="020B0504010101010104" pitchFamily="34" charset="0"/>
              </a:rPr>
              <a:t> на </a:t>
            </a:r>
            <a:r>
              <a:rPr lang="ru-RU" sz="1100" dirty="0" err="1">
                <a:latin typeface="Apis For Office" panose="020B0504010101010104" pitchFamily="34" charset="0"/>
                <a:ea typeface="Apis For Office" panose="020B0504010101010104" pitchFamily="34" charset="0"/>
                <a:cs typeface="Apis For Office" panose="020B0504010101010104" pitchFamily="34" charset="0"/>
              </a:rPr>
              <a:t>нерозчинну</a:t>
            </a:r>
            <a:r>
              <a:rPr lang="ru-RU" sz="1100" dirty="0">
                <a:latin typeface="Apis For Office" panose="020B0504010101010104" pitchFamily="34" charset="0"/>
                <a:ea typeface="Apis For Office" panose="020B0504010101010104" pitchFamily="34" charset="0"/>
                <a:cs typeface="Apis For Office" panose="020B0504010101010104" pitchFamily="34" charset="0"/>
              </a:rPr>
              <a:t> форму </a:t>
            </a:r>
            <a:r>
              <a:rPr lang="ru-RU" sz="1100" dirty="0" err="1">
                <a:latin typeface="Apis For Office" panose="020B0504010101010104" pitchFamily="34" charset="0"/>
                <a:ea typeface="Apis For Office" panose="020B0504010101010104" pitchFamily="34" charset="0"/>
                <a:cs typeface="Apis For Office" panose="020B0504010101010104" pitchFamily="34" charset="0"/>
              </a:rPr>
              <a:t>фібрину</a:t>
            </a:r>
            <a:r>
              <a:rPr lang="ru-RU" sz="900" dirty="0">
                <a:latin typeface="Apis For Office" panose="020B0504010101010104" pitchFamily="34" charset="0"/>
                <a:ea typeface="Apis For Office" panose="020B0504010101010104" pitchFamily="34" charset="0"/>
                <a:cs typeface="Apis For Office" panose="020B0504010101010104" pitchFamily="34" charset="0"/>
              </a:rPr>
              <a:t>. </a:t>
            </a:r>
            <a:endParaRPr lang="uk-UA" sz="900" dirty="0">
              <a:latin typeface="Apis For Office" panose="020B0504010101010104" pitchFamily="34" charset="0"/>
              <a:ea typeface="Apis For Office" panose="020B0504010101010104" pitchFamily="34" charset="0"/>
              <a:cs typeface="Apis For Office" panose="020B0504010101010104" pitchFamily="34" charset="0"/>
            </a:endParaRPr>
          </a:p>
        </p:txBody>
      </p:sp>
      <p:pic>
        <p:nvPicPr>
          <p:cNvPr id="9" name="Picture 8">
            <a:extLst>
              <a:ext uri="{FF2B5EF4-FFF2-40B4-BE49-F238E27FC236}">
                <a16:creationId xmlns:a16="http://schemas.microsoft.com/office/drawing/2014/main" id="{92EB7E08-3BBB-4C7F-A63B-219675CBEE85}"/>
              </a:ext>
            </a:extLst>
          </p:cNvPr>
          <p:cNvPicPr>
            <a:picLocks noChangeAspect="1"/>
          </p:cNvPicPr>
          <p:nvPr/>
        </p:nvPicPr>
        <p:blipFill>
          <a:blip r:embed="rId3"/>
          <a:stretch>
            <a:fillRect/>
          </a:stretch>
        </p:blipFill>
        <p:spPr>
          <a:xfrm>
            <a:off x="4894218" y="1334446"/>
            <a:ext cx="4099776" cy="3041501"/>
          </a:xfrm>
          <a:prstGeom prst="rect">
            <a:avLst/>
          </a:prstGeom>
        </p:spPr>
      </p:pic>
    </p:spTree>
    <p:extLst>
      <p:ext uri="{BB962C8B-B14F-4D97-AF65-F5344CB8AC3E}">
        <p14:creationId xmlns:p14="http://schemas.microsoft.com/office/powerpoint/2010/main" val="1739768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84904" y="646879"/>
            <a:ext cx="7942376" cy="3586895"/>
            <a:chOff x="477724" y="1113693"/>
            <a:chExt cx="8184357" cy="3586895"/>
          </a:xfrm>
        </p:grpSpPr>
        <p:pic>
          <p:nvPicPr>
            <p:cNvPr id="4609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24" y="1113693"/>
              <a:ext cx="8184357" cy="358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468" y="1142268"/>
              <a:ext cx="392936"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497" y="1236602"/>
              <a:ext cx="392936"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4822" y="1128730"/>
              <a:ext cx="392936"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Slide Number Placeholder 3"/>
          <p:cNvSpPr>
            <a:spLocks noGrp="1"/>
          </p:cNvSpPr>
          <p:nvPr>
            <p:ph type="sldNum" sz="quarter" idx="10"/>
          </p:nvPr>
        </p:nvSpPr>
        <p:spPr/>
        <p:txBody>
          <a:bodyPr/>
          <a:lstStyle/>
          <a:p>
            <a:pPr>
              <a:defRPr/>
            </a:pPr>
            <a:fld id="{28B339F9-EF88-4872-94F8-ACD7E3AACE58}" type="slidenum">
              <a:rPr lang="en-GB" smtClean="0"/>
              <a:pPr>
                <a:defRPr/>
              </a:pPr>
              <a:t>14</a:t>
            </a:fld>
            <a:endParaRPr lang="en-GB" dirty="0"/>
          </a:p>
        </p:txBody>
      </p:sp>
      <p:pic>
        <p:nvPicPr>
          <p:cNvPr id="460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6689" y="1967084"/>
            <a:ext cx="185671" cy="18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9281" y="2827470"/>
            <a:ext cx="185671" cy="18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0846" y="2694303"/>
            <a:ext cx="185671" cy="18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31305" y="2034847"/>
            <a:ext cx="185671" cy="18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510215">
            <a:off x="2698550" y="2404472"/>
            <a:ext cx="235357" cy="39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33757">
            <a:off x="3361806" y="2908753"/>
            <a:ext cx="447179" cy="3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1"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7802" y="2727018"/>
            <a:ext cx="401415" cy="52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6"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71339" y="827940"/>
            <a:ext cx="4827227" cy="114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8"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1718" y="1009060"/>
            <a:ext cx="431488" cy="35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9"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1795" y="2038624"/>
            <a:ext cx="296812" cy="29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0"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6465" y="2729380"/>
            <a:ext cx="572203" cy="33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3"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11205" y="2398033"/>
            <a:ext cx="482483" cy="27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93558" y="4907278"/>
            <a:ext cx="8111644" cy="215444"/>
          </a:xfrm>
          <a:prstGeom prst="rect">
            <a:avLst/>
          </a:prstGeom>
          <a:noFill/>
        </p:spPr>
        <p:txBody>
          <a:bodyPr wrap="square" rtlCol="0" anchor="b">
            <a:spAutoFit/>
          </a:bodyPr>
          <a:lstStyle/>
          <a:p>
            <a:r>
              <a:rPr lang="en-GB" sz="400" dirty="0">
                <a:solidFill>
                  <a:schemeClr val="accent3"/>
                </a:solidFill>
              </a:rPr>
              <a:t>1. Hoffman M &amp; Monroe DM. </a:t>
            </a:r>
            <a:r>
              <a:rPr lang="en-GB" sz="400" dirty="0" err="1">
                <a:solidFill>
                  <a:schemeClr val="accent3"/>
                </a:solidFill>
              </a:rPr>
              <a:t>Thromb</a:t>
            </a:r>
            <a:r>
              <a:rPr lang="en-GB" sz="400" dirty="0">
                <a:solidFill>
                  <a:schemeClr val="accent3"/>
                </a:solidFill>
              </a:rPr>
              <a:t> </a:t>
            </a:r>
            <a:r>
              <a:rPr lang="en-GB" sz="400" dirty="0" err="1">
                <a:solidFill>
                  <a:schemeClr val="accent3"/>
                </a:solidFill>
              </a:rPr>
              <a:t>Haemost</a:t>
            </a:r>
            <a:r>
              <a:rPr lang="en-GB" sz="400" dirty="0">
                <a:solidFill>
                  <a:schemeClr val="accent3"/>
                </a:solidFill>
              </a:rPr>
              <a:t> 2001; 85(6): 958–965; 2. Monroe DM &amp; Hoffman M. </a:t>
            </a:r>
            <a:r>
              <a:rPr lang="en-GB" sz="400" dirty="0" err="1">
                <a:solidFill>
                  <a:schemeClr val="accent3"/>
                </a:solidFill>
              </a:rPr>
              <a:t>Arterioscler</a:t>
            </a:r>
            <a:r>
              <a:rPr lang="en-GB" sz="400" dirty="0">
                <a:solidFill>
                  <a:schemeClr val="accent3"/>
                </a:solidFill>
              </a:rPr>
              <a:t> </a:t>
            </a:r>
            <a:r>
              <a:rPr lang="en-GB" sz="400" dirty="0" err="1">
                <a:solidFill>
                  <a:schemeClr val="accent3"/>
                </a:solidFill>
              </a:rPr>
              <a:t>Thromb</a:t>
            </a:r>
            <a:r>
              <a:rPr lang="en-GB" sz="400" dirty="0">
                <a:solidFill>
                  <a:schemeClr val="accent3"/>
                </a:solidFill>
              </a:rPr>
              <a:t> </a:t>
            </a:r>
            <a:r>
              <a:rPr lang="en-GB" sz="400" dirty="0" err="1">
                <a:solidFill>
                  <a:schemeClr val="accent3"/>
                </a:solidFill>
              </a:rPr>
              <a:t>Vasc</a:t>
            </a:r>
            <a:r>
              <a:rPr lang="en-GB" sz="400" dirty="0">
                <a:solidFill>
                  <a:schemeClr val="accent3"/>
                </a:solidFill>
              </a:rPr>
              <a:t> </a:t>
            </a:r>
            <a:r>
              <a:rPr lang="en-GB" sz="400" dirty="0" err="1">
                <a:solidFill>
                  <a:schemeClr val="accent3"/>
                </a:solidFill>
              </a:rPr>
              <a:t>Biol</a:t>
            </a:r>
            <a:r>
              <a:rPr lang="en-GB" sz="400" dirty="0">
                <a:solidFill>
                  <a:schemeClr val="accent3"/>
                </a:solidFill>
              </a:rPr>
              <a:t> 2006; 26(1): 41–48; 3. Monroe DM et al. Blood </a:t>
            </a:r>
            <a:r>
              <a:rPr lang="en-GB" sz="400" dirty="0" err="1">
                <a:solidFill>
                  <a:schemeClr val="accent3"/>
                </a:solidFill>
              </a:rPr>
              <a:t>Coagul</a:t>
            </a:r>
            <a:r>
              <a:rPr lang="en-GB" sz="400" dirty="0">
                <a:solidFill>
                  <a:schemeClr val="accent3"/>
                </a:solidFill>
              </a:rPr>
              <a:t> Fibrinolysis 1996; 7: 459–464; 4. </a:t>
            </a:r>
            <a:r>
              <a:rPr lang="en-GB" sz="400" dirty="0" err="1">
                <a:solidFill>
                  <a:schemeClr val="accent3"/>
                </a:solidFill>
              </a:rPr>
              <a:t>Giansily-Blaizot</a:t>
            </a:r>
            <a:r>
              <a:rPr lang="en-GB" sz="400" dirty="0">
                <a:solidFill>
                  <a:schemeClr val="accent3"/>
                </a:solidFill>
              </a:rPr>
              <a:t> M et al. </a:t>
            </a:r>
            <a:r>
              <a:rPr lang="en-GB" sz="400" dirty="0" err="1">
                <a:solidFill>
                  <a:schemeClr val="accent3"/>
                </a:solidFill>
              </a:rPr>
              <a:t>Pathophysiol</a:t>
            </a:r>
            <a:r>
              <a:rPr lang="en-GB" sz="400" dirty="0">
                <a:solidFill>
                  <a:schemeClr val="accent3"/>
                </a:solidFill>
              </a:rPr>
              <a:t> </a:t>
            </a:r>
            <a:r>
              <a:rPr lang="en-GB" sz="400" dirty="0" err="1">
                <a:solidFill>
                  <a:schemeClr val="accent3"/>
                </a:solidFill>
              </a:rPr>
              <a:t>Haemost</a:t>
            </a:r>
            <a:r>
              <a:rPr lang="en-GB" sz="400" dirty="0">
                <a:solidFill>
                  <a:schemeClr val="accent3"/>
                </a:solidFill>
              </a:rPr>
              <a:t> </a:t>
            </a:r>
            <a:r>
              <a:rPr lang="en-GB" sz="400" dirty="0" err="1">
                <a:solidFill>
                  <a:schemeClr val="accent3"/>
                </a:solidFill>
              </a:rPr>
              <a:t>Thromb</a:t>
            </a:r>
            <a:r>
              <a:rPr lang="en-GB" sz="400" dirty="0">
                <a:solidFill>
                  <a:schemeClr val="accent3"/>
                </a:solidFill>
              </a:rPr>
              <a:t> 2003;33:36–42; 5. </a:t>
            </a:r>
            <a:r>
              <a:rPr lang="en-GB" sz="400" dirty="0" err="1">
                <a:solidFill>
                  <a:schemeClr val="accent3"/>
                </a:solidFill>
              </a:rPr>
              <a:t>Veldman</a:t>
            </a:r>
            <a:r>
              <a:rPr lang="en-GB" sz="400" dirty="0">
                <a:solidFill>
                  <a:schemeClr val="accent3"/>
                </a:solidFill>
              </a:rPr>
              <a:t> A et al. </a:t>
            </a:r>
            <a:r>
              <a:rPr lang="en-GB" sz="400" dirty="0" err="1">
                <a:solidFill>
                  <a:schemeClr val="accent3"/>
                </a:solidFill>
              </a:rPr>
              <a:t>Curr</a:t>
            </a:r>
            <a:r>
              <a:rPr lang="en-GB" sz="400" dirty="0">
                <a:solidFill>
                  <a:schemeClr val="accent3"/>
                </a:solidFill>
              </a:rPr>
              <a:t> Med Chem. 2003 May;10(10):797-811; 6. </a:t>
            </a:r>
            <a:r>
              <a:rPr lang="en-GB" sz="400" dirty="0" err="1">
                <a:solidFill>
                  <a:schemeClr val="accent3"/>
                </a:solidFill>
              </a:rPr>
              <a:t>Wolberg</a:t>
            </a:r>
            <a:r>
              <a:rPr lang="en-GB" sz="400" dirty="0">
                <a:solidFill>
                  <a:schemeClr val="accent3"/>
                </a:solidFill>
              </a:rPr>
              <a:t> AS &amp; Campbell RA. </a:t>
            </a:r>
            <a:r>
              <a:rPr lang="en-GB" sz="400" dirty="0" err="1">
                <a:solidFill>
                  <a:schemeClr val="accent3"/>
                </a:solidFill>
              </a:rPr>
              <a:t>Transfus</a:t>
            </a:r>
            <a:r>
              <a:rPr lang="en-GB" sz="400" dirty="0">
                <a:solidFill>
                  <a:schemeClr val="accent3"/>
                </a:solidFill>
              </a:rPr>
              <a:t> </a:t>
            </a:r>
            <a:r>
              <a:rPr lang="en-GB" sz="400" dirty="0" err="1">
                <a:solidFill>
                  <a:schemeClr val="accent3"/>
                </a:solidFill>
              </a:rPr>
              <a:t>Apher</a:t>
            </a:r>
            <a:r>
              <a:rPr lang="en-GB" sz="400" dirty="0">
                <a:solidFill>
                  <a:schemeClr val="accent3"/>
                </a:solidFill>
              </a:rPr>
              <a:t> </a:t>
            </a:r>
            <a:r>
              <a:rPr lang="en-GB" sz="400" dirty="0" err="1">
                <a:solidFill>
                  <a:schemeClr val="accent3"/>
                </a:solidFill>
              </a:rPr>
              <a:t>Sci</a:t>
            </a:r>
            <a:r>
              <a:rPr lang="en-GB" sz="400" dirty="0">
                <a:solidFill>
                  <a:schemeClr val="accent3"/>
                </a:solidFill>
              </a:rPr>
              <a:t> 2008;38(1):15–23; 7. </a:t>
            </a:r>
            <a:r>
              <a:rPr lang="en-GB" sz="400" dirty="0" err="1">
                <a:solidFill>
                  <a:schemeClr val="accent3"/>
                </a:solidFill>
              </a:rPr>
              <a:t>Bajzar</a:t>
            </a:r>
            <a:r>
              <a:rPr lang="en-GB" sz="400" dirty="0">
                <a:solidFill>
                  <a:schemeClr val="accent3"/>
                </a:solidFill>
              </a:rPr>
              <a:t> L, Manuel R, </a:t>
            </a:r>
            <a:r>
              <a:rPr lang="en-GB" sz="400" dirty="0" err="1">
                <a:solidFill>
                  <a:schemeClr val="accent3"/>
                </a:solidFill>
              </a:rPr>
              <a:t>Nesheim</a:t>
            </a:r>
            <a:r>
              <a:rPr lang="en-GB" sz="400" dirty="0">
                <a:solidFill>
                  <a:schemeClr val="accent3"/>
                </a:solidFill>
              </a:rPr>
              <a:t> ME. J </a:t>
            </a:r>
            <a:r>
              <a:rPr lang="en-GB" sz="400" dirty="0" err="1">
                <a:solidFill>
                  <a:schemeClr val="accent3"/>
                </a:solidFill>
              </a:rPr>
              <a:t>Biol</a:t>
            </a:r>
            <a:r>
              <a:rPr lang="en-GB" sz="400" dirty="0">
                <a:solidFill>
                  <a:schemeClr val="accent3"/>
                </a:solidFill>
              </a:rPr>
              <a:t> </a:t>
            </a:r>
            <a:r>
              <a:rPr lang="en-GB" sz="400" dirty="0" err="1">
                <a:solidFill>
                  <a:schemeClr val="accent3"/>
                </a:solidFill>
              </a:rPr>
              <a:t>Chem</a:t>
            </a:r>
            <a:r>
              <a:rPr lang="en-GB" sz="400" dirty="0">
                <a:solidFill>
                  <a:schemeClr val="accent3"/>
                </a:solidFill>
              </a:rPr>
              <a:t> 1995; 270(24): 14477–14484</a:t>
            </a:r>
          </a:p>
        </p:txBody>
      </p:sp>
      <p:sp>
        <p:nvSpPr>
          <p:cNvPr id="35" name="Oval 34"/>
          <p:cNvSpPr/>
          <p:nvPr/>
        </p:nvSpPr>
        <p:spPr>
          <a:xfrm>
            <a:off x="3969104" y="3120315"/>
            <a:ext cx="738191" cy="382551"/>
          </a:xfrm>
          <a:prstGeom prst="ellipse">
            <a:avLst/>
          </a:prstGeom>
          <a:solidFill>
            <a:srgbClr val="B5C7E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200" b="1" dirty="0">
                <a:latin typeface="Calibri" pitchFamily="34" charset="0"/>
                <a:cs typeface="Calibri" pitchFamily="34" charset="0"/>
              </a:rPr>
              <a:t>Platelet</a:t>
            </a:r>
          </a:p>
        </p:txBody>
      </p:sp>
      <p:pic>
        <p:nvPicPr>
          <p:cNvPr id="46086"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13918" y="3071052"/>
            <a:ext cx="1867167" cy="97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4" name="Picture 2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66163" y="3681899"/>
            <a:ext cx="313017" cy="1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7" name="Picture 1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95477" y="3848623"/>
            <a:ext cx="313017" cy="1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69655" y="3707284"/>
            <a:ext cx="676770" cy="16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6" name="Picture 2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089917" y="3253957"/>
            <a:ext cx="313017" cy="1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2" name="Picture 2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38640" y="3221065"/>
            <a:ext cx="313017" cy="1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93" name="Picture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36956">
            <a:off x="5222578" y="3437650"/>
            <a:ext cx="258415" cy="49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05" name="Picture 2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393017" y="3913897"/>
            <a:ext cx="313017" cy="1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49150" y="1754429"/>
            <a:ext cx="224299" cy="53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7"/>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879990" y="1994282"/>
            <a:ext cx="475887" cy="104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355877" y="1109794"/>
            <a:ext cx="315123" cy="1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35306" y="1402274"/>
            <a:ext cx="315123" cy="1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456092" y="1422475"/>
            <a:ext cx="315123" cy="1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670762" y="1749220"/>
            <a:ext cx="315123" cy="1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534310" y="1258161"/>
            <a:ext cx="315123" cy="1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ounded Rectangle 46"/>
          <p:cNvSpPr/>
          <p:nvPr/>
        </p:nvSpPr>
        <p:spPr>
          <a:xfrm>
            <a:off x="144199" y="1792505"/>
            <a:ext cx="1920319" cy="721256"/>
          </a:xfrm>
          <a:prstGeom prst="roundRect">
            <a:avLst/>
          </a:prstGeom>
          <a:solidFill>
            <a:schemeClr val="bg1"/>
          </a:solidFill>
          <a:ln w="19050">
            <a:solidFill>
              <a:srgbClr val="FF0000"/>
            </a:solidFill>
          </a:ln>
        </p:spPr>
        <p:txBody>
          <a:bodyPr wrap="square" lIns="36000" tIns="0" rIns="36000" bIns="36000" anchor="ctr">
            <a:spAutoFit/>
          </a:bodyPr>
          <a:lstStyle/>
          <a:p>
            <a:pPr marL="0" lvl="1"/>
            <a:r>
              <a:rPr lang="ru-RU" sz="800" dirty="0">
                <a:solidFill>
                  <a:srgbClr val="001965"/>
                </a:solidFill>
              </a:rPr>
              <a:t>При </a:t>
            </a:r>
            <a:r>
              <a:rPr lang="ru-RU" sz="800" dirty="0" err="1">
                <a:solidFill>
                  <a:srgbClr val="001965"/>
                </a:solidFill>
              </a:rPr>
              <a:t>пошкодженні</a:t>
            </a:r>
            <a:r>
              <a:rPr lang="ru-RU" sz="800" dirty="0">
                <a:solidFill>
                  <a:srgbClr val="001965"/>
                </a:solidFill>
              </a:rPr>
              <a:t> </a:t>
            </a:r>
            <a:r>
              <a:rPr lang="ru-RU" sz="800" dirty="0" err="1">
                <a:solidFill>
                  <a:srgbClr val="001965"/>
                </a:solidFill>
              </a:rPr>
              <a:t>стінки</a:t>
            </a:r>
            <a:r>
              <a:rPr lang="ru-RU" sz="800" dirty="0">
                <a:solidFill>
                  <a:srgbClr val="001965"/>
                </a:solidFill>
              </a:rPr>
              <a:t> </a:t>
            </a:r>
            <a:r>
              <a:rPr lang="ru-RU" sz="800" dirty="0" err="1">
                <a:solidFill>
                  <a:srgbClr val="001965"/>
                </a:solidFill>
              </a:rPr>
              <a:t>судини</a:t>
            </a:r>
            <a:r>
              <a:rPr lang="ru-RU" sz="800" dirty="0">
                <a:solidFill>
                  <a:srgbClr val="001965"/>
                </a:solidFill>
              </a:rPr>
              <a:t> </a:t>
            </a:r>
            <a:r>
              <a:rPr lang="ru-RU" sz="800" dirty="0" err="1">
                <a:solidFill>
                  <a:srgbClr val="001965"/>
                </a:solidFill>
              </a:rPr>
              <a:t>із</a:t>
            </a:r>
            <a:r>
              <a:rPr lang="ru-RU" sz="800" dirty="0">
                <a:solidFill>
                  <a:srgbClr val="001965"/>
                </a:solidFill>
              </a:rPr>
              <a:t> </a:t>
            </a:r>
            <a:r>
              <a:rPr lang="ru-RU" sz="800" dirty="0" err="1">
                <a:solidFill>
                  <a:srgbClr val="001965"/>
                </a:solidFill>
              </a:rPr>
              <a:t>ендотелію</a:t>
            </a:r>
            <a:r>
              <a:rPr lang="ru-RU" sz="800" dirty="0">
                <a:solidFill>
                  <a:srgbClr val="001965"/>
                </a:solidFill>
              </a:rPr>
              <a:t> </a:t>
            </a:r>
            <a:r>
              <a:rPr lang="ru-RU" sz="800" dirty="0" err="1">
                <a:solidFill>
                  <a:srgbClr val="001965"/>
                </a:solidFill>
              </a:rPr>
              <a:t>вивільняється</a:t>
            </a:r>
            <a:r>
              <a:rPr lang="ru-RU" sz="800" dirty="0">
                <a:solidFill>
                  <a:srgbClr val="001965"/>
                </a:solidFill>
              </a:rPr>
              <a:t>  TF</a:t>
            </a:r>
            <a:r>
              <a:rPr lang="en-US" sz="800" dirty="0">
                <a:solidFill>
                  <a:srgbClr val="001965"/>
                </a:solidFill>
              </a:rPr>
              <a:t>III</a:t>
            </a:r>
            <a:r>
              <a:rPr lang="ru-RU" sz="800" dirty="0">
                <a:solidFill>
                  <a:srgbClr val="001965"/>
                </a:solidFill>
              </a:rPr>
              <a:t>, </a:t>
            </a:r>
            <a:r>
              <a:rPr lang="ru-RU" sz="800" dirty="0" err="1">
                <a:solidFill>
                  <a:srgbClr val="001965"/>
                </a:solidFill>
              </a:rPr>
              <a:t>який</a:t>
            </a:r>
            <a:r>
              <a:rPr lang="ru-RU" sz="800" dirty="0">
                <a:solidFill>
                  <a:srgbClr val="001965"/>
                </a:solidFill>
              </a:rPr>
              <a:t> </a:t>
            </a:r>
            <a:r>
              <a:rPr lang="ru-RU" sz="800" dirty="0" err="1">
                <a:solidFill>
                  <a:srgbClr val="001965"/>
                </a:solidFill>
              </a:rPr>
              <a:t>взаємодіє</a:t>
            </a:r>
            <a:r>
              <a:rPr lang="ru-RU" sz="800" dirty="0">
                <a:solidFill>
                  <a:srgbClr val="001965"/>
                </a:solidFill>
              </a:rPr>
              <a:t> з </a:t>
            </a:r>
            <a:r>
              <a:rPr lang="en-US" sz="800" dirty="0">
                <a:solidFill>
                  <a:srgbClr val="001965"/>
                </a:solidFill>
              </a:rPr>
              <a:t>F</a:t>
            </a:r>
            <a:r>
              <a:rPr lang="ru-RU" sz="800" dirty="0">
                <a:solidFill>
                  <a:srgbClr val="001965"/>
                </a:solidFill>
              </a:rPr>
              <a:t>VII/</a:t>
            </a:r>
            <a:r>
              <a:rPr lang="ru-RU" sz="800" dirty="0" err="1">
                <a:solidFill>
                  <a:srgbClr val="001965"/>
                </a:solidFill>
              </a:rPr>
              <a:t>VIIa</a:t>
            </a:r>
            <a:r>
              <a:rPr lang="ru-RU" sz="800" dirty="0">
                <a:solidFill>
                  <a:srgbClr val="001965"/>
                </a:solidFill>
              </a:rPr>
              <a:t>. Комплекс TF /</a:t>
            </a:r>
            <a:r>
              <a:rPr lang="ru-RU" sz="800" dirty="0" err="1">
                <a:solidFill>
                  <a:srgbClr val="001965"/>
                </a:solidFill>
              </a:rPr>
              <a:t>VIIa</a:t>
            </a:r>
            <a:r>
              <a:rPr lang="ru-RU" sz="800" dirty="0">
                <a:solidFill>
                  <a:srgbClr val="001965"/>
                </a:solidFill>
              </a:rPr>
              <a:t> </a:t>
            </a:r>
            <a:r>
              <a:rPr lang="ru-RU" sz="800" dirty="0" err="1">
                <a:solidFill>
                  <a:srgbClr val="001965"/>
                </a:solidFill>
              </a:rPr>
              <a:t>ініціює</a:t>
            </a:r>
            <a:r>
              <a:rPr lang="ru-RU" sz="800" dirty="0">
                <a:solidFill>
                  <a:srgbClr val="001965"/>
                </a:solidFill>
              </a:rPr>
              <a:t> </a:t>
            </a:r>
            <a:r>
              <a:rPr lang="ru-RU" sz="800" dirty="0" err="1">
                <a:solidFill>
                  <a:srgbClr val="001965"/>
                </a:solidFill>
              </a:rPr>
              <a:t>коагуляцію</a:t>
            </a:r>
            <a:r>
              <a:rPr lang="ru-RU" sz="800" dirty="0">
                <a:solidFill>
                  <a:srgbClr val="001965"/>
                </a:solidFill>
              </a:rPr>
              <a:t> </a:t>
            </a:r>
            <a:r>
              <a:rPr lang="en-GB" sz="800" dirty="0">
                <a:solidFill>
                  <a:srgbClr val="001965"/>
                </a:solidFill>
                <a:sym typeface="Wingdings 2" pitchFamily="18" charset="2"/>
              </a:rPr>
              <a:t></a:t>
            </a:r>
            <a:endParaRPr lang="en-CA" sz="800" dirty="0"/>
          </a:p>
        </p:txBody>
      </p:sp>
      <p:sp>
        <p:nvSpPr>
          <p:cNvPr id="48" name="Rounded Rectangle 47"/>
          <p:cNvSpPr/>
          <p:nvPr/>
        </p:nvSpPr>
        <p:spPr>
          <a:xfrm>
            <a:off x="1254647" y="3333919"/>
            <a:ext cx="2023931" cy="352853"/>
          </a:xfrm>
          <a:prstGeom prst="roundRect">
            <a:avLst/>
          </a:prstGeom>
          <a:solidFill>
            <a:schemeClr val="bg1"/>
          </a:solidFill>
          <a:ln w="19050">
            <a:solidFill>
              <a:srgbClr val="FF0000"/>
            </a:solidFill>
          </a:ln>
        </p:spPr>
        <p:txBody>
          <a:bodyPr wrap="square" lIns="36000" tIns="36000" rIns="36000" bIns="36000" anchor="ctr">
            <a:spAutoFit/>
          </a:bodyPr>
          <a:lstStyle/>
          <a:p>
            <a:r>
              <a:rPr lang="ru-RU" sz="800" dirty="0" err="1">
                <a:solidFill>
                  <a:srgbClr val="001965"/>
                </a:solidFill>
                <a:sym typeface="Wingdings 2" pitchFamily="18" charset="2"/>
              </a:rPr>
              <a:t>тромбін</a:t>
            </a:r>
            <a:r>
              <a:rPr lang="ru-RU" sz="800" dirty="0">
                <a:solidFill>
                  <a:srgbClr val="001965"/>
                </a:solidFill>
                <a:sym typeface="Wingdings 2" pitchFamily="18" charset="2"/>
              </a:rPr>
              <a:t> </a:t>
            </a:r>
            <a:r>
              <a:rPr lang="ru-RU" sz="800" dirty="0" err="1">
                <a:solidFill>
                  <a:srgbClr val="001965"/>
                </a:solidFill>
                <a:sym typeface="Wingdings 2" pitchFamily="18" charset="2"/>
              </a:rPr>
              <a:t>активує</a:t>
            </a:r>
            <a:r>
              <a:rPr lang="ru-RU" sz="800" dirty="0">
                <a:solidFill>
                  <a:srgbClr val="001965"/>
                </a:solidFill>
                <a:sym typeface="Wingdings 2" pitchFamily="18" charset="2"/>
              </a:rPr>
              <a:t> </a:t>
            </a:r>
            <a:r>
              <a:rPr lang="ru-RU" sz="800" dirty="0" err="1">
                <a:solidFill>
                  <a:srgbClr val="001965"/>
                </a:solidFill>
                <a:sym typeface="Wingdings 2" pitchFamily="18" charset="2"/>
              </a:rPr>
              <a:t>тромбоцити</a:t>
            </a:r>
            <a:r>
              <a:rPr lang="ru-RU" sz="800" dirty="0">
                <a:solidFill>
                  <a:srgbClr val="001965"/>
                </a:solidFill>
                <a:sym typeface="Wingdings 2" pitchFamily="18" charset="2"/>
              </a:rPr>
              <a:t> та </a:t>
            </a:r>
            <a:r>
              <a:rPr lang="ru-RU" sz="800" dirty="0" err="1">
                <a:solidFill>
                  <a:srgbClr val="001965"/>
                </a:solidFill>
                <a:sym typeface="Wingdings 2" pitchFamily="18" charset="2"/>
              </a:rPr>
              <a:t>фактори</a:t>
            </a:r>
            <a:r>
              <a:rPr lang="ru-RU" sz="800" dirty="0">
                <a:solidFill>
                  <a:srgbClr val="001965"/>
                </a:solidFill>
                <a:sym typeface="Wingdings 2" pitchFamily="18" charset="2"/>
              </a:rPr>
              <a:t> V и VIII </a:t>
            </a:r>
            <a:r>
              <a:rPr lang="en-GB" sz="800" dirty="0">
                <a:solidFill>
                  <a:srgbClr val="001965"/>
                </a:solidFill>
                <a:sym typeface="Wingdings 2" pitchFamily="18" charset="2"/>
              </a:rPr>
              <a:t></a:t>
            </a:r>
          </a:p>
        </p:txBody>
      </p:sp>
      <p:sp>
        <p:nvSpPr>
          <p:cNvPr id="49" name="Rounded Rectangle 48"/>
          <p:cNvSpPr/>
          <p:nvPr/>
        </p:nvSpPr>
        <p:spPr>
          <a:xfrm>
            <a:off x="5710823" y="3433967"/>
            <a:ext cx="2897242" cy="386904"/>
          </a:xfrm>
          <a:prstGeom prst="roundRect">
            <a:avLst/>
          </a:prstGeom>
          <a:solidFill>
            <a:schemeClr val="bg1"/>
          </a:solidFill>
          <a:ln w="19050">
            <a:solidFill>
              <a:srgbClr val="FF0000"/>
            </a:solidFill>
          </a:ln>
        </p:spPr>
        <p:txBody>
          <a:bodyPr wrap="square" lIns="36000" tIns="36000" rIns="36000" bIns="36000" anchor="ctr">
            <a:spAutoFit/>
          </a:bodyPr>
          <a:lstStyle/>
          <a:p>
            <a:r>
              <a:rPr lang="ru-RU" sz="800" dirty="0" err="1">
                <a:solidFill>
                  <a:srgbClr val="001965"/>
                </a:solidFill>
                <a:sym typeface="Wingdings 2" pitchFamily="18" charset="2"/>
              </a:rPr>
              <a:t>Активація</a:t>
            </a:r>
            <a:r>
              <a:rPr lang="ru-RU" sz="800" dirty="0">
                <a:solidFill>
                  <a:srgbClr val="001965"/>
                </a:solidFill>
                <a:sym typeface="Wingdings 2" pitchFamily="18" charset="2"/>
              </a:rPr>
              <a:t> фактора X </a:t>
            </a:r>
            <a:r>
              <a:rPr lang="ru-RU" sz="800" dirty="0" err="1">
                <a:solidFill>
                  <a:srgbClr val="001965"/>
                </a:solidFill>
                <a:sym typeface="Wingdings 2" pitchFamily="18" charset="2"/>
              </a:rPr>
              <a:t>призводить</a:t>
            </a:r>
            <a:r>
              <a:rPr lang="ru-RU" sz="800" dirty="0">
                <a:solidFill>
                  <a:srgbClr val="001965"/>
                </a:solidFill>
                <a:sym typeface="Wingdings 2" pitchFamily="18" charset="2"/>
              </a:rPr>
              <a:t> до </a:t>
            </a:r>
            <a:r>
              <a:rPr lang="ru-RU" sz="800" dirty="0" err="1">
                <a:solidFill>
                  <a:srgbClr val="001965"/>
                </a:solidFill>
                <a:sym typeface="Wingdings 2" pitchFamily="18" charset="2"/>
              </a:rPr>
              <a:t>утворення</a:t>
            </a:r>
            <a:r>
              <a:rPr lang="ru-RU" sz="800" dirty="0">
                <a:solidFill>
                  <a:srgbClr val="001965"/>
                </a:solidFill>
                <a:sym typeface="Wingdings 2" pitchFamily="18" charset="2"/>
              </a:rPr>
              <a:t> </a:t>
            </a:r>
            <a:r>
              <a:rPr lang="ru-RU" sz="800" dirty="0" err="1">
                <a:solidFill>
                  <a:srgbClr val="001965"/>
                </a:solidFill>
                <a:sym typeface="Wingdings 2" pitchFamily="18" charset="2"/>
              </a:rPr>
              <a:t>тромбіна</a:t>
            </a:r>
            <a:r>
              <a:rPr lang="en-US" sz="800" dirty="0">
                <a:solidFill>
                  <a:srgbClr val="001965"/>
                </a:solidFill>
                <a:sym typeface="Wingdings 2" pitchFamily="18" charset="2"/>
              </a:rPr>
              <a:t> </a:t>
            </a:r>
            <a:r>
              <a:rPr lang="ru-RU" sz="800" dirty="0">
                <a:solidFill>
                  <a:srgbClr val="001965"/>
                </a:solidFill>
                <a:sym typeface="Wingdings 2" pitchFamily="18" charset="2"/>
              </a:rPr>
              <a:t>з </a:t>
            </a:r>
            <a:r>
              <a:rPr lang="ru-RU" sz="800" dirty="0" err="1">
                <a:solidFill>
                  <a:srgbClr val="001965"/>
                </a:solidFill>
                <a:sym typeface="Wingdings 2" pitchFamily="18" charset="2"/>
              </a:rPr>
              <a:t>протромбіна</a:t>
            </a:r>
            <a:r>
              <a:rPr lang="ru-RU" sz="800" dirty="0">
                <a:solidFill>
                  <a:srgbClr val="001965"/>
                </a:solidFill>
                <a:sym typeface="Wingdings 2" pitchFamily="18" charset="2"/>
              </a:rPr>
              <a:t>  </a:t>
            </a:r>
            <a:r>
              <a:rPr lang="en-GB" sz="1000" dirty="0">
                <a:solidFill>
                  <a:srgbClr val="001965"/>
                </a:solidFill>
                <a:sym typeface="Wingdings 2" pitchFamily="18" charset="2"/>
              </a:rPr>
              <a:t></a:t>
            </a:r>
          </a:p>
        </p:txBody>
      </p:sp>
      <p:sp>
        <p:nvSpPr>
          <p:cNvPr id="50" name="Rounded Rectangle 49"/>
          <p:cNvSpPr/>
          <p:nvPr/>
        </p:nvSpPr>
        <p:spPr>
          <a:xfrm>
            <a:off x="6389332" y="2152598"/>
            <a:ext cx="2325562" cy="216645"/>
          </a:xfrm>
          <a:prstGeom prst="roundRect">
            <a:avLst/>
          </a:prstGeom>
          <a:solidFill>
            <a:schemeClr val="bg1"/>
          </a:solidFill>
          <a:ln w="19050">
            <a:solidFill>
              <a:srgbClr val="FF0000"/>
            </a:solidFill>
          </a:ln>
        </p:spPr>
        <p:txBody>
          <a:bodyPr wrap="square" lIns="36000" tIns="36000" rIns="36000" bIns="36000" anchor="ctr">
            <a:spAutoFit/>
          </a:bodyPr>
          <a:lstStyle/>
          <a:p>
            <a:r>
              <a:rPr lang="ru-RU" sz="800" dirty="0" err="1">
                <a:solidFill>
                  <a:srgbClr val="001965"/>
                </a:solidFill>
                <a:sym typeface="Wingdings 2" pitchFamily="18" charset="2"/>
              </a:rPr>
              <a:t>Утворення</a:t>
            </a:r>
            <a:r>
              <a:rPr lang="ru-RU" sz="800" dirty="0">
                <a:solidFill>
                  <a:srgbClr val="001965"/>
                </a:solidFill>
                <a:sym typeface="Wingdings 2" pitchFamily="18" charset="2"/>
              </a:rPr>
              <a:t> </a:t>
            </a:r>
            <a:r>
              <a:rPr lang="ru-RU" sz="800" dirty="0" err="1">
                <a:solidFill>
                  <a:srgbClr val="001965"/>
                </a:solidFill>
                <a:sym typeface="Wingdings 2" pitchFamily="18" charset="2"/>
              </a:rPr>
              <a:t>гемостатичної</a:t>
            </a:r>
            <a:r>
              <a:rPr lang="ru-RU" sz="800" dirty="0">
                <a:solidFill>
                  <a:srgbClr val="001965"/>
                </a:solidFill>
                <a:sym typeface="Wingdings 2" pitchFamily="18" charset="2"/>
              </a:rPr>
              <a:t> пробки </a:t>
            </a:r>
            <a:r>
              <a:rPr lang="en-CA" sz="800" dirty="0">
                <a:sym typeface="Wingdings"/>
              </a:rPr>
              <a:t></a:t>
            </a:r>
            <a:endParaRPr lang="en-GB" sz="800" dirty="0">
              <a:solidFill>
                <a:srgbClr val="001965"/>
              </a:solidFill>
            </a:endParaRPr>
          </a:p>
        </p:txBody>
      </p:sp>
      <p:pic>
        <p:nvPicPr>
          <p:cNvPr id="46108"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582" y="733533"/>
            <a:ext cx="392936"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787" y="1021425"/>
            <a:ext cx="392936"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672" y="765925"/>
            <a:ext cx="392936"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046" y="622342"/>
            <a:ext cx="392936"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796" y="668351"/>
            <a:ext cx="392936"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3774" y="39310"/>
            <a:ext cx="392936"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265" y="664240"/>
            <a:ext cx="392936"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2664" y="702051"/>
            <a:ext cx="431488" cy="35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3911" y="843425"/>
            <a:ext cx="431488" cy="35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19556" y="793547"/>
            <a:ext cx="431488" cy="35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1833" y="47257"/>
            <a:ext cx="431488" cy="35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80360" y="1076203"/>
            <a:ext cx="431488" cy="35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23162" y="-9526"/>
            <a:ext cx="8046048" cy="416263"/>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 name="Picture 28"/>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874723" y="1915862"/>
            <a:ext cx="796639" cy="377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4"/>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024188" y="2172944"/>
            <a:ext cx="1140917" cy="671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5586561" y="69914"/>
            <a:ext cx="2537661" cy="86872"/>
          </a:xfrm>
        </p:spPr>
        <p:txBody>
          <a:bodyPr/>
          <a:lstStyle/>
          <a:p>
            <a:pPr>
              <a:defRPr/>
            </a:pPr>
            <a:r>
              <a:rPr lang="en-GB" dirty="0"/>
              <a:t>FOR INTERNAL USE ONLY</a:t>
            </a:r>
          </a:p>
        </p:txBody>
      </p:sp>
      <p:sp>
        <p:nvSpPr>
          <p:cNvPr id="63" name="Title 2">
            <a:extLst>
              <a:ext uri="{FF2B5EF4-FFF2-40B4-BE49-F238E27FC236}">
                <a16:creationId xmlns:a16="http://schemas.microsoft.com/office/drawing/2014/main" id="{A4987091-FBDC-4736-B278-D9E795E0EF2B}"/>
              </a:ext>
            </a:extLst>
          </p:cNvPr>
          <p:cNvSpPr txBox="1">
            <a:spLocks/>
          </p:cNvSpPr>
          <p:nvPr/>
        </p:nvSpPr>
        <p:spPr>
          <a:xfrm>
            <a:off x="525539" y="266735"/>
            <a:ext cx="8510400" cy="224545"/>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lang="ru-RU" dirty="0">
                <a:latin typeface="Apis For Office" panose="020B0504010101010104" pitchFamily="34" charset="0"/>
                <a:ea typeface="Apis For Office" panose="020B0504010101010104" pitchFamily="34" charset="0"/>
                <a:cs typeface="Apis For Office" panose="020B0504010101010104" pitchFamily="34" charset="0"/>
              </a:rPr>
              <a:t>Схема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втори</a:t>
            </a:r>
            <a:r>
              <a:rPr lang="uk-UA" dirty="0">
                <a:latin typeface="Apis For Office" panose="020B0504010101010104" pitchFamily="34" charset="0"/>
                <a:ea typeface="Apis For Office" panose="020B0504010101010104" pitchFamily="34" charset="0"/>
                <a:cs typeface="Apis For Office" panose="020B0504010101010104" pitchFamily="34" charset="0"/>
              </a:rPr>
              <a:t>нного</a:t>
            </a:r>
            <a:r>
              <a:rPr lang="ru-RU" dirty="0">
                <a:latin typeface="Apis For Office" panose="020B0504010101010104" pitchFamily="34" charset="0"/>
                <a:ea typeface="Apis For Office" panose="020B0504010101010104" pitchFamily="34" charset="0"/>
                <a:cs typeface="Apis For Office" panose="020B0504010101010104" pitchFamily="34" charset="0"/>
              </a:rPr>
              <a:t> гемостазу</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Tree>
    <p:extLst>
      <p:ext uri="{BB962C8B-B14F-4D97-AF65-F5344CB8AC3E}">
        <p14:creationId xmlns:p14="http://schemas.microsoft.com/office/powerpoint/2010/main" val="33860828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099"/>
                                        </p:tgtEl>
                                        <p:attrNameLst>
                                          <p:attrName>style.visibility</p:attrName>
                                        </p:attrNameLst>
                                      </p:cBhvr>
                                      <p:to>
                                        <p:strVal val="visible"/>
                                      </p:to>
                                    </p:set>
                                    <p:animEffect transition="in" filter="fade">
                                      <p:cBhvr>
                                        <p:cTn id="11" dur="500"/>
                                        <p:tgtEl>
                                          <p:spTgt spid="46099"/>
                                        </p:tgtEl>
                                      </p:cBhvr>
                                    </p:animEffect>
                                  </p:childTnLst>
                                </p:cTn>
                              </p:par>
                            </p:childTnLst>
                          </p:cTn>
                        </p:par>
                        <p:par>
                          <p:cTn id="12" fill="hold">
                            <p:stCondLst>
                              <p:cond delay="1000"/>
                            </p:stCondLst>
                            <p:childTnLst>
                              <p:par>
                                <p:cTn id="13" presetID="50" presetClass="path" presetSubtype="0" accel="50000" decel="50000" fill="hold" nodeType="afterEffect">
                                  <p:stCondLst>
                                    <p:cond delay="0"/>
                                  </p:stCondLst>
                                  <p:childTnLst>
                                    <p:animMotion origin="layout" path="M 0.00834 4.93827E-7 L 0.16719 4.93827E-7 C 0.23837 4.93827E-7 0.32605 0.06914 0.32605 0.125 L 0.32605 0.25 " pathEditMode="relative" rAng="0" ptsTypes="FfFF">
                                      <p:cBhvr>
                                        <p:cTn id="14" dur="2000" fill="hold"/>
                                        <p:tgtEl>
                                          <p:spTgt spid="46103"/>
                                        </p:tgtEl>
                                        <p:attrNameLst>
                                          <p:attrName>ppt_x</p:attrName>
                                          <p:attrName>ppt_y</p:attrName>
                                        </p:attrNameLst>
                                      </p:cBhvr>
                                      <p:rCtr x="15885" y="12500"/>
                                    </p:animMotion>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46082"/>
                                        </p:tgtEl>
                                        <p:attrNameLst>
                                          <p:attrName>style.visibility</p:attrName>
                                        </p:attrNameLst>
                                      </p:cBhvr>
                                      <p:to>
                                        <p:strVal val="visible"/>
                                      </p:to>
                                    </p:set>
                                    <p:animEffect transition="in" filter="fade">
                                      <p:cBhvr>
                                        <p:cTn id="18" dur="500"/>
                                        <p:tgtEl>
                                          <p:spTgt spid="4608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6089"/>
                                        </p:tgtEl>
                                        <p:attrNameLst>
                                          <p:attrName>style.visibility</p:attrName>
                                        </p:attrNameLst>
                                      </p:cBhvr>
                                      <p:to>
                                        <p:strVal val="visible"/>
                                      </p:to>
                                    </p:set>
                                    <p:animEffect transition="in" filter="fade">
                                      <p:cBhvr>
                                        <p:cTn id="27" dur="500"/>
                                        <p:tgtEl>
                                          <p:spTgt spid="46089"/>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46100"/>
                                        </p:tgtEl>
                                        <p:attrNameLst>
                                          <p:attrName>style.visibility</p:attrName>
                                        </p:attrNameLst>
                                      </p:cBhvr>
                                      <p:to>
                                        <p:strVal val="visible"/>
                                      </p:to>
                                    </p:set>
                                    <p:animEffect transition="in" filter="fade">
                                      <p:cBhvr>
                                        <p:cTn id="31" dur="500"/>
                                        <p:tgtEl>
                                          <p:spTgt spid="46100"/>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46090"/>
                                        </p:tgtEl>
                                        <p:attrNameLst>
                                          <p:attrName>style.visibility</p:attrName>
                                        </p:attrNameLst>
                                      </p:cBhvr>
                                      <p:to>
                                        <p:strVal val="visible"/>
                                      </p:to>
                                    </p:set>
                                    <p:animEffect transition="in" filter="fade">
                                      <p:cBhvr>
                                        <p:cTn id="35" dur="500"/>
                                        <p:tgtEl>
                                          <p:spTgt spid="46090"/>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2500"/>
                            </p:stCondLst>
                            <p:childTnLst>
                              <p:par>
                                <p:cTn id="41" presetID="10" presetClass="entr" presetSubtype="0" fill="hold" nodeType="afterEffect">
                                  <p:stCondLst>
                                    <p:cond delay="1000"/>
                                  </p:stCondLst>
                                  <p:childTnLst>
                                    <p:set>
                                      <p:cBhvr>
                                        <p:cTn id="42" dur="1" fill="hold">
                                          <p:stCondLst>
                                            <p:cond delay="0"/>
                                          </p:stCondLst>
                                        </p:cTn>
                                        <p:tgtEl>
                                          <p:spTgt spid="46086"/>
                                        </p:tgtEl>
                                        <p:attrNameLst>
                                          <p:attrName>style.visibility</p:attrName>
                                        </p:attrNameLst>
                                      </p:cBhvr>
                                      <p:to>
                                        <p:strVal val="visible"/>
                                      </p:to>
                                    </p:set>
                                    <p:animEffect transition="in" filter="fade">
                                      <p:cBhvr>
                                        <p:cTn id="43" dur="500"/>
                                        <p:tgtEl>
                                          <p:spTgt spid="46086"/>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46102"/>
                                        </p:tgtEl>
                                        <p:attrNameLst>
                                          <p:attrName>style.visibility</p:attrName>
                                        </p:attrNameLst>
                                      </p:cBhvr>
                                      <p:to>
                                        <p:strVal val="visible"/>
                                      </p:to>
                                    </p:set>
                                    <p:animEffect transition="in" filter="fade">
                                      <p:cBhvr>
                                        <p:cTn id="47" dur="500"/>
                                        <p:tgtEl>
                                          <p:spTgt spid="46102"/>
                                        </p:tgtEl>
                                      </p:cBhvr>
                                    </p:animEffect>
                                  </p:childTnLst>
                                </p:cTn>
                              </p:par>
                            </p:childTnLst>
                          </p:cTn>
                        </p:par>
                        <p:par>
                          <p:cTn id="48" fill="hold">
                            <p:stCondLst>
                              <p:cond delay="4500"/>
                            </p:stCondLst>
                            <p:childTnLst>
                              <p:par>
                                <p:cTn id="49" presetID="10" presetClass="entr" presetSubtype="0" fill="hold" nodeType="afterEffect">
                                  <p:stCondLst>
                                    <p:cond delay="0"/>
                                  </p:stCondLst>
                                  <p:childTnLst>
                                    <p:set>
                                      <p:cBhvr>
                                        <p:cTn id="50" dur="1" fill="hold">
                                          <p:stCondLst>
                                            <p:cond delay="0"/>
                                          </p:stCondLst>
                                        </p:cTn>
                                        <p:tgtEl>
                                          <p:spTgt spid="46104"/>
                                        </p:tgtEl>
                                        <p:attrNameLst>
                                          <p:attrName>style.visibility</p:attrName>
                                        </p:attrNameLst>
                                      </p:cBhvr>
                                      <p:to>
                                        <p:strVal val="visible"/>
                                      </p:to>
                                    </p:set>
                                    <p:animEffect transition="in" filter="fade">
                                      <p:cBhvr>
                                        <p:cTn id="51" dur="500"/>
                                        <p:tgtEl>
                                          <p:spTgt spid="46104"/>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46083"/>
                                        </p:tgtEl>
                                        <p:attrNameLst>
                                          <p:attrName>style.visibility</p:attrName>
                                        </p:attrNameLst>
                                      </p:cBhvr>
                                      <p:to>
                                        <p:strVal val="visible"/>
                                      </p:to>
                                    </p:set>
                                    <p:animEffect transition="in" filter="fade">
                                      <p:cBhvr>
                                        <p:cTn id="55" dur="500"/>
                                        <p:tgtEl>
                                          <p:spTgt spid="4608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46097"/>
                                        </p:tgtEl>
                                        <p:attrNameLst>
                                          <p:attrName>style.visibility</p:attrName>
                                        </p:attrNameLst>
                                      </p:cBhvr>
                                      <p:to>
                                        <p:strVal val="visible"/>
                                      </p:to>
                                    </p:set>
                                    <p:animEffect transition="in" filter="fade">
                                      <p:cBhvr>
                                        <p:cTn id="64" dur="500"/>
                                        <p:tgtEl>
                                          <p:spTgt spid="46097"/>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par>
                          <p:cTn id="69" fill="hold">
                            <p:stCondLst>
                              <p:cond delay="1500"/>
                            </p:stCondLst>
                            <p:childTnLst>
                              <p:par>
                                <p:cTn id="70" presetID="10" presetClass="entr" presetSubtype="0" fill="hold" nodeType="afterEffect">
                                  <p:stCondLst>
                                    <p:cond delay="0"/>
                                  </p:stCondLst>
                                  <p:childTnLst>
                                    <p:set>
                                      <p:cBhvr>
                                        <p:cTn id="71" dur="1" fill="hold">
                                          <p:stCondLst>
                                            <p:cond delay="0"/>
                                          </p:stCondLst>
                                        </p:cTn>
                                        <p:tgtEl>
                                          <p:spTgt spid="46105"/>
                                        </p:tgtEl>
                                        <p:attrNameLst>
                                          <p:attrName>style.visibility</p:attrName>
                                        </p:attrNameLst>
                                      </p:cBhvr>
                                      <p:to>
                                        <p:strVal val="visible"/>
                                      </p:to>
                                    </p:set>
                                    <p:animEffect transition="in" filter="fade">
                                      <p:cBhvr>
                                        <p:cTn id="72" dur="500"/>
                                        <p:tgtEl>
                                          <p:spTgt spid="46105"/>
                                        </p:tgtEl>
                                      </p:cBhvr>
                                    </p:animEffect>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46093"/>
                                        </p:tgtEl>
                                        <p:attrNameLst>
                                          <p:attrName>style.visibility</p:attrName>
                                        </p:attrNameLst>
                                      </p:cBhvr>
                                      <p:to>
                                        <p:strVal val="visible"/>
                                      </p:to>
                                    </p:set>
                                    <p:animEffect transition="in" filter="fade">
                                      <p:cBhvr>
                                        <p:cTn id="76" dur="500"/>
                                        <p:tgtEl>
                                          <p:spTgt spid="46093"/>
                                        </p:tgtEl>
                                      </p:cBhvr>
                                    </p:animEffect>
                                  </p:childTnLst>
                                </p:cTn>
                              </p:par>
                            </p:childTnLst>
                          </p:cTn>
                        </p:par>
                        <p:par>
                          <p:cTn id="77" fill="hold">
                            <p:stCondLst>
                              <p:cond delay="2500"/>
                            </p:stCondLst>
                            <p:childTnLst>
                              <p:par>
                                <p:cTn id="78" presetID="10" presetClass="entr" presetSubtype="0" fill="hold" nodeType="afterEffect">
                                  <p:stCondLst>
                                    <p:cond delay="0"/>
                                  </p:stCondLst>
                                  <p:childTnLst>
                                    <p:set>
                                      <p:cBhvr>
                                        <p:cTn id="79" dur="1" fill="hold">
                                          <p:stCondLst>
                                            <p:cond delay="0"/>
                                          </p:stCondLst>
                                        </p:cTn>
                                        <p:tgtEl>
                                          <p:spTgt spid="46106"/>
                                        </p:tgtEl>
                                        <p:attrNameLst>
                                          <p:attrName>style.visibility</p:attrName>
                                        </p:attrNameLst>
                                      </p:cBhvr>
                                      <p:to>
                                        <p:strVal val="visible"/>
                                      </p:to>
                                    </p:set>
                                    <p:animEffect transition="in" filter="fade">
                                      <p:cBhvr>
                                        <p:cTn id="80" dur="500"/>
                                        <p:tgtEl>
                                          <p:spTgt spid="46106"/>
                                        </p:tgtEl>
                                      </p:cBhvr>
                                    </p:animEffect>
                                  </p:childTnLst>
                                </p:cTn>
                              </p:par>
                            </p:childTnLst>
                          </p:cTn>
                        </p:par>
                        <p:par>
                          <p:cTn id="81" fill="hold">
                            <p:stCondLst>
                              <p:cond delay="3000"/>
                            </p:stCondLst>
                            <p:childTnLst>
                              <p:par>
                                <p:cTn id="82" presetID="10" presetClass="entr" presetSubtype="0" fill="hold" nodeType="afterEffect">
                                  <p:stCondLst>
                                    <p:cond delay="0"/>
                                  </p:stCondLst>
                                  <p:childTnLst>
                                    <p:set>
                                      <p:cBhvr>
                                        <p:cTn id="83" dur="1" fill="hold">
                                          <p:stCondLst>
                                            <p:cond delay="0"/>
                                          </p:stCondLst>
                                        </p:cTn>
                                        <p:tgtEl>
                                          <p:spTgt spid="46091"/>
                                        </p:tgtEl>
                                        <p:attrNameLst>
                                          <p:attrName>style.visibility</p:attrName>
                                        </p:attrNameLst>
                                      </p:cBhvr>
                                      <p:to>
                                        <p:strVal val="visible"/>
                                      </p:to>
                                    </p:set>
                                    <p:animEffect transition="in" filter="fade">
                                      <p:cBhvr>
                                        <p:cTn id="84" dur="500"/>
                                        <p:tgtEl>
                                          <p:spTgt spid="46091"/>
                                        </p:tgtEl>
                                      </p:cBhvr>
                                    </p:animEffect>
                                  </p:childTnLst>
                                </p:cTn>
                              </p:par>
                            </p:childTnLst>
                          </p:cTn>
                        </p:par>
                        <p:par>
                          <p:cTn id="85" fill="hold">
                            <p:stCondLst>
                              <p:cond delay="3500"/>
                            </p:stCondLst>
                            <p:childTnLst>
                              <p:par>
                                <p:cTn id="86" presetID="10" presetClass="entr" presetSubtype="0" fill="hold" nodeType="after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childTnLst>
                          </p:cTn>
                        </p:par>
                        <p:par>
                          <p:cTn id="89" fill="hold">
                            <p:stCondLst>
                              <p:cond delay="4000"/>
                            </p:stCondLst>
                            <p:childTnLst>
                              <p:par>
                                <p:cTn id="90" presetID="6" presetClass="emph" presetSubtype="0" autoRev="1" fill="hold" nodeType="afterEffect">
                                  <p:stCondLst>
                                    <p:cond delay="0"/>
                                  </p:stCondLst>
                                  <p:childTnLst>
                                    <p:animScale>
                                      <p:cBhvr>
                                        <p:cTn id="91" dur="250" fill="hold"/>
                                        <p:tgtEl>
                                          <p:spTgt spid="65"/>
                                        </p:tgtEl>
                                      </p:cBhvr>
                                      <p:by x="150000" y="150000"/>
                                    </p:animScale>
                                  </p:childTnLst>
                                </p:cTn>
                              </p:par>
                            </p:childTnLst>
                          </p:cTn>
                        </p:par>
                        <p:par>
                          <p:cTn id="92" fill="hold">
                            <p:stCondLst>
                              <p:cond delay="4500"/>
                            </p:stCondLst>
                            <p:childTnLst>
                              <p:par>
                                <p:cTn id="93" presetID="10" presetClass="entr" presetSubtype="0" fill="hold" nodeType="afterEffect">
                                  <p:stCondLst>
                                    <p:cond delay="0"/>
                                  </p:stCondLst>
                                  <p:childTnLst>
                                    <p:set>
                                      <p:cBhvr>
                                        <p:cTn id="94" dur="1" fill="hold">
                                          <p:stCondLst>
                                            <p:cond delay="0"/>
                                          </p:stCondLst>
                                        </p:cTn>
                                        <p:tgtEl>
                                          <p:spTgt spid="46084"/>
                                        </p:tgtEl>
                                        <p:attrNameLst>
                                          <p:attrName>style.visibility</p:attrName>
                                        </p:attrNameLst>
                                      </p:cBhvr>
                                      <p:to>
                                        <p:strVal val="visible"/>
                                      </p:to>
                                    </p:set>
                                    <p:animEffect transition="in" filter="fade">
                                      <p:cBhvr>
                                        <p:cTn id="95" dur="500"/>
                                        <p:tgtEl>
                                          <p:spTgt spid="4608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childTnLst>
                          </p:cTn>
                        </p:par>
                        <p:par>
                          <p:cTn id="101" fill="hold">
                            <p:stCondLst>
                              <p:cond delay="1500"/>
                            </p:stCondLst>
                            <p:childTnLst>
                              <p:par>
                                <p:cTn id="102" presetID="10" presetClass="entr" presetSubtype="0" fill="hold"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500"/>
                                        <p:tgtEl>
                                          <p:spTgt spid="39"/>
                                        </p:tgtEl>
                                      </p:cBhvr>
                                    </p:animEffect>
                                  </p:childTnLst>
                                </p:cTn>
                              </p:par>
                              <p:par>
                                <p:cTn id="105" presetID="10" presetClass="entr" presetSubtype="0" fill="hold" nodeType="with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500"/>
                                        <p:tgtEl>
                                          <p:spTgt spid="40"/>
                                        </p:tgtEl>
                                      </p:cBhvr>
                                    </p:animEffect>
                                  </p:childTnLst>
                                </p:cTn>
                              </p:par>
                            </p:childTnLst>
                          </p:cTn>
                        </p:par>
                        <p:par>
                          <p:cTn id="108" fill="hold">
                            <p:stCondLst>
                              <p:cond delay="2000"/>
                            </p:stCondLst>
                            <p:childTnLst>
                              <p:par>
                                <p:cTn id="109" presetID="22" presetClass="entr" presetSubtype="4" fill="hold" nodeType="afterEffect">
                                  <p:stCondLst>
                                    <p:cond delay="0"/>
                                  </p:stCondLst>
                                  <p:childTnLst>
                                    <p:set>
                                      <p:cBhvr>
                                        <p:cTn id="110" dur="1" fill="hold">
                                          <p:stCondLst>
                                            <p:cond delay="0"/>
                                          </p:stCondLst>
                                        </p:cTn>
                                        <p:tgtEl>
                                          <p:spTgt spid="46096"/>
                                        </p:tgtEl>
                                        <p:attrNameLst>
                                          <p:attrName>style.visibility</p:attrName>
                                        </p:attrNameLst>
                                      </p:cBhvr>
                                      <p:to>
                                        <p:strVal val="visible"/>
                                      </p:to>
                                    </p:set>
                                    <p:animEffect transition="in" filter="wipe(down)">
                                      <p:cBhvr>
                                        <p:cTn id="111" dur="1250"/>
                                        <p:tgtEl>
                                          <p:spTgt spid="46096"/>
                                        </p:tgtEl>
                                      </p:cBhvr>
                                    </p:animEffect>
                                  </p:childTnLst>
                                </p:cTn>
                              </p:par>
                            </p:childTnLst>
                          </p:cTn>
                        </p:par>
                        <p:par>
                          <p:cTn id="112" fill="hold">
                            <p:stCondLst>
                              <p:cond delay="3250"/>
                            </p:stCondLst>
                            <p:childTnLst>
                              <p:par>
                                <p:cTn id="113" presetID="10" presetClass="entr" presetSubtype="0" fill="hold"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250"/>
                                        <p:tgtEl>
                                          <p:spTgt spid="42"/>
                                        </p:tgtEl>
                                      </p:cBhvr>
                                    </p:animEffect>
                                  </p:childTnLst>
                                </p:cTn>
                              </p:par>
                            </p:childTnLst>
                          </p:cTn>
                        </p:par>
                        <p:par>
                          <p:cTn id="116" fill="hold">
                            <p:stCondLst>
                              <p:cond delay="3500"/>
                            </p:stCondLst>
                            <p:childTnLst>
                              <p:par>
                                <p:cTn id="117" presetID="10" presetClass="entr" presetSubtype="0" fill="hold" nodeType="after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fade">
                                      <p:cBhvr>
                                        <p:cTn id="119" dur="250"/>
                                        <p:tgtEl>
                                          <p:spTgt spid="43"/>
                                        </p:tgtEl>
                                      </p:cBhvr>
                                    </p:animEffect>
                                  </p:childTnLst>
                                </p:cTn>
                              </p:par>
                            </p:childTnLst>
                          </p:cTn>
                        </p:par>
                        <p:par>
                          <p:cTn id="120" fill="hold">
                            <p:stCondLst>
                              <p:cond delay="3750"/>
                            </p:stCondLst>
                            <p:childTnLst>
                              <p:par>
                                <p:cTn id="121" presetID="10" presetClass="entr" presetSubtype="0" fill="hold"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250"/>
                                        <p:tgtEl>
                                          <p:spTgt spid="44"/>
                                        </p:tgtEl>
                                      </p:cBhvr>
                                    </p:animEffect>
                                  </p:childTnLst>
                                </p:cTn>
                              </p:par>
                            </p:childTnLst>
                          </p:cTn>
                        </p:par>
                        <p:par>
                          <p:cTn id="124" fill="hold">
                            <p:stCondLst>
                              <p:cond delay="4000"/>
                            </p:stCondLst>
                            <p:childTnLst>
                              <p:par>
                                <p:cTn id="125" presetID="10" presetClass="entr" presetSubtype="0"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250"/>
                                        <p:tgtEl>
                                          <p:spTgt spid="45"/>
                                        </p:tgtEl>
                                      </p:cBhvr>
                                    </p:animEffect>
                                  </p:childTnLst>
                                </p:cTn>
                              </p:par>
                            </p:childTnLst>
                          </p:cTn>
                        </p:par>
                        <p:par>
                          <p:cTn id="128" fill="hold">
                            <p:stCondLst>
                              <p:cond delay="4250"/>
                            </p:stCondLst>
                            <p:childTnLst>
                              <p:par>
                                <p:cTn id="129" presetID="10" presetClass="entr" presetSubtype="0" fill="hold"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250"/>
                                        <p:tgtEl>
                                          <p:spTgt spid="46"/>
                                        </p:tgtEl>
                                      </p:cBhvr>
                                    </p:animEffect>
                                  </p:childTnLst>
                                </p:cTn>
                              </p:par>
                            </p:childTnLst>
                          </p:cTn>
                        </p:par>
                        <p:par>
                          <p:cTn id="132" fill="hold">
                            <p:stCondLst>
                              <p:cond delay="4500"/>
                            </p:stCondLst>
                            <p:childTnLst>
                              <p:par>
                                <p:cTn id="133" presetID="42" presetClass="path" presetSubtype="0" accel="25000" decel="25000" fill="hold" nodeType="afterEffect">
                                  <p:stCondLst>
                                    <p:cond delay="0"/>
                                  </p:stCondLst>
                                  <p:childTnLst>
                                    <p:animMotion origin="layout" path="M 2.77778E-6 0.04815 L 2.77778E-6 0.29815 " pathEditMode="relative" rAng="0" ptsTypes="AA">
                                      <p:cBhvr>
                                        <p:cTn id="134" dur="1000" fill="hold"/>
                                        <p:tgtEl>
                                          <p:spTgt spid="46098"/>
                                        </p:tgtEl>
                                        <p:attrNameLst>
                                          <p:attrName>ppt_x</p:attrName>
                                          <p:attrName>ppt_y</p:attrName>
                                        </p:attrNameLst>
                                      </p:cBhvr>
                                      <p:rCtr x="0" y="12500"/>
                                    </p:animMotion>
                                  </p:childTnLst>
                                </p:cTn>
                              </p:par>
                              <p:par>
                                <p:cTn id="135" presetID="42" presetClass="path" presetSubtype="0" accel="25000" decel="25000" fill="hold" nodeType="withEffect">
                                  <p:stCondLst>
                                    <p:cond delay="250"/>
                                  </p:stCondLst>
                                  <p:childTnLst>
                                    <p:animMotion origin="layout" path="M 1.38889E-6 0.04814 L 1.38889E-6 0.29814 " pathEditMode="relative" rAng="0" ptsTypes="AA">
                                      <p:cBhvr>
                                        <p:cTn id="136" dur="1000" fill="hold"/>
                                        <p:tgtEl>
                                          <p:spTgt spid="46108"/>
                                        </p:tgtEl>
                                        <p:attrNameLst>
                                          <p:attrName>ppt_x</p:attrName>
                                          <p:attrName>ppt_y</p:attrName>
                                        </p:attrNameLst>
                                      </p:cBhvr>
                                      <p:rCtr x="0" y="12500"/>
                                    </p:animMotion>
                                  </p:childTnLst>
                                </p:cTn>
                              </p:par>
                              <p:par>
                                <p:cTn id="137" presetID="42" presetClass="path" presetSubtype="0" accel="25000" decel="25000" fill="hold" nodeType="withEffect">
                                  <p:stCondLst>
                                    <p:cond delay="500"/>
                                  </p:stCondLst>
                                  <p:childTnLst>
                                    <p:animMotion origin="layout" path="M -1.11111E-6 0.04815 L -1.11111E-6 0.29815 " pathEditMode="relative" rAng="0" ptsTypes="AA">
                                      <p:cBhvr>
                                        <p:cTn id="138" dur="1000" fill="hold"/>
                                        <p:tgtEl>
                                          <p:spTgt spid="52"/>
                                        </p:tgtEl>
                                        <p:attrNameLst>
                                          <p:attrName>ppt_x</p:attrName>
                                          <p:attrName>ppt_y</p:attrName>
                                        </p:attrNameLst>
                                      </p:cBhvr>
                                      <p:rCtr x="0" y="12500"/>
                                    </p:animMotion>
                                  </p:childTnLst>
                                </p:cTn>
                              </p:par>
                              <p:par>
                                <p:cTn id="139" presetID="42" presetClass="path" presetSubtype="0" accel="25000" decel="25000" fill="hold" nodeType="withEffect">
                                  <p:stCondLst>
                                    <p:cond delay="660"/>
                                  </p:stCondLst>
                                  <p:childTnLst>
                                    <p:animMotion origin="layout" path="M 8.33333E-7 0.04815 L 8.33333E-7 0.29815 " pathEditMode="relative" rAng="0" ptsTypes="AA">
                                      <p:cBhvr>
                                        <p:cTn id="140" dur="1000" fill="hold"/>
                                        <p:tgtEl>
                                          <p:spTgt spid="53"/>
                                        </p:tgtEl>
                                        <p:attrNameLst>
                                          <p:attrName>ppt_x</p:attrName>
                                          <p:attrName>ppt_y</p:attrName>
                                        </p:attrNameLst>
                                      </p:cBhvr>
                                      <p:rCtr x="0" y="12500"/>
                                    </p:animMotion>
                                  </p:childTnLst>
                                </p:cTn>
                              </p:par>
                              <p:par>
                                <p:cTn id="141" presetID="42" presetClass="path" presetSubtype="0" accel="25000" decel="25000" fill="hold" nodeType="withEffect">
                                  <p:stCondLst>
                                    <p:cond delay="250"/>
                                  </p:stCondLst>
                                  <p:childTnLst>
                                    <p:animMotion origin="layout" path="M 3.61111E-6 0.04815 L 3.61111E-6 0.29815 " pathEditMode="relative" rAng="0" ptsTypes="AA">
                                      <p:cBhvr>
                                        <p:cTn id="142" dur="1000" fill="hold"/>
                                        <p:tgtEl>
                                          <p:spTgt spid="54"/>
                                        </p:tgtEl>
                                        <p:attrNameLst>
                                          <p:attrName>ppt_x</p:attrName>
                                          <p:attrName>ppt_y</p:attrName>
                                        </p:attrNameLst>
                                      </p:cBhvr>
                                      <p:rCtr x="0" y="12500"/>
                                    </p:animMotion>
                                  </p:childTnLst>
                                </p:cTn>
                              </p:par>
                              <p:par>
                                <p:cTn id="143" presetID="42" presetClass="path" presetSubtype="0" accel="25000" decel="25000" fill="hold" nodeType="withEffect">
                                  <p:stCondLst>
                                    <p:cond delay="0"/>
                                  </p:stCondLst>
                                  <p:childTnLst>
                                    <p:animMotion origin="layout" path="M 2.22222E-6 0.04815 L 2.22222E-6 0.29815 " pathEditMode="relative" rAng="0" ptsTypes="AA">
                                      <p:cBhvr>
                                        <p:cTn id="144" dur="1000" fill="hold"/>
                                        <p:tgtEl>
                                          <p:spTgt spid="55"/>
                                        </p:tgtEl>
                                        <p:attrNameLst>
                                          <p:attrName>ppt_x</p:attrName>
                                          <p:attrName>ppt_y</p:attrName>
                                        </p:attrNameLst>
                                      </p:cBhvr>
                                      <p:rCtr x="0" y="12500"/>
                                    </p:animMotion>
                                  </p:childTnLst>
                                </p:cTn>
                              </p:par>
                              <p:par>
                                <p:cTn id="145" presetID="42" presetClass="path" presetSubtype="0" accel="25000" decel="25000" fill="hold" nodeType="withEffect">
                                  <p:stCondLst>
                                    <p:cond delay="750"/>
                                  </p:stCondLst>
                                  <p:childTnLst>
                                    <p:animMotion origin="layout" path="M 1.66667E-6 0.04815 L 1.66667E-6 0.29815 " pathEditMode="relative" rAng="0" ptsTypes="AA">
                                      <p:cBhvr>
                                        <p:cTn id="146" dur="1000" fill="hold"/>
                                        <p:tgtEl>
                                          <p:spTgt spid="56"/>
                                        </p:tgtEl>
                                        <p:attrNameLst>
                                          <p:attrName>ppt_x</p:attrName>
                                          <p:attrName>ppt_y</p:attrName>
                                        </p:attrNameLst>
                                      </p:cBhvr>
                                      <p:rCtr x="0" y="12500"/>
                                    </p:animMotion>
                                  </p:childTnLst>
                                </p:cTn>
                              </p:par>
                              <p:par>
                                <p:cTn id="147" presetID="42" presetClass="path" presetSubtype="0" accel="25000" decel="25000" fill="hold" nodeType="withEffect">
                                  <p:stCondLst>
                                    <p:cond delay="0"/>
                                  </p:stCondLst>
                                  <p:childTnLst>
                                    <p:animMotion origin="layout" path="M -8.33333E-7 0.04815 L -8.33333E-7 0.29815 " pathEditMode="relative" rAng="0" ptsTypes="AA">
                                      <p:cBhvr>
                                        <p:cTn id="148" dur="1000" fill="hold"/>
                                        <p:tgtEl>
                                          <p:spTgt spid="57"/>
                                        </p:tgtEl>
                                        <p:attrNameLst>
                                          <p:attrName>ppt_x</p:attrName>
                                          <p:attrName>ppt_y</p:attrName>
                                        </p:attrNameLst>
                                      </p:cBhvr>
                                      <p:rCtr x="0" y="12500"/>
                                    </p:animMotion>
                                  </p:childTnLst>
                                </p:cTn>
                              </p:par>
                              <p:par>
                                <p:cTn id="149" presetID="42" presetClass="path" presetSubtype="0" accel="25000" decel="25000" fill="hold" nodeType="withEffect">
                                  <p:stCondLst>
                                    <p:cond delay="710"/>
                                  </p:stCondLst>
                                  <p:childTnLst>
                                    <p:animMotion origin="layout" path="M -3.61111E-6 0.04815 L -3.61111E-6 0.29815 " pathEditMode="relative" rAng="0" ptsTypes="AA">
                                      <p:cBhvr>
                                        <p:cTn id="150" dur="1000" fill="hold"/>
                                        <p:tgtEl>
                                          <p:spTgt spid="58"/>
                                        </p:tgtEl>
                                        <p:attrNameLst>
                                          <p:attrName>ppt_x</p:attrName>
                                          <p:attrName>ppt_y</p:attrName>
                                        </p:attrNameLst>
                                      </p:cBhvr>
                                      <p:rCtr x="0" y="12500"/>
                                    </p:animMotion>
                                  </p:childTnLst>
                                </p:cTn>
                              </p:par>
                              <p:par>
                                <p:cTn id="151" presetID="42" presetClass="path" presetSubtype="0" accel="25000" decel="25000" fill="hold" nodeType="withEffect">
                                  <p:stCondLst>
                                    <p:cond delay="250"/>
                                  </p:stCondLst>
                                  <p:childTnLst>
                                    <p:animMotion origin="layout" path="M 3.05556E-6 0.04815 L 3.05556E-6 0.29815 " pathEditMode="relative" rAng="0" ptsTypes="AA">
                                      <p:cBhvr>
                                        <p:cTn id="152" dur="1000" fill="hold"/>
                                        <p:tgtEl>
                                          <p:spTgt spid="59"/>
                                        </p:tgtEl>
                                        <p:attrNameLst>
                                          <p:attrName>ppt_x</p:attrName>
                                          <p:attrName>ppt_y</p:attrName>
                                        </p:attrNameLst>
                                      </p:cBhvr>
                                      <p:rCtr x="0" y="12500"/>
                                    </p:animMotion>
                                  </p:childTnLst>
                                </p:cTn>
                              </p:par>
                              <p:par>
                                <p:cTn id="153" presetID="42" presetClass="path" presetSubtype="0" accel="25000" decel="25000" fill="hold" nodeType="withEffect">
                                  <p:stCondLst>
                                    <p:cond delay="0"/>
                                  </p:stCondLst>
                                  <p:childTnLst>
                                    <p:animMotion origin="layout" path="M 3.61111E-6 0.04815 L 3.61111E-6 0.29815 " pathEditMode="relative" rAng="0" ptsTypes="AA">
                                      <p:cBhvr>
                                        <p:cTn id="154" dur="1000" fill="hold"/>
                                        <p:tgtEl>
                                          <p:spTgt spid="60"/>
                                        </p:tgtEl>
                                        <p:attrNameLst>
                                          <p:attrName>ppt_x</p:attrName>
                                          <p:attrName>ppt_y</p:attrName>
                                        </p:attrNameLst>
                                      </p:cBhvr>
                                      <p:rCtr x="0" y="12500"/>
                                    </p:animMotion>
                                  </p:childTnLst>
                                </p:cTn>
                              </p:par>
                              <p:par>
                                <p:cTn id="155" presetID="42" presetClass="path" presetSubtype="0" accel="25000" decel="25000" fill="hold" nodeType="withEffect">
                                  <p:stCondLst>
                                    <p:cond delay="250"/>
                                  </p:stCondLst>
                                  <p:childTnLst>
                                    <p:animMotion origin="layout" path="M 3.33333E-6 0.04815 L 3.33333E-6 0.29815 " pathEditMode="relative" rAng="0" ptsTypes="AA">
                                      <p:cBhvr>
                                        <p:cTn id="156" dur="1000" fill="hold"/>
                                        <p:tgtEl>
                                          <p:spTgt spid="61"/>
                                        </p:tgtEl>
                                        <p:attrNameLst>
                                          <p:attrName>ppt_x</p:attrName>
                                          <p:attrName>ppt_y</p:attrName>
                                        </p:attrNameLst>
                                      </p:cBhvr>
                                      <p:rCtr x="0" y="12500"/>
                                    </p:animMotion>
                                  </p:childTnLst>
                                </p:cTn>
                              </p:par>
                              <p:par>
                                <p:cTn id="157" presetID="42" presetClass="path" presetSubtype="0" accel="25000" decel="25000" fill="hold" nodeType="withEffect">
                                  <p:stCondLst>
                                    <p:cond delay="0"/>
                                  </p:stCondLst>
                                  <p:childTnLst>
                                    <p:animMotion origin="layout" path="M 5E-6 0.04815 L 5E-6 0.29815 " pathEditMode="relative" rAng="0" ptsTypes="AA">
                                      <p:cBhvr>
                                        <p:cTn id="158" dur="1000" fill="hold"/>
                                        <p:tgtEl>
                                          <p:spTgt spid="62"/>
                                        </p:tgtEl>
                                        <p:attrNameLst>
                                          <p:attrName>ppt_x</p:attrName>
                                          <p:attrName>ppt_y</p:attrName>
                                        </p:attrNameLst>
                                      </p:cBhvr>
                                      <p:rCtr x="0" y="12500"/>
                                    </p:animMotion>
                                  </p:childTnLst>
                                </p:cTn>
                              </p:par>
                            </p:childTnLst>
                          </p:cTn>
                        </p:par>
                        <p:par>
                          <p:cTn id="159" fill="hold">
                            <p:stCondLst>
                              <p:cond delay="6250"/>
                            </p:stCondLst>
                            <p:childTnLst>
                              <p:par>
                                <p:cTn id="160" presetID="22" presetClass="entr" presetSubtype="1" fill="hold" nodeType="afterEffect">
                                  <p:stCondLst>
                                    <p:cond delay="0"/>
                                  </p:stCondLst>
                                  <p:childTnLst>
                                    <p:set>
                                      <p:cBhvr>
                                        <p:cTn id="161" dur="1" fill="hold">
                                          <p:stCondLst>
                                            <p:cond delay="0"/>
                                          </p:stCondLst>
                                        </p:cTn>
                                        <p:tgtEl>
                                          <p:spTgt spid="64"/>
                                        </p:tgtEl>
                                        <p:attrNameLst>
                                          <p:attrName>style.visibility</p:attrName>
                                        </p:attrNameLst>
                                      </p:cBhvr>
                                      <p:to>
                                        <p:strVal val="visible"/>
                                      </p:to>
                                    </p:set>
                                    <p:animEffect transition="in" filter="wipe(up)">
                                      <p:cBhvr>
                                        <p:cTn id="162" dur="500"/>
                                        <p:tgtEl>
                                          <p:spTgt spid="64"/>
                                        </p:tgtEl>
                                      </p:cBhvr>
                                    </p:animEffect>
                                  </p:childTnLst>
                                </p:cTn>
                              </p:par>
                            </p:childTnLst>
                          </p:cTn>
                        </p:par>
                        <p:par>
                          <p:cTn id="163" fill="hold">
                            <p:stCondLst>
                              <p:cond delay="6750"/>
                            </p:stCondLst>
                            <p:childTnLst>
                              <p:par>
                                <p:cTn id="164" presetID="10" presetClass="entr" presetSubtype="0" fill="hold" nodeType="afterEffect">
                                  <p:stCondLst>
                                    <p:cond delay="0"/>
                                  </p:stCondLst>
                                  <p:childTnLst>
                                    <p:set>
                                      <p:cBhvr>
                                        <p:cTn id="165" dur="1" fill="hold">
                                          <p:stCondLst>
                                            <p:cond delay="0"/>
                                          </p:stCondLst>
                                        </p:cTn>
                                        <p:tgtEl>
                                          <p:spTgt spid="46085"/>
                                        </p:tgtEl>
                                        <p:attrNameLst>
                                          <p:attrName>style.visibility</p:attrName>
                                        </p:attrNameLst>
                                      </p:cBhvr>
                                      <p:to>
                                        <p:strVal val="visible"/>
                                      </p:to>
                                    </p:set>
                                    <p:animEffect transition="in" filter="fade">
                                      <p:cBhvr>
                                        <p:cTn id="166"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7" grpId="0" animBg="1"/>
      <p:bldP spid="48"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43021-EAED-4300-8718-BDBB22727AA9}"/>
              </a:ext>
            </a:extLst>
          </p:cNvPr>
          <p:cNvSpPr>
            <a:spLocks noGrp="1"/>
          </p:cNvSpPr>
          <p:nvPr>
            <p:ph idx="1"/>
          </p:nvPr>
        </p:nvSpPr>
        <p:spPr>
          <a:xfrm>
            <a:off x="193558" y="997227"/>
            <a:ext cx="4219213" cy="3446247"/>
          </a:xfrm>
        </p:spPr>
        <p:txBody>
          <a:bodyPr>
            <a:normAutofit/>
          </a:bodyPr>
          <a:lstStyle/>
          <a:p>
            <a:r>
              <a:rPr lang="ru-RU" sz="1400" dirty="0">
                <a:latin typeface="Apis For Office" panose="020B0504010101010104" pitchFamily="34" charset="0"/>
                <a:ea typeface="Apis For Office" panose="020B0504010101010104" pitchFamily="34" charset="0"/>
                <a:cs typeface="Apis For Office" panose="020B0504010101010104" pitchFamily="34" charset="0"/>
              </a:rPr>
              <a:t>Для нормального гемостазу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потрібно</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&gt;30% нормального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рівня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факторів</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VIII і IX.</a:t>
            </a:r>
          </a:p>
          <a:p>
            <a:endParaRPr lang="ru-RU" sz="14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Більшість</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пацієнтів</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із</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гемофілією</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мають</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рівні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&lt; 5%;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пацієнти</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з тяжким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ступенем</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захворювання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мають</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дуже</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низький</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рівень</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(&lt;1%).</a:t>
            </a:r>
          </a:p>
          <a:p>
            <a:endParaRPr lang="ru-RU" sz="14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Функціональний</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рівень</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активність</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фактора </a:t>
            </a:r>
            <a:r>
              <a:rPr lang="da-DK" sz="1400" dirty="0">
                <a:latin typeface="Apis For Office" panose="020B0504010101010104" pitchFamily="34" charset="0"/>
                <a:ea typeface="Apis For Office" panose="020B0504010101010104" pitchFamily="34" charset="0"/>
                <a:cs typeface="Apis For Office" panose="020B0504010101010104" pitchFamily="34" charset="0"/>
              </a:rPr>
              <a:t>VIII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da-DK" sz="1400" dirty="0">
                <a:latin typeface="Apis For Office" panose="020B0504010101010104" pitchFamily="34" charset="0"/>
                <a:ea typeface="Apis For Office" panose="020B0504010101010104" pitchFamily="34" charset="0"/>
                <a:cs typeface="Apis For Office" panose="020B0504010101010104" pitchFamily="34" charset="0"/>
              </a:rPr>
              <a:t>IX </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при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А і В і,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відповідно</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ступінь</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тяжкості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кровотечі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варіює</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залежно</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від</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конкретної</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мутації</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в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гені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фактора </a:t>
            </a:r>
            <a:r>
              <a:rPr lang="da-DK" sz="1400" dirty="0">
                <a:latin typeface="Apis For Office" panose="020B0504010101010104" pitchFamily="34" charset="0"/>
                <a:ea typeface="Apis For Office" panose="020B0504010101010104" pitchFamily="34" charset="0"/>
                <a:cs typeface="Apis For Office" panose="020B0504010101010104" pitchFamily="34" charset="0"/>
              </a:rPr>
              <a:t>VIII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da-DK" sz="1400" dirty="0">
                <a:latin typeface="Apis For Office" panose="020B0504010101010104" pitchFamily="34" charset="0"/>
                <a:ea typeface="Apis For Office" panose="020B0504010101010104" pitchFamily="34" charset="0"/>
                <a:cs typeface="Apis For Office" panose="020B0504010101010104" pitchFamily="34" charset="0"/>
              </a:rPr>
              <a:t>IX.</a:t>
            </a:r>
            <a:endParaRPr lang="en-GB" sz="1400"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Title 2">
            <a:extLst>
              <a:ext uri="{FF2B5EF4-FFF2-40B4-BE49-F238E27FC236}">
                <a16:creationId xmlns:a16="http://schemas.microsoft.com/office/drawing/2014/main" id="{D25B6DB0-5CD8-40F7-BCC5-37CD0F4A8C81}"/>
              </a:ext>
            </a:extLst>
          </p:cNvPr>
          <p:cNvSpPr>
            <a:spLocks noGrp="1"/>
          </p:cNvSpPr>
          <p:nvPr>
            <p:ph type="title"/>
          </p:nvPr>
        </p:nvSpPr>
        <p:spPr>
          <a:xfrm>
            <a:off x="246461" y="198531"/>
            <a:ext cx="8510400" cy="391412"/>
          </a:xfrm>
        </p:spPr>
        <p:txBody>
          <a:bodyPr/>
          <a:lstStyle/>
          <a:p>
            <a:r>
              <a:rPr lang="ru-RU" dirty="0">
                <a:latin typeface="Apis For Office" panose="020B0504010101010104" pitchFamily="34" charset="0"/>
                <a:ea typeface="Apis For Office" panose="020B0504010101010104" pitchFamily="34" charset="0"/>
                <a:cs typeface="Apis For Office" panose="020B0504010101010104" pitchFamily="34" charset="0"/>
              </a:rPr>
              <a:t>Патогенез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699CEE26-9E85-44FF-A968-46D2BB2EFA7C}"/>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4820432F-2908-4CEC-A724-7EE5B605C08B}"/>
              </a:ext>
            </a:extLst>
          </p:cNvPr>
          <p:cNvSpPr>
            <a:spLocks noGrp="1"/>
          </p:cNvSpPr>
          <p:nvPr>
            <p:ph type="sldNum" sz="quarter" idx="4"/>
          </p:nvPr>
        </p:nvSpPr>
        <p:spPr/>
        <p:txBody>
          <a:bodyPr/>
          <a:lstStyle/>
          <a:p>
            <a:pPr>
              <a:defRPr/>
            </a:pPr>
            <a:fld id="{4B01E8EF-57E8-4F85-90EB-163CEE512F88}" type="slidenum">
              <a:rPr lang="en-GB" noProof="0" smtClean="0"/>
              <a:pPr>
                <a:defRPr/>
              </a:pPr>
              <a:t>15</a:t>
            </a:fld>
            <a:endParaRPr lang="en-GB" noProof="0" dirty="0"/>
          </a:p>
        </p:txBody>
      </p:sp>
      <p:pic>
        <p:nvPicPr>
          <p:cNvPr id="10" name="Picture 9">
            <a:extLst>
              <a:ext uri="{FF2B5EF4-FFF2-40B4-BE49-F238E27FC236}">
                <a16:creationId xmlns:a16="http://schemas.microsoft.com/office/drawing/2014/main" id="{A921E0F6-E9CA-4A71-8202-45DD2F3A5666}"/>
              </a:ext>
            </a:extLst>
          </p:cNvPr>
          <p:cNvPicPr>
            <a:picLocks noChangeAspect="1"/>
          </p:cNvPicPr>
          <p:nvPr/>
        </p:nvPicPr>
        <p:blipFill>
          <a:blip r:embed="rId2"/>
          <a:stretch>
            <a:fillRect/>
          </a:stretch>
        </p:blipFill>
        <p:spPr>
          <a:xfrm>
            <a:off x="4533162" y="72123"/>
            <a:ext cx="2591025" cy="176799"/>
          </a:xfrm>
          <a:prstGeom prst="rect">
            <a:avLst/>
          </a:prstGeom>
        </p:spPr>
      </p:pic>
      <p:pic>
        <p:nvPicPr>
          <p:cNvPr id="4" name="Picture 3">
            <a:extLst>
              <a:ext uri="{FF2B5EF4-FFF2-40B4-BE49-F238E27FC236}">
                <a16:creationId xmlns:a16="http://schemas.microsoft.com/office/drawing/2014/main" id="{369FD8C8-8791-0A3B-1D20-E4069464F8AC}"/>
              </a:ext>
            </a:extLst>
          </p:cNvPr>
          <p:cNvPicPr>
            <a:picLocks noChangeAspect="1"/>
          </p:cNvPicPr>
          <p:nvPr/>
        </p:nvPicPr>
        <p:blipFill>
          <a:blip r:embed="rId3"/>
          <a:stretch>
            <a:fillRect/>
          </a:stretch>
        </p:blipFill>
        <p:spPr>
          <a:xfrm>
            <a:off x="4241639" y="747712"/>
            <a:ext cx="4762500" cy="3648075"/>
          </a:xfrm>
          <a:prstGeom prst="rect">
            <a:avLst/>
          </a:prstGeom>
        </p:spPr>
      </p:pic>
    </p:spTree>
    <p:extLst>
      <p:ext uri="{BB962C8B-B14F-4D97-AF65-F5344CB8AC3E}">
        <p14:creationId xmlns:p14="http://schemas.microsoft.com/office/powerpoint/2010/main" val="2644709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28D03F-64AF-4D28-9F78-41F01B976A8B}"/>
              </a:ext>
            </a:extLst>
          </p:cNvPr>
          <p:cNvSpPr>
            <a:spLocks noGrp="1"/>
          </p:cNvSpPr>
          <p:nvPr>
            <p:ph idx="1"/>
          </p:nvPr>
        </p:nvSpPr>
        <p:spPr>
          <a:xfrm>
            <a:off x="316800" y="904352"/>
            <a:ext cx="8682420" cy="3938953"/>
          </a:xfrm>
        </p:spPr>
        <p:txBody>
          <a:bodyPr>
            <a:normAutofit/>
          </a:bodyPr>
          <a:lstStyle/>
          <a:p>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Характерні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b="1" dirty="0" err="1">
                <a:latin typeface="Apis For Office" panose="020B0504010101010104" pitchFamily="34" charset="0"/>
                <a:ea typeface="Apis For Office" panose="020B0504010101010104" pitchFamily="34" charset="0"/>
                <a:cs typeface="Apis For Office" panose="020B0504010101010104" pitchFamily="34" charset="0"/>
              </a:rPr>
              <a:t>кровотечі</a:t>
            </a:r>
            <a:r>
              <a:rPr lang="ru-RU" sz="1200" b="1" dirty="0">
                <a:latin typeface="Apis For Office" panose="020B0504010101010104" pitchFamily="34" charset="0"/>
                <a:ea typeface="Apis For Office" panose="020B0504010101010104" pitchFamily="34" charset="0"/>
                <a:cs typeface="Apis For Office" panose="020B0504010101010104" pitchFamily="34" charset="0"/>
              </a:rPr>
              <a:t> у тканинах </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наприклад</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гемартрози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м'язові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гематоми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заочеревинні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крововиливи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sz="12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Кровотеча</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може</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бути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швидкою</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з'являтися</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повільно</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залежно</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від</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рівня</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травми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та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рівня</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фактора </a:t>
            </a:r>
            <a:r>
              <a:rPr lang="da-DK" sz="1200" dirty="0">
                <a:latin typeface="Apis For Office" panose="020B0504010101010104" pitchFamily="34" charset="0"/>
                <a:ea typeface="Apis For Office" panose="020B0504010101010104" pitchFamily="34" charset="0"/>
                <a:cs typeface="Apis For Office" panose="020B0504010101010104" pitchFamily="34" charset="0"/>
              </a:rPr>
              <a:t>VIII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da-DK" sz="1200" dirty="0">
                <a:latin typeface="Apis For Office" panose="020B0504010101010104" pitchFamily="34" charset="0"/>
                <a:ea typeface="Apis For Office" panose="020B0504010101010104" pitchFamily="34" charset="0"/>
                <a:cs typeface="Apis For Office" panose="020B0504010101010104" pitchFamily="34" charset="0"/>
              </a:rPr>
              <a:t>IX.</a:t>
            </a:r>
            <a:endParaRPr lang="uk-UA" sz="1200" dirty="0">
              <a:latin typeface="Apis For Office" panose="020B0504010101010104" pitchFamily="34" charset="0"/>
              <a:ea typeface="Apis For Office" panose="020B0504010101010104" pitchFamily="34" charset="0"/>
              <a:cs typeface="Apis For Office" panose="020B0504010101010104" pitchFamily="34" charset="0"/>
            </a:endParaRPr>
          </a:p>
          <a:p>
            <a:endParaRPr lang="da-DK" sz="12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Біль</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часто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виникає</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на самому початку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кровотечі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іноді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навіть</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раніше</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за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інші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ознаки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кровотечі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sz="12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Хронічні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рецидивні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гемартрози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можуть</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призвести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до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синовітів</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та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артропатії</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p>
          <a:p>
            <a:endParaRPr lang="ru-RU" sz="12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200" dirty="0">
                <a:latin typeface="Apis For Office" panose="020B0504010101010104" pitchFamily="34" charset="0"/>
                <a:ea typeface="Apis For Office" panose="020B0504010101010104" pitchFamily="34" charset="0"/>
                <a:cs typeface="Apis For Office" panose="020B0504010101010104" pitchFamily="34" charset="0"/>
              </a:rPr>
              <a:t>У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разі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легкої</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рівень</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фактора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від</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5 до 25%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норми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сильна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кровотеча</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може</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виникати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при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хірургічному</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втручанні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видаленні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зуба.</a:t>
            </a:r>
          </a:p>
          <a:p>
            <a:endParaRPr lang="ru-RU" sz="12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200" dirty="0">
                <a:latin typeface="Apis For Office" panose="020B0504010101010104" pitchFamily="34" charset="0"/>
                <a:ea typeface="Apis For Office" panose="020B0504010101010104" pitchFamily="34" charset="0"/>
                <a:cs typeface="Apis For Office" panose="020B0504010101010104" pitchFamily="34" charset="0"/>
              </a:rPr>
              <a:t>При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середньому</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ступеню</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рівні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факторів</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від</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1 до 5%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норми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кровотеча</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виникає</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за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наявності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мінімальної</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травми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sz="12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200" dirty="0">
                <a:latin typeface="Apis For Office" panose="020B0504010101010104" pitchFamily="34" charset="0"/>
                <a:ea typeface="Apis For Office" panose="020B0504010101010104" pitchFamily="34" charset="0"/>
                <a:cs typeface="Apis For Office" panose="020B0504010101010104" pitchFamily="34" charset="0"/>
              </a:rPr>
              <a:t>Тяжка форма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рівень</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факторів</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da-DK" sz="1200" dirty="0">
                <a:latin typeface="Apis For Office" panose="020B0504010101010104" pitchFamily="34" charset="0"/>
                <a:ea typeface="Apis For Office" panose="020B0504010101010104" pitchFamily="34" charset="0"/>
                <a:cs typeface="Apis For Office" panose="020B0504010101010104" pitchFamily="34" charset="0"/>
              </a:rPr>
              <a:t>VIII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da-DK" sz="1200" dirty="0">
                <a:latin typeface="Apis For Office" panose="020B0504010101010104" pitchFamily="34" charset="0"/>
                <a:ea typeface="Apis For Office" panose="020B0504010101010104" pitchFamily="34" charset="0"/>
                <a:cs typeface="Apis For Office" panose="020B0504010101010104" pitchFamily="34" charset="0"/>
              </a:rPr>
              <a:t>IX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менше</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1%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від</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норми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викликає</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тяжкі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кровотечі</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протягом</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життя</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починаючи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з самого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народження</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наприклад</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гематома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волосистої</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частини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голови</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після</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пологів</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a:t>
            </a:r>
            <a:endParaRPr lang="en-GB" sz="1200"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Title 2">
            <a:extLst>
              <a:ext uri="{FF2B5EF4-FFF2-40B4-BE49-F238E27FC236}">
                <a16:creationId xmlns:a16="http://schemas.microsoft.com/office/drawing/2014/main" id="{1DAF8898-8E7A-4A80-A8D3-B1623148E398}"/>
              </a:ext>
            </a:extLst>
          </p:cNvPr>
          <p:cNvSpPr>
            <a:spLocks noGrp="1"/>
          </p:cNvSpPr>
          <p:nvPr>
            <p:ph type="title"/>
          </p:nvPr>
        </p:nvSpPr>
        <p:spPr>
          <a:xfrm>
            <a:off x="342198" y="199529"/>
            <a:ext cx="8510400" cy="391412"/>
          </a:xfrm>
        </p:spPr>
        <p:txBody>
          <a:bodyPr/>
          <a:lstStyle/>
          <a:p>
            <a:r>
              <a:rPr lang="uk-UA" i="0" dirty="0">
                <a:solidFill>
                  <a:srgbClr val="002060"/>
                </a:solidFill>
                <a:effectLst/>
                <a:latin typeface="Apis For Office" panose="020B0504010101010104" pitchFamily="34" charset="0"/>
                <a:ea typeface="Apis For Office" panose="020B0504010101010104" pitchFamily="34" charset="0"/>
                <a:cs typeface="Apis For Office" panose="020B0504010101010104" pitchFamily="34" charset="0"/>
              </a:rPr>
              <a:t>Клінічні прояви гемофілії</a:t>
            </a:r>
            <a:endParaRPr lang="en-GB"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0AEF7A9C-5F6C-4255-A249-F2CC0CD1F97C}"/>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2304E83F-95BA-402B-966A-5F6C33C519A4}"/>
              </a:ext>
            </a:extLst>
          </p:cNvPr>
          <p:cNvSpPr>
            <a:spLocks noGrp="1"/>
          </p:cNvSpPr>
          <p:nvPr>
            <p:ph type="sldNum" sz="quarter" idx="4"/>
          </p:nvPr>
        </p:nvSpPr>
        <p:spPr/>
        <p:txBody>
          <a:bodyPr/>
          <a:lstStyle/>
          <a:p>
            <a:pPr>
              <a:defRPr/>
            </a:pPr>
            <a:fld id="{4B01E8EF-57E8-4F85-90EB-163CEE512F88}" type="slidenum">
              <a:rPr lang="en-GB" noProof="0" smtClean="0"/>
              <a:pPr>
                <a:defRPr/>
              </a:pPr>
              <a:t>16</a:t>
            </a:fld>
            <a:endParaRPr lang="en-GB" noProof="0" dirty="0"/>
          </a:p>
        </p:txBody>
      </p:sp>
      <p:pic>
        <p:nvPicPr>
          <p:cNvPr id="7" name="Picture 6">
            <a:extLst>
              <a:ext uri="{FF2B5EF4-FFF2-40B4-BE49-F238E27FC236}">
                <a16:creationId xmlns:a16="http://schemas.microsoft.com/office/drawing/2014/main" id="{3D8E46E8-8F84-49E1-9BAB-608A6895B925}"/>
              </a:ext>
            </a:extLst>
          </p:cNvPr>
          <p:cNvPicPr>
            <a:picLocks noChangeAspect="1"/>
          </p:cNvPicPr>
          <p:nvPr/>
        </p:nvPicPr>
        <p:blipFill>
          <a:blip r:embed="rId2"/>
          <a:stretch>
            <a:fillRect/>
          </a:stretch>
        </p:blipFill>
        <p:spPr>
          <a:xfrm>
            <a:off x="4596128" y="75546"/>
            <a:ext cx="2591025" cy="176799"/>
          </a:xfrm>
          <a:prstGeom prst="rect">
            <a:avLst/>
          </a:prstGeom>
        </p:spPr>
      </p:pic>
    </p:spTree>
    <p:extLst>
      <p:ext uri="{BB962C8B-B14F-4D97-AF65-F5344CB8AC3E}">
        <p14:creationId xmlns:p14="http://schemas.microsoft.com/office/powerpoint/2010/main" val="1775672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58ABB0-AFAF-425B-885B-73715D8E79F7}"/>
              </a:ext>
            </a:extLst>
          </p:cNvPr>
          <p:cNvSpPr>
            <a:spLocks noGrp="1"/>
          </p:cNvSpPr>
          <p:nvPr>
            <p:ph type="title"/>
          </p:nvPr>
        </p:nvSpPr>
        <p:spPr>
          <a:xfrm>
            <a:off x="394366" y="206650"/>
            <a:ext cx="8441289" cy="391412"/>
          </a:xfrm>
        </p:spPr>
        <p:txBody>
          <a:bodyPr/>
          <a:lstStyle/>
          <a:p>
            <a:r>
              <a:rPr lang="uk-UA" dirty="0">
                <a:latin typeface="Apis For Office" panose="020B0504010101010104" pitchFamily="34" charset="0"/>
                <a:ea typeface="Apis For Office" panose="020B0504010101010104" pitchFamily="34" charset="0"/>
                <a:cs typeface="Apis For Office" panose="020B0504010101010104" pitchFamily="34" charset="0"/>
              </a:rPr>
              <a:t>Класифікація кровотеч за тяжкістю</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79AEB546-5C4B-45C9-8642-2D06437B15DA}"/>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2D69FA22-09F2-4957-BB13-1C7E5DC437BF}"/>
              </a:ext>
            </a:extLst>
          </p:cNvPr>
          <p:cNvSpPr>
            <a:spLocks noGrp="1"/>
          </p:cNvSpPr>
          <p:nvPr>
            <p:ph type="sldNum" sz="quarter" idx="4"/>
          </p:nvPr>
        </p:nvSpPr>
        <p:spPr/>
        <p:txBody>
          <a:bodyPr/>
          <a:lstStyle/>
          <a:p>
            <a:pPr>
              <a:defRPr/>
            </a:pPr>
            <a:fld id="{4B01E8EF-57E8-4F85-90EB-163CEE512F88}" type="slidenum">
              <a:rPr lang="en-GB" noProof="0" smtClean="0"/>
              <a:pPr>
                <a:defRPr/>
              </a:pPr>
              <a:t>17</a:t>
            </a:fld>
            <a:endParaRPr lang="en-GB" noProof="0" dirty="0"/>
          </a:p>
        </p:txBody>
      </p:sp>
      <p:pic>
        <p:nvPicPr>
          <p:cNvPr id="7" name="Picture 6">
            <a:extLst>
              <a:ext uri="{FF2B5EF4-FFF2-40B4-BE49-F238E27FC236}">
                <a16:creationId xmlns:a16="http://schemas.microsoft.com/office/drawing/2014/main" id="{25012A82-2EB5-43CA-8569-E8DB79D4BE8A}"/>
              </a:ext>
            </a:extLst>
          </p:cNvPr>
          <p:cNvPicPr>
            <a:picLocks noChangeAspect="1"/>
          </p:cNvPicPr>
          <p:nvPr/>
        </p:nvPicPr>
        <p:blipFill>
          <a:blip r:embed="rId3"/>
          <a:stretch>
            <a:fillRect/>
          </a:stretch>
        </p:blipFill>
        <p:spPr>
          <a:xfrm>
            <a:off x="4743780" y="67451"/>
            <a:ext cx="2591025" cy="176799"/>
          </a:xfrm>
          <a:prstGeom prst="rect">
            <a:avLst/>
          </a:prstGeom>
        </p:spPr>
      </p:pic>
      <p:graphicFrame>
        <p:nvGraphicFramePr>
          <p:cNvPr id="8" name="Table 7">
            <a:extLst>
              <a:ext uri="{FF2B5EF4-FFF2-40B4-BE49-F238E27FC236}">
                <a16:creationId xmlns:a16="http://schemas.microsoft.com/office/drawing/2014/main" id="{C8271BD1-AC27-4704-9C2A-93DDEFBA00BB}"/>
              </a:ext>
            </a:extLst>
          </p:cNvPr>
          <p:cNvGraphicFramePr>
            <a:graphicFrameLocks noGrp="1"/>
          </p:cNvGraphicFramePr>
          <p:nvPr>
            <p:extLst>
              <p:ext uri="{D42A27DB-BD31-4B8C-83A1-F6EECF244321}">
                <p14:modId xmlns:p14="http://schemas.microsoft.com/office/powerpoint/2010/main" val="3774193897"/>
              </p:ext>
            </p:extLst>
          </p:nvPr>
        </p:nvGraphicFramePr>
        <p:xfrm>
          <a:off x="394367" y="921451"/>
          <a:ext cx="8355265" cy="3071356"/>
        </p:xfrm>
        <a:graphic>
          <a:graphicData uri="http://schemas.openxmlformats.org/drawingml/2006/table">
            <a:tbl>
              <a:tblPr>
                <a:tableStyleId>{775DCB02-9BB8-47FD-8907-85C794F793BA}</a:tableStyleId>
              </a:tblPr>
              <a:tblGrid>
                <a:gridCol w="2646182">
                  <a:extLst>
                    <a:ext uri="{9D8B030D-6E8A-4147-A177-3AD203B41FA5}">
                      <a16:colId xmlns:a16="http://schemas.microsoft.com/office/drawing/2014/main" val="2083051609"/>
                    </a:ext>
                  </a:extLst>
                </a:gridCol>
                <a:gridCol w="5709083">
                  <a:extLst>
                    <a:ext uri="{9D8B030D-6E8A-4147-A177-3AD203B41FA5}">
                      <a16:colId xmlns:a16="http://schemas.microsoft.com/office/drawing/2014/main" val="2287016010"/>
                    </a:ext>
                  </a:extLst>
                </a:gridCol>
              </a:tblGrid>
              <a:tr h="348824">
                <a:tc rowSpan="3">
                  <a:txBody>
                    <a:bodyPr/>
                    <a:lstStyle/>
                    <a:p>
                      <a:pPr algn="ct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Тяжкі</a:t>
                      </a:r>
                      <a:endParaRPr lang="en-GB"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tc>
                  <a:txBody>
                    <a:bodyPr/>
                    <a:lstStyle/>
                    <a:p>
                      <a:pPr algn="ctr"/>
                      <a:r>
                        <a:rPr lang="ru-RU" sz="14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Суглоби</a:t>
                      </a:r>
                      <a:r>
                        <a:rPr lang="ru-RU"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(гемартроз)</a:t>
                      </a:r>
                      <a:endParaRPr lang="en-GB"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extLst>
                  <a:ext uri="{0D108BD9-81ED-4DB2-BD59-A6C34878D82A}">
                    <a16:rowId xmlns:a16="http://schemas.microsoft.com/office/drawing/2014/main" val="3624989791"/>
                  </a:ext>
                </a:extLst>
              </a:tr>
              <a:tr h="400836">
                <a:tc vMerge="1">
                  <a:txBody>
                    <a:bodyPr/>
                    <a:lstStyle/>
                    <a:p>
                      <a:pPr algn="ctr"/>
                      <a:endParaRPr lang="ru-RU" sz="1200" dirty="0">
                        <a:solidFill>
                          <a:schemeClr val="tx2"/>
                        </a:solidFill>
                      </a:endParaRPr>
                    </a:p>
                  </a:txBody>
                  <a:tcPr anchor="ctr"/>
                </a:tc>
                <a:tc>
                  <a:txBody>
                    <a:bodyPr/>
                    <a:lstStyle/>
                    <a:p>
                      <a:pPr algn="ctr"/>
                      <a:r>
                        <a:rPr lang="ru-RU" sz="1400" b="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М'язи</a:t>
                      </a:r>
                      <a:r>
                        <a:rPr lang="ru-RU" sz="1400" b="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особливо </a:t>
                      </a:r>
                      <a:r>
                        <a:rPr lang="ru-RU" sz="1400" b="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глибокі</a:t>
                      </a:r>
                      <a:r>
                        <a:rPr lang="ru-RU" sz="1400" b="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b="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м'язи</a:t>
                      </a:r>
                      <a:r>
                        <a:rPr lang="ru-RU" sz="1400" b="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b="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клубово-поперековий</a:t>
                      </a:r>
                      <a:r>
                        <a:rPr lang="ru-RU" sz="1400" b="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b="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м'яз</a:t>
                      </a:r>
                      <a:r>
                        <a:rPr lang="ru-RU" sz="1400" b="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b="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м'язи</a:t>
                      </a:r>
                      <a:r>
                        <a:rPr lang="ru-RU" sz="1400" b="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b="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гомілки</a:t>
                      </a:r>
                      <a:r>
                        <a:rPr lang="ru-RU" sz="1400" b="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та </a:t>
                      </a:r>
                      <a:r>
                        <a:rPr lang="ru-RU" sz="1400" b="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передпліччя</a:t>
                      </a:r>
                      <a:r>
                        <a:rPr lang="ru-RU" sz="1400" b="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a:t>
                      </a:r>
                    </a:p>
                  </a:txBody>
                  <a:tcPr anchor="ctr"/>
                </a:tc>
                <a:extLst>
                  <a:ext uri="{0D108BD9-81ED-4DB2-BD59-A6C34878D82A}">
                    <a16:rowId xmlns:a16="http://schemas.microsoft.com/office/drawing/2014/main" val="1135438577"/>
                  </a:ext>
                </a:extLst>
              </a:tr>
              <a:tr h="551093">
                <a:tc vMerge="1">
                  <a:txBody>
                    <a:bodyPr/>
                    <a:lstStyle/>
                    <a:p>
                      <a:pPr algn="ctr"/>
                      <a:endParaRPr lang="ru-RU" sz="1200" dirty="0">
                        <a:solidFill>
                          <a:schemeClr val="tx2"/>
                        </a:solidFill>
                      </a:endParaRPr>
                    </a:p>
                  </a:txBody>
                  <a:tcPr anchor="ctr"/>
                </a:tc>
                <a:tc>
                  <a:txBody>
                    <a:bodyPr/>
                    <a:lstStyle/>
                    <a:p>
                      <a:pPr algn="ctr"/>
                      <a:r>
                        <a:rPr lang="uk-UA"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Слизові оболонки рота, ясен, носа та сечостатевого тракту</a:t>
                      </a:r>
                      <a:endParaRPr lang="ru-RU" sz="1400" b="1"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extLst>
                  <a:ext uri="{0D108BD9-81ED-4DB2-BD59-A6C34878D82A}">
                    <a16:rowId xmlns:a16="http://schemas.microsoft.com/office/drawing/2014/main" val="446037487"/>
                  </a:ext>
                </a:extLst>
              </a:tr>
              <a:tr h="551093">
                <a:tc rowSpan="3">
                  <a:txBody>
                    <a:bodyPr/>
                    <a:lstStyle/>
                    <a:p>
                      <a:pPr algn="ctr"/>
                      <a:r>
                        <a:rPr lang="ru-RU" sz="1400" noProof="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Загроза</a:t>
                      </a:r>
                      <a:r>
                        <a:rPr lang="ru-RU" sz="1400" noProof="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для </a:t>
                      </a:r>
                      <a:r>
                        <a:rPr lang="ru-RU" sz="1400" noProof="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життя</a:t>
                      </a:r>
                      <a:endParaRPr lang="ru-RU" sz="1400" noProof="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tc>
                  <a:txBody>
                    <a:bodyPr/>
                    <a:lstStyle/>
                    <a:p>
                      <a:pPr algn="ctr"/>
                      <a:r>
                        <a:rPr lang="uk-UA"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Внутрішньочерепне</a:t>
                      </a:r>
                      <a:endParaRPr lang="ru-RU" sz="1400" b="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extLst>
                  <a:ext uri="{0D108BD9-81ED-4DB2-BD59-A6C34878D82A}">
                    <a16:rowId xmlns:a16="http://schemas.microsoft.com/office/drawing/2014/main" val="2362753412"/>
                  </a:ext>
                </a:extLst>
              </a:tr>
              <a:tr h="551093">
                <a:tc vMerge="1">
                  <a:txBody>
                    <a:bodyPr/>
                    <a:lstStyle/>
                    <a:p>
                      <a:pPr algn="ctr"/>
                      <a:endParaRPr lang="uk-UA" sz="1400" dirty="0">
                        <a:solidFill>
                          <a:schemeClr val="tx2"/>
                        </a:solidFill>
                      </a:endParaRPr>
                    </a:p>
                  </a:txBody>
                  <a:tcPr anchor="ctr"/>
                </a:tc>
                <a:tc>
                  <a:txBody>
                    <a:bodyPr/>
                    <a:lstStyle/>
                    <a:p>
                      <a:pPr algn="ctr"/>
                      <a:r>
                        <a:rPr lang="ru-RU" sz="1400" b="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Шия/горло</a:t>
                      </a:r>
                    </a:p>
                  </a:txBody>
                  <a:tcPr anchor="ctr"/>
                </a:tc>
                <a:extLst>
                  <a:ext uri="{0D108BD9-81ED-4DB2-BD59-A6C34878D82A}">
                    <a16:rowId xmlns:a16="http://schemas.microsoft.com/office/drawing/2014/main" val="3923005197"/>
                  </a:ext>
                </a:extLst>
              </a:tr>
              <a:tr h="551093">
                <a:tc vMerge="1">
                  <a:txBody>
                    <a:bodyPr/>
                    <a:lstStyle/>
                    <a:p>
                      <a:pPr algn="ctr"/>
                      <a:endParaRPr lang="uk-UA" sz="1400" dirty="0">
                        <a:solidFill>
                          <a:schemeClr val="tx2"/>
                        </a:solidFill>
                      </a:endParaRPr>
                    </a:p>
                  </a:txBody>
                  <a:tcPr anchor="ctr"/>
                </a:tc>
                <a:tc>
                  <a:txBody>
                    <a:bodyPr/>
                    <a:lstStyle/>
                    <a:p>
                      <a:pPr algn="ctr"/>
                      <a:r>
                        <a:rPr lang="ru-RU" sz="1400" b="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ШКТ</a:t>
                      </a:r>
                    </a:p>
                  </a:txBody>
                  <a:tcPr anchor="ctr"/>
                </a:tc>
                <a:extLst>
                  <a:ext uri="{0D108BD9-81ED-4DB2-BD59-A6C34878D82A}">
                    <a16:rowId xmlns:a16="http://schemas.microsoft.com/office/drawing/2014/main" val="1535102953"/>
                  </a:ext>
                </a:extLst>
              </a:tr>
            </a:tbl>
          </a:graphicData>
        </a:graphic>
      </p:graphicFrame>
    </p:spTree>
    <p:extLst>
      <p:ext uri="{BB962C8B-B14F-4D97-AF65-F5344CB8AC3E}">
        <p14:creationId xmlns:p14="http://schemas.microsoft.com/office/powerpoint/2010/main" val="482560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CA5C3B-2906-4656-A6FF-1AE8582BBB97}"/>
              </a:ext>
            </a:extLst>
          </p:cNvPr>
          <p:cNvSpPr>
            <a:spLocks noGrp="1"/>
          </p:cNvSpPr>
          <p:nvPr>
            <p:ph type="title"/>
          </p:nvPr>
        </p:nvSpPr>
        <p:spPr>
          <a:xfrm>
            <a:off x="316800" y="366881"/>
            <a:ext cx="8510400" cy="391412"/>
          </a:xfrm>
        </p:spPr>
        <p:txBody>
          <a:bodyPr/>
          <a:lstStyle/>
          <a:p>
            <a:r>
              <a:rPr lang="uk-UA" dirty="0">
                <a:latin typeface="Apis For Office" panose="020B0504010101010104" pitchFamily="34" charset="0"/>
                <a:ea typeface="Apis For Office" panose="020B0504010101010104" pitchFamily="34" charset="0"/>
                <a:cs typeface="Apis For Office" panose="020B0504010101010104" pitchFamily="34" charset="0"/>
              </a:rPr>
              <a:t>Частота кровотеч, за локалізацією</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F2794962-0885-46E3-8B6E-2BB9A0109340}"/>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A0A30124-F183-49CF-80AD-BB75BB825BDB}"/>
              </a:ext>
            </a:extLst>
          </p:cNvPr>
          <p:cNvSpPr>
            <a:spLocks noGrp="1"/>
          </p:cNvSpPr>
          <p:nvPr>
            <p:ph type="sldNum" sz="quarter" idx="4"/>
          </p:nvPr>
        </p:nvSpPr>
        <p:spPr/>
        <p:txBody>
          <a:bodyPr/>
          <a:lstStyle/>
          <a:p>
            <a:pPr>
              <a:defRPr/>
            </a:pPr>
            <a:fld id="{4B01E8EF-57E8-4F85-90EB-163CEE512F88}" type="slidenum">
              <a:rPr lang="en-GB" noProof="0" smtClean="0"/>
              <a:pPr>
                <a:defRPr/>
              </a:pPr>
              <a:t>18</a:t>
            </a:fld>
            <a:endParaRPr lang="en-GB" noProof="0" dirty="0"/>
          </a:p>
        </p:txBody>
      </p:sp>
      <p:pic>
        <p:nvPicPr>
          <p:cNvPr id="9" name="Picture 8">
            <a:extLst>
              <a:ext uri="{FF2B5EF4-FFF2-40B4-BE49-F238E27FC236}">
                <a16:creationId xmlns:a16="http://schemas.microsoft.com/office/drawing/2014/main" id="{98806ED3-7D6C-40EB-A273-96015297F787}"/>
              </a:ext>
            </a:extLst>
          </p:cNvPr>
          <p:cNvPicPr>
            <a:picLocks noChangeAspect="1"/>
          </p:cNvPicPr>
          <p:nvPr/>
        </p:nvPicPr>
        <p:blipFill>
          <a:blip r:embed="rId2"/>
          <a:stretch>
            <a:fillRect/>
          </a:stretch>
        </p:blipFill>
        <p:spPr>
          <a:xfrm>
            <a:off x="4743780" y="67451"/>
            <a:ext cx="2591025" cy="176799"/>
          </a:xfrm>
          <a:prstGeom prst="rect">
            <a:avLst/>
          </a:prstGeom>
        </p:spPr>
      </p:pic>
      <p:graphicFrame>
        <p:nvGraphicFramePr>
          <p:cNvPr id="10" name="Table 9">
            <a:extLst>
              <a:ext uri="{FF2B5EF4-FFF2-40B4-BE49-F238E27FC236}">
                <a16:creationId xmlns:a16="http://schemas.microsoft.com/office/drawing/2014/main" id="{BC0245B1-0D37-44CA-87E1-3DB479E1711E}"/>
              </a:ext>
            </a:extLst>
          </p:cNvPr>
          <p:cNvGraphicFramePr>
            <a:graphicFrameLocks noGrp="1"/>
          </p:cNvGraphicFramePr>
          <p:nvPr>
            <p:extLst>
              <p:ext uri="{D42A27DB-BD31-4B8C-83A1-F6EECF244321}">
                <p14:modId xmlns:p14="http://schemas.microsoft.com/office/powerpoint/2010/main" val="3319272428"/>
              </p:ext>
            </p:extLst>
          </p:nvPr>
        </p:nvGraphicFramePr>
        <p:xfrm>
          <a:off x="709384" y="1120140"/>
          <a:ext cx="7459925" cy="2800219"/>
        </p:xfrm>
        <a:graphic>
          <a:graphicData uri="http://schemas.openxmlformats.org/drawingml/2006/table">
            <a:tbl>
              <a:tblPr>
                <a:tableStyleId>{775DCB02-9BB8-47FD-8907-85C794F793BA}</a:tableStyleId>
              </a:tblPr>
              <a:tblGrid>
                <a:gridCol w="3531020">
                  <a:extLst>
                    <a:ext uri="{9D8B030D-6E8A-4147-A177-3AD203B41FA5}">
                      <a16:colId xmlns:a16="http://schemas.microsoft.com/office/drawing/2014/main" val="3944083900"/>
                    </a:ext>
                  </a:extLst>
                </a:gridCol>
                <a:gridCol w="3928905">
                  <a:extLst>
                    <a:ext uri="{9D8B030D-6E8A-4147-A177-3AD203B41FA5}">
                      <a16:colId xmlns:a16="http://schemas.microsoft.com/office/drawing/2014/main" val="812997515"/>
                    </a:ext>
                  </a:extLst>
                </a:gridCol>
              </a:tblGrid>
              <a:tr h="328858">
                <a:tc>
                  <a:txBody>
                    <a:bodyPr/>
                    <a:lstStyle/>
                    <a:p>
                      <a:pPr algn="ctr"/>
                      <a:r>
                        <a:rPr lang="ru-RU" sz="1400" b="1" i="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Ділянки</a:t>
                      </a:r>
                      <a:r>
                        <a:rPr lang="ru-RU" sz="1400" b="1" i="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b="1" i="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тіла</a:t>
                      </a:r>
                      <a:endParaRPr lang="en-GB" sz="1400" b="1" i="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tc>
                  <a:txBody>
                    <a:bodyPr/>
                    <a:lstStyle/>
                    <a:p>
                      <a:pPr algn="ctr"/>
                      <a:r>
                        <a:rPr lang="uk-UA" sz="1400" b="1" i="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Частота</a:t>
                      </a:r>
                    </a:p>
                  </a:txBody>
                  <a:tcPr anchor="ctr"/>
                </a:tc>
                <a:extLst>
                  <a:ext uri="{0D108BD9-81ED-4DB2-BD59-A6C34878D82A}">
                    <a16:rowId xmlns:a16="http://schemas.microsoft.com/office/drawing/2014/main" val="4171551568"/>
                  </a:ext>
                </a:extLst>
              </a:tr>
              <a:tr h="1282547">
                <a:tc>
                  <a:txBody>
                    <a:bodyPr/>
                    <a:lstStyle/>
                    <a:p>
                      <a:pPr algn="ct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Гемартроз</a:t>
                      </a:r>
                    </a:p>
                    <a:p>
                      <a:pPr algn="ct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частіше</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в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шарнірних</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суглобах</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гомілковостопному</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колінному</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та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ліктьовому</a:t>
                      </a:r>
                      <a:endPar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p>
                      <a:pPr algn="ct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рідше</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у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багатовісних</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суглобах</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плечовому</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зап'ястному</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та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тазостегновому</a:t>
                      </a:r>
                      <a:endPar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tc>
                  <a:txBody>
                    <a:bodyPr/>
                    <a:lstStyle/>
                    <a:p>
                      <a:pPr algn="ctr"/>
                      <a:r>
                        <a:rPr lang="ru-RU" sz="1200" b="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70%-80%</a:t>
                      </a:r>
                    </a:p>
                  </a:txBody>
                  <a:tcPr anchor="ctr"/>
                </a:tc>
                <a:extLst>
                  <a:ext uri="{0D108BD9-81ED-4DB2-BD59-A6C34878D82A}">
                    <a16:rowId xmlns:a16="http://schemas.microsoft.com/office/drawing/2014/main" val="3274410815"/>
                  </a:ext>
                </a:extLst>
              </a:tr>
              <a:tr h="295972">
                <a:tc>
                  <a:txBody>
                    <a:bodyPr/>
                    <a:lstStyle/>
                    <a:p>
                      <a:pPr algn="ct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М’язи</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p>
                  </a:txBody>
                  <a:tcPr anchor="ctr"/>
                </a:tc>
                <a:tc>
                  <a:txBody>
                    <a:bodyPr/>
                    <a:lstStyle/>
                    <a:p>
                      <a:pPr algn="ctr"/>
                      <a:r>
                        <a:rPr lang="ru-RU" sz="1200" b="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10%-20%</a:t>
                      </a:r>
                    </a:p>
                  </a:txBody>
                  <a:tcPr anchor="ctr"/>
                </a:tc>
                <a:extLst>
                  <a:ext uri="{0D108BD9-81ED-4DB2-BD59-A6C34878D82A}">
                    <a16:rowId xmlns:a16="http://schemas.microsoft.com/office/drawing/2014/main" val="1375243165"/>
                  </a:ext>
                </a:extLst>
              </a:tr>
              <a:tr h="446421">
                <a:tc>
                  <a:txBody>
                    <a:bodyPr/>
                    <a:lstStyle/>
                    <a:p>
                      <a:pPr algn="ctr"/>
                      <a:r>
                        <a:rPr lang="ru-RU" sz="1200" noProof="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Інші</a:t>
                      </a:r>
                      <a:r>
                        <a:rPr lang="ru-RU" sz="1200" noProof="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noProof="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великі</a:t>
                      </a:r>
                      <a:r>
                        <a:rPr lang="ru-RU" sz="1200" noProof="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noProof="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крововиливи</a:t>
                      </a:r>
                      <a:endParaRPr lang="ru-RU" sz="1200" noProof="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tc>
                  <a:txBody>
                    <a:bodyPr/>
                    <a:lstStyle/>
                    <a:p>
                      <a:pPr algn="ctr"/>
                      <a:r>
                        <a:rPr lang="ru-RU" sz="1200" b="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5%-10%</a:t>
                      </a:r>
                    </a:p>
                  </a:txBody>
                  <a:tcPr anchor="ctr"/>
                </a:tc>
                <a:extLst>
                  <a:ext uri="{0D108BD9-81ED-4DB2-BD59-A6C34878D82A}">
                    <a16:rowId xmlns:a16="http://schemas.microsoft.com/office/drawing/2014/main" val="642399782"/>
                  </a:ext>
                </a:extLst>
              </a:tr>
              <a:tr h="446421">
                <a:tc>
                  <a:txBody>
                    <a:bodyPr/>
                    <a:lstStyle/>
                    <a:p>
                      <a:pPr algn="ctr"/>
                      <a:r>
                        <a:rPr lang="ru-RU" sz="1200" noProof="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ЦНС</a:t>
                      </a:r>
                    </a:p>
                  </a:txBody>
                  <a:tcPr anchor="ctr"/>
                </a:tc>
                <a:tc>
                  <a:txBody>
                    <a:bodyPr/>
                    <a:lstStyle/>
                    <a:p>
                      <a:pPr algn="ctr"/>
                      <a:r>
                        <a:rPr lang="ru-RU" sz="1200" b="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&lt;5%</a:t>
                      </a:r>
                    </a:p>
                  </a:txBody>
                  <a:tcPr anchor="ctr"/>
                </a:tc>
                <a:extLst>
                  <a:ext uri="{0D108BD9-81ED-4DB2-BD59-A6C34878D82A}">
                    <a16:rowId xmlns:a16="http://schemas.microsoft.com/office/drawing/2014/main" val="1908701233"/>
                  </a:ext>
                </a:extLst>
              </a:tr>
            </a:tbl>
          </a:graphicData>
        </a:graphic>
      </p:graphicFrame>
    </p:spTree>
    <p:extLst>
      <p:ext uri="{BB962C8B-B14F-4D97-AF65-F5344CB8AC3E}">
        <p14:creationId xmlns:p14="http://schemas.microsoft.com/office/powerpoint/2010/main" val="4028166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E92C64-B8C0-42FD-877E-E4F8B2FFF0C9}"/>
              </a:ext>
            </a:extLst>
          </p:cNvPr>
          <p:cNvSpPr>
            <a:spLocks noGrp="1"/>
          </p:cNvSpPr>
          <p:nvPr>
            <p:ph idx="1"/>
          </p:nvPr>
        </p:nvSpPr>
        <p:spPr>
          <a:xfrm>
            <a:off x="316799" y="952499"/>
            <a:ext cx="8616185" cy="3315513"/>
          </a:xfrm>
        </p:spPr>
        <p:txBody>
          <a:bodyPr>
            <a:normAutofit/>
          </a:bodyPr>
          <a:lstStyle/>
          <a:p>
            <a:pPr marL="0" indent="0">
              <a:buNone/>
            </a:pPr>
            <a:r>
              <a:rPr lang="ru-RU" sz="1600" b="1" u="sng" dirty="0" err="1">
                <a:latin typeface="Apis For Office" panose="020B0504010101010104" pitchFamily="34" charset="0"/>
                <a:ea typeface="Apis For Office" panose="020B0504010101010104" pitchFamily="34" charset="0"/>
                <a:cs typeface="Apis For Office" panose="020B0504010101010104" pitchFamily="34" charset="0"/>
              </a:rPr>
              <a:t>Обстеження</a:t>
            </a:r>
            <a:endParaRPr lang="ru-RU" sz="1600" b="1" u="sng" dirty="0">
              <a:latin typeface="Apis For Office" panose="020B0504010101010104" pitchFamily="34" charset="0"/>
              <a:ea typeface="Apis For Office" panose="020B0504010101010104" pitchFamily="34" charset="0"/>
              <a:cs typeface="Apis For Office" panose="020B0504010101010104" pitchFamily="34" charset="0"/>
            </a:endParaRPr>
          </a:p>
          <a:p>
            <a:pPr marL="0" indent="0">
              <a:buNone/>
            </a:pPr>
            <a:endParaRPr lang="ru-RU" sz="1600" b="1" u="sng" dirty="0"/>
          </a:p>
          <a:p>
            <a:pPr marL="0" indent="0">
              <a:buNone/>
            </a:pPr>
            <a:r>
              <a:rPr lang="ru-RU" sz="1600" dirty="0">
                <a:latin typeface="Apis For Office" panose="020B0504010101010104" pitchFamily="34" charset="0"/>
                <a:ea typeface="Apis For Office" panose="020B0504010101010104" pitchFamily="34" charset="0"/>
                <a:cs typeface="Apis For Office" panose="020B0504010101010104" pitchFamily="34" charset="0"/>
              </a:rPr>
              <a:t>При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тяжкій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та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середньотяжкій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формі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шкірний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геморагічний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синдром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різної</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вираженості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у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вигляді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множинних</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екхімозів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та гематом.</a:t>
            </a:r>
          </a:p>
          <a:p>
            <a:pPr marL="0" indent="0">
              <a:buNone/>
            </a:pPr>
            <a:endParaRPr lang="ru-RU" sz="1600" dirty="0">
              <a:latin typeface="Apis For Office" panose="020B0504010101010104" pitchFamily="34" charset="0"/>
              <a:ea typeface="Apis For Office" panose="020B0504010101010104" pitchFamily="34" charset="0"/>
              <a:cs typeface="Apis For Office" panose="020B0504010101010104" pitchFamily="34" charset="0"/>
            </a:endParaRPr>
          </a:p>
          <a:p>
            <a:pPr marL="0" indent="0">
              <a:buNone/>
            </a:pP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Можливі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ознаки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ураження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суглобів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як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деформації</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набряку</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і локального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підвищення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температури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шкіри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пізніше</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ознаки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порушення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рухливості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суглобів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гіпотрофія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м'язів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кінцівки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за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ураженого</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суглоба</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порушення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ходи.</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Title 2">
            <a:extLst>
              <a:ext uri="{FF2B5EF4-FFF2-40B4-BE49-F238E27FC236}">
                <a16:creationId xmlns:a16="http://schemas.microsoft.com/office/drawing/2014/main" id="{351B0390-D8E7-47C6-9AAA-17B38DEBEE5C}"/>
              </a:ext>
            </a:extLst>
          </p:cNvPr>
          <p:cNvSpPr>
            <a:spLocks noGrp="1"/>
          </p:cNvSpPr>
          <p:nvPr>
            <p:ph type="title"/>
          </p:nvPr>
        </p:nvSpPr>
        <p:spPr>
          <a:xfrm>
            <a:off x="316800" y="319714"/>
            <a:ext cx="8510400" cy="391412"/>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Діагностика</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D99AA1F6-686A-4834-B842-FD1479469ADD}"/>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671DB56E-15F3-475D-AD84-83DE9ED6CD93}"/>
              </a:ext>
            </a:extLst>
          </p:cNvPr>
          <p:cNvSpPr>
            <a:spLocks noGrp="1"/>
          </p:cNvSpPr>
          <p:nvPr>
            <p:ph type="sldNum" sz="quarter" idx="4"/>
          </p:nvPr>
        </p:nvSpPr>
        <p:spPr/>
        <p:txBody>
          <a:bodyPr/>
          <a:lstStyle/>
          <a:p>
            <a:pPr>
              <a:defRPr/>
            </a:pPr>
            <a:fld id="{4B01E8EF-57E8-4F85-90EB-163CEE512F88}" type="slidenum">
              <a:rPr lang="en-GB" noProof="0" smtClean="0"/>
              <a:pPr>
                <a:defRPr/>
              </a:pPr>
              <a:t>19</a:t>
            </a:fld>
            <a:endParaRPr lang="en-GB" noProof="0" dirty="0"/>
          </a:p>
        </p:txBody>
      </p:sp>
      <p:pic>
        <p:nvPicPr>
          <p:cNvPr id="7" name="Picture 6">
            <a:extLst>
              <a:ext uri="{FF2B5EF4-FFF2-40B4-BE49-F238E27FC236}">
                <a16:creationId xmlns:a16="http://schemas.microsoft.com/office/drawing/2014/main" id="{AB52FCE7-B3FE-41EC-9E5F-4BCE27B61522}"/>
              </a:ext>
            </a:extLst>
          </p:cNvPr>
          <p:cNvPicPr>
            <a:picLocks noChangeAspect="1"/>
          </p:cNvPicPr>
          <p:nvPr/>
        </p:nvPicPr>
        <p:blipFill>
          <a:blip r:embed="rId2"/>
          <a:stretch>
            <a:fillRect/>
          </a:stretch>
        </p:blipFill>
        <p:spPr>
          <a:xfrm>
            <a:off x="4596128" y="75546"/>
            <a:ext cx="2591025" cy="176799"/>
          </a:xfrm>
          <a:prstGeom prst="rect">
            <a:avLst/>
          </a:prstGeom>
        </p:spPr>
      </p:pic>
    </p:spTree>
    <p:extLst>
      <p:ext uri="{BB962C8B-B14F-4D97-AF65-F5344CB8AC3E}">
        <p14:creationId xmlns:p14="http://schemas.microsoft.com/office/powerpoint/2010/main" val="2111198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408AA4-E498-44D0-A668-A29533530B16}"/>
              </a:ext>
            </a:extLst>
          </p:cNvPr>
          <p:cNvSpPr>
            <a:spLocks noGrp="1"/>
          </p:cNvSpPr>
          <p:nvPr>
            <p:ph idx="1"/>
          </p:nvPr>
        </p:nvSpPr>
        <p:spPr>
          <a:xfrm>
            <a:off x="311150" y="1215602"/>
            <a:ext cx="8510400" cy="3259777"/>
          </a:xfrm>
        </p:spPr>
        <p:txBody>
          <a:bodyPr>
            <a:normAutofit fontScale="92500" lnSpcReduction="20000"/>
          </a:bodyPr>
          <a:lstStyle/>
          <a:p>
            <a:r>
              <a:rPr lang="ru-RU" b="1" dirty="0" err="1">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b="1" dirty="0">
                <a:latin typeface="Apis For Office" panose="020B0504010101010104" pitchFamily="34" charset="0"/>
                <a:ea typeface="Apis For Office" panose="020B0504010101010104" pitchFamily="34" charset="0"/>
                <a:cs typeface="Apis For Office" panose="020B0504010101010104" pitchFamily="34" charset="0"/>
              </a:rPr>
              <a:t> —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це</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рідкісне</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спадкове</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порушення</a:t>
            </a:r>
            <a:r>
              <a:rPr lang="ru-RU" dirty="0">
                <a:latin typeface="Apis For Office" panose="020B0504010101010104" pitchFamily="34" charset="0"/>
                <a:ea typeface="Apis For Office" panose="020B0504010101010104" pitchFamily="34" charset="0"/>
                <a:cs typeface="Apis For Office" panose="020B0504010101010104" pitchFamily="34" charset="0"/>
              </a:rPr>
              <a:t> згортання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пов’язане</a:t>
            </a:r>
            <a:r>
              <a:rPr lang="ru-RU" dirty="0">
                <a:latin typeface="Apis For Office" panose="020B0504010101010104" pitchFamily="34" charset="0"/>
                <a:ea typeface="Apis For Office" panose="020B0504010101010104" pitchFamily="34" charset="0"/>
                <a:cs typeface="Apis For Office" panose="020B0504010101010104" pitchFamily="34" charset="0"/>
              </a:rPr>
              <a:t> з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мутацією</a:t>
            </a:r>
            <a:r>
              <a:rPr lang="ru-RU" dirty="0">
                <a:latin typeface="Apis For Office" panose="020B0504010101010104" pitchFamily="34" charset="0"/>
                <a:ea typeface="Apis For Office" panose="020B0504010101010104" pitchFamily="34" charset="0"/>
                <a:cs typeface="Apis For Office" panose="020B0504010101010104" pitchFamily="34" charset="0"/>
              </a:rPr>
              <a:t> в </a:t>
            </a:r>
            <a:r>
              <a:rPr lang="da-DK" dirty="0">
                <a:latin typeface="Apis For Office" panose="020B0504010101010104" pitchFamily="34" charset="0"/>
                <a:ea typeface="Apis For Office" panose="020B0504010101010104" pitchFamily="34" charset="0"/>
                <a:cs typeface="Apis For Office" panose="020B0504010101010104" pitchFamily="34" charset="0"/>
              </a:rPr>
              <a:t>X-</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хромосомі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b="1" i="1" dirty="0" err="1">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b="1" i="1" dirty="0">
                <a:latin typeface="Apis For Office" panose="020B0504010101010104" pitchFamily="34" charset="0"/>
                <a:ea typeface="Apis For Office" panose="020B0504010101010104" pitchFamily="34" charset="0"/>
                <a:cs typeface="Apis For Office" panose="020B0504010101010104" pitchFamily="34" charset="0"/>
              </a:rPr>
              <a:t> А</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обумовлена</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дефіцитом</a:t>
            </a:r>
            <a:r>
              <a:rPr lang="ru-RU" dirty="0">
                <a:latin typeface="Apis For Office" panose="020B0504010101010104" pitchFamily="34" charset="0"/>
                <a:ea typeface="Apis For Office" panose="020B0504010101010104" pitchFamily="34" charset="0"/>
                <a:cs typeface="Apis For Office" panose="020B0504010101010104" pitchFamily="34" charset="0"/>
              </a:rPr>
              <a:t> фактора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коагуляції</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da-DK" dirty="0">
                <a:latin typeface="Apis For Office" panose="020B0504010101010104" pitchFamily="34" charset="0"/>
                <a:ea typeface="Apis For Office" panose="020B0504010101010104" pitchFamily="34" charset="0"/>
                <a:cs typeface="Apis For Office" panose="020B0504010101010104" pitchFamily="34" charset="0"/>
              </a:rPr>
              <a:t>VIII (FVIII), </a:t>
            </a:r>
            <a:r>
              <a:rPr lang="ru-RU" b="1" i="1" dirty="0" err="1">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b="1" i="1" dirty="0">
                <a:latin typeface="Apis For Office" panose="020B0504010101010104" pitchFamily="34" charset="0"/>
                <a:ea typeface="Apis For Office" panose="020B0504010101010104" pitchFamily="34" charset="0"/>
                <a:cs typeface="Apis For Office" panose="020B0504010101010104" pitchFamily="34" charset="0"/>
              </a:rPr>
              <a:t> В</a:t>
            </a:r>
            <a:r>
              <a:rPr lang="ru-RU" dirty="0">
                <a:latin typeface="Apis For Office" panose="020B0504010101010104" pitchFamily="34" charset="0"/>
                <a:ea typeface="Apis For Office" panose="020B0504010101010104" pitchFamily="34" charset="0"/>
                <a:cs typeface="Apis For Office" panose="020B0504010101010104" pitchFamily="34" charset="0"/>
              </a:rPr>
              <a:t> —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дефіцитом</a:t>
            </a:r>
            <a:r>
              <a:rPr lang="ru-RU" dirty="0">
                <a:latin typeface="Apis For Office" panose="020B0504010101010104" pitchFamily="34" charset="0"/>
                <a:ea typeface="Apis For Office" panose="020B0504010101010104" pitchFamily="34" charset="0"/>
                <a:cs typeface="Apis For Office" panose="020B0504010101010104" pitchFamily="34" charset="0"/>
              </a:rPr>
              <a:t> фактора </a:t>
            </a:r>
            <a:r>
              <a:rPr lang="da-DK" dirty="0">
                <a:latin typeface="Apis For Office" panose="020B0504010101010104" pitchFamily="34" charset="0"/>
                <a:ea typeface="Apis For Office" panose="020B0504010101010104" pitchFamily="34" charset="0"/>
                <a:cs typeface="Apis For Office" panose="020B0504010101010104" pitchFamily="34" charset="0"/>
              </a:rPr>
              <a:t>IX (FIX).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Дефіцит</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факторів</a:t>
            </a:r>
            <a:r>
              <a:rPr lang="ru-RU" dirty="0">
                <a:latin typeface="Apis For Office" panose="020B0504010101010104" pitchFamily="34" charset="0"/>
                <a:ea typeface="Apis For Office" panose="020B0504010101010104" pitchFamily="34" charset="0"/>
                <a:cs typeface="Apis For Office" panose="020B0504010101010104" pitchFamily="34" charset="0"/>
              </a:rPr>
              <a:t> є результатом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патогенних</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генетичних</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варіацій</a:t>
            </a:r>
            <a:r>
              <a:rPr lang="ru-RU" dirty="0">
                <a:latin typeface="Apis For Office" panose="020B0504010101010104" pitchFamily="34" charset="0"/>
                <a:ea typeface="Apis For Office" panose="020B0504010101010104" pitchFamily="34" charset="0"/>
                <a:cs typeface="Apis For Office" panose="020B0504010101010104" pitchFamily="34" charset="0"/>
              </a:rPr>
              <a:t> у генах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факторів</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коагуляції</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da-DK" dirty="0">
                <a:latin typeface="Apis For Office" panose="020B0504010101010104" pitchFamily="34" charset="0"/>
                <a:ea typeface="Apis For Office" panose="020B0504010101010104" pitchFamily="34" charset="0"/>
                <a:cs typeface="Apis For Office" panose="020B0504010101010104" pitchFamily="34" charset="0"/>
              </a:rPr>
              <a:t>F8 </a:t>
            </a:r>
            <a:r>
              <a:rPr lang="ru-RU" dirty="0">
                <a:latin typeface="Apis For Office" panose="020B0504010101010104" pitchFamily="34" charset="0"/>
                <a:ea typeface="Apis For Office" panose="020B0504010101010104" pitchFamily="34" charset="0"/>
                <a:cs typeface="Apis For Office" panose="020B0504010101010104" pitchFamily="34" charset="0"/>
              </a:rPr>
              <a:t>та </a:t>
            </a:r>
            <a:r>
              <a:rPr lang="da-DK" dirty="0">
                <a:latin typeface="Apis For Office" panose="020B0504010101010104" pitchFamily="34" charset="0"/>
                <a:ea typeface="Apis For Office" panose="020B0504010101010104" pitchFamily="34" charset="0"/>
                <a:cs typeface="Apis For Office" panose="020B0504010101010104" pitchFamily="34" charset="0"/>
              </a:rPr>
              <a:t>F9,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відповідно</a:t>
            </a:r>
            <a:r>
              <a:rPr lang="ru-RU" dirty="0">
                <a:latin typeface="Apis For Office" panose="020B0504010101010104" pitchFamily="34" charset="0"/>
                <a:ea typeface="Apis For Office" panose="020B0504010101010104" pitchFamily="34" charset="0"/>
                <a:cs typeface="Apis For Office" panose="020B0504010101010104" pitchFamily="34" charset="0"/>
              </a:rPr>
              <a:t>.</a:t>
            </a:r>
          </a:p>
          <a:p>
            <a:pPr marL="0" indent="0">
              <a:buNone/>
            </a:pPr>
            <a:endParaRPr lang="en-US"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dirty="0" err="1">
                <a:latin typeface="Apis For Office" panose="020B0504010101010104" pitchFamily="34" charset="0"/>
                <a:ea typeface="Apis For Office" panose="020B0504010101010104" pitchFamily="34" charset="0"/>
                <a:cs typeface="Apis For Office" panose="020B0504010101010104" pitchFamily="34" charset="0"/>
              </a:rPr>
              <a:t>Більшість</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хворих</a:t>
            </a:r>
            <a:r>
              <a:rPr lang="ru-RU" dirty="0">
                <a:latin typeface="Apis For Office" panose="020B0504010101010104" pitchFamily="34" charset="0"/>
                <a:ea typeface="Apis For Office" panose="020B0504010101010104" pitchFamily="34" charset="0"/>
                <a:cs typeface="Apis For Office" panose="020B0504010101010104" pitchFamily="34" charset="0"/>
              </a:rPr>
              <a:t> –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чоловіки</a:t>
            </a:r>
            <a:r>
              <a:rPr lang="ru-RU" dirty="0">
                <a:latin typeface="Apis For Office" panose="020B0504010101010104" pitchFamily="34" charset="0"/>
                <a:ea typeface="Apis For Office" panose="020B0504010101010104" pitchFamily="34" charset="0"/>
                <a:cs typeface="Apis For Office" panose="020B0504010101010104" pitchFamily="34" charset="0"/>
              </a:rPr>
              <a:t>.</a:t>
            </a:r>
          </a:p>
          <a:p>
            <a:pPr marL="0" indent="0">
              <a:buNone/>
            </a:pPr>
            <a:endParaRPr lang="ru-RU"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зустрічаєтся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прблизно</a:t>
            </a:r>
            <a:r>
              <a:rPr lang="ru-RU" dirty="0">
                <a:latin typeface="Apis For Office" panose="020B0504010101010104" pitchFamily="34" charset="0"/>
                <a:ea typeface="Apis For Office" panose="020B0504010101010104" pitchFamily="34" charset="0"/>
                <a:cs typeface="Apis For Office" panose="020B0504010101010104" pitchFamily="34" charset="0"/>
              </a:rPr>
              <a:t> у 1 з 10000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новонароджених</a:t>
            </a:r>
            <a:r>
              <a:rPr lang="ru-RU"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dirty="0">
              <a:latin typeface="Apis For Office" panose="020B0504010101010104" pitchFamily="34" charset="0"/>
              <a:ea typeface="Apis For Office" panose="020B0504010101010104" pitchFamily="34" charset="0"/>
              <a:cs typeface="Apis For Office" panose="020B0504010101010104" pitchFamily="34" charset="0"/>
            </a:endParaRPr>
          </a:p>
          <a:p>
            <a:pPr algn="l"/>
            <a:r>
              <a:rPr lang="uk-UA" dirty="0">
                <a:latin typeface="Apis For Office" panose="020B0504010101010104" pitchFamily="34" charset="0"/>
                <a:ea typeface="Apis For Office" panose="020B0504010101010104" pitchFamily="34" charset="0"/>
                <a:cs typeface="Apis For Office" panose="020B0504010101010104" pitchFamily="34" charset="0"/>
              </a:rPr>
              <a:t>За даними </a:t>
            </a:r>
            <a:r>
              <a:rPr lang="uk-UA"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Всесвітньої федерації гемофілії (ВФГ)  -розрахункова кількість чоловіків із гемофілією в</a:t>
            </a:r>
            <a:r>
              <a:rPr lang="ru-RU"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800" b="0" i="0" u="none" strike="noStrike" baseline="0" dirty="0" err="1">
                <a:latin typeface="Apis For Office" panose="020B0504010101010104" pitchFamily="34" charset="0"/>
                <a:ea typeface="Apis For Office" panose="020B0504010101010104" pitchFamily="34" charset="0"/>
                <a:cs typeface="Apis For Office" panose="020B0504010101010104" pitchFamily="34" charset="0"/>
              </a:rPr>
              <a:t>усьому</a:t>
            </a:r>
            <a:r>
              <a:rPr lang="ru-RU"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800" b="0" i="0" u="none" strike="noStrike" baseline="0" dirty="0" err="1">
                <a:latin typeface="Apis For Office" panose="020B0504010101010104" pitchFamily="34" charset="0"/>
                <a:ea typeface="Apis For Office" panose="020B0504010101010104" pitchFamily="34" charset="0"/>
                <a:cs typeface="Apis For Office" panose="020B0504010101010104" pitchFamily="34" charset="0"/>
              </a:rPr>
              <a:t>світі</a:t>
            </a:r>
            <a:r>
              <a:rPr lang="ru-RU"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 становить 1</a:t>
            </a:r>
            <a:r>
              <a:rPr lang="en-US"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a:t>
            </a:r>
            <a:r>
              <a:rPr lang="ru-RU"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125 000 </a:t>
            </a:r>
            <a:r>
              <a:rPr lang="ru-RU" sz="1800" b="0" i="0" u="none" strike="noStrike" baseline="0" dirty="0" err="1">
                <a:latin typeface="Apis For Office" panose="020B0504010101010104" pitchFamily="34" charset="0"/>
                <a:ea typeface="Apis For Office" panose="020B0504010101010104" pitchFamily="34" charset="0"/>
                <a:cs typeface="Apis For Office" panose="020B0504010101010104" pitchFamily="34" charset="0"/>
              </a:rPr>
              <a:t>осіб</a:t>
            </a:r>
            <a:r>
              <a:rPr lang="ru-RU"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 у </a:t>
            </a:r>
            <a:r>
              <a:rPr lang="ru-RU" sz="1800" b="0" i="0" u="none" strike="noStrike" baseline="0" dirty="0" err="1">
                <a:latin typeface="Apis For Office" panose="020B0504010101010104" pitchFamily="34" charset="0"/>
                <a:ea typeface="Apis For Office" panose="020B0504010101010104" pitchFamily="34" charset="0"/>
                <a:cs typeface="Apis For Office" panose="020B0504010101010104" pitchFamily="34" charset="0"/>
              </a:rPr>
              <a:t>більшості</a:t>
            </a:r>
            <a:r>
              <a:rPr lang="ru-RU"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 з </a:t>
            </a:r>
            <a:r>
              <a:rPr lang="ru-RU" sz="1800" b="0" i="0" u="none" strike="noStrike" baseline="0" dirty="0" err="1">
                <a:latin typeface="Apis For Office" panose="020B0504010101010104" pitchFamily="34" charset="0"/>
                <a:ea typeface="Apis For Office" panose="020B0504010101010104" pitchFamily="34" charset="0"/>
                <a:cs typeface="Apis For Office" panose="020B0504010101010104" pitchFamily="34" charset="0"/>
              </a:rPr>
              <a:t>яких</a:t>
            </a:r>
            <a:r>
              <a:rPr lang="ru-RU"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800" b="0" i="0" u="none" strike="noStrike" baseline="0" dirty="0" err="1">
                <a:latin typeface="Apis For Office" panose="020B0504010101010104" pitchFamily="34" charset="0"/>
                <a:ea typeface="Apis For Office" panose="020B0504010101010104" pitchFamily="34" charset="0"/>
                <a:cs typeface="Apis For Office" panose="020B0504010101010104" pitchFamily="34" charset="0"/>
              </a:rPr>
              <a:t>діагноз</a:t>
            </a:r>
            <a:r>
              <a:rPr lang="ru-RU"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 не </a:t>
            </a:r>
            <a:r>
              <a:rPr lang="ru-RU" sz="1800" b="0" i="0" u="none" strike="noStrike" baseline="0" dirty="0" err="1">
                <a:latin typeface="Apis For Office" panose="020B0504010101010104" pitchFamily="34" charset="0"/>
                <a:ea typeface="Apis For Office" panose="020B0504010101010104" pitchFamily="34" charset="0"/>
                <a:cs typeface="Apis For Office" panose="020B0504010101010104" pitchFamily="34" charset="0"/>
              </a:rPr>
              <a:t>встановлений</a:t>
            </a:r>
            <a:r>
              <a:rPr lang="ru-RU"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 при </a:t>
            </a:r>
            <a:r>
              <a:rPr lang="ru-RU" sz="1800" b="0" i="0" u="none" strike="noStrike" baseline="0" dirty="0" err="1">
                <a:latin typeface="Apis For Office" panose="020B0504010101010104" pitchFamily="34" charset="0"/>
                <a:ea typeface="Apis For Office" panose="020B0504010101010104" pitchFamily="34" charset="0"/>
                <a:cs typeface="Apis For Office" panose="020B0504010101010104" pitchFamily="34" charset="0"/>
              </a:rPr>
              <a:t>цьому</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sz="1800" b="0" i="0" u="none" strike="noStrike" baseline="0" dirty="0" err="1">
                <a:latin typeface="Apis For Office" panose="020B0504010101010104" pitchFamily="34" charset="0"/>
                <a:ea typeface="Apis For Office" panose="020B0504010101010104" pitchFamily="34" charset="0"/>
                <a:cs typeface="Apis For Office" panose="020B0504010101010104" pitchFamily="34" charset="0"/>
              </a:rPr>
              <a:t>близько</a:t>
            </a:r>
            <a:r>
              <a:rPr lang="ru-RU"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 </a:t>
            </a:r>
            <a:r>
              <a:rPr lang="uk-UA" sz="1800" b="0" i="0" u="none" strike="noStrike" baseline="0" dirty="0">
                <a:latin typeface="Apis For Office" panose="020B0504010101010104" pitchFamily="34" charset="0"/>
                <a:ea typeface="Apis For Office" panose="020B0504010101010104" pitchFamily="34" charset="0"/>
                <a:cs typeface="Apis For Office" panose="020B0504010101010104" pitchFamily="34" charset="0"/>
              </a:rPr>
              <a:t>418 000 чоловіків мають гемофілію тяжкої форми.</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Title 2">
            <a:extLst>
              <a:ext uri="{FF2B5EF4-FFF2-40B4-BE49-F238E27FC236}">
                <a16:creationId xmlns:a16="http://schemas.microsoft.com/office/drawing/2014/main" id="{6B3C53FA-B485-4A7A-8B98-D9B04E4E3CAB}"/>
              </a:ext>
            </a:extLst>
          </p:cNvPr>
          <p:cNvSpPr>
            <a:spLocks noGrp="1"/>
          </p:cNvSpPr>
          <p:nvPr>
            <p:ph type="title"/>
          </p:nvPr>
        </p:nvSpPr>
        <p:spPr/>
        <p:txBody>
          <a:bodyPr/>
          <a:lstStyle/>
          <a:p>
            <a:r>
              <a:rPr lang="ru-RU" i="1" dirty="0" err="1">
                <a:latin typeface="Apis For Office Light" panose="020B0404010101010104" pitchFamily="34" charset="0"/>
                <a:ea typeface="Apis For Office Light" panose="020B0404010101010104" pitchFamily="34" charset="0"/>
                <a:cs typeface="Apis For Office Light" panose="020B0404010101010104" pitchFamily="34" charset="0"/>
              </a:rPr>
              <a:t>Визначення</a:t>
            </a:r>
            <a:endParaRPr lang="en-GB" i="1" dirty="0">
              <a:latin typeface="Apis For Office Light" panose="020B0404010101010104" pitchFamily="34" charset="0"/>
              <a:ea typeface="Apis For Office Light" panose="020B0404010101010104" pitchFamily="34" charset="0"/>
              <a:cs typeface="Apis For Office Light" panose="020B0404010101010104" pitchFamily="34" charset="0"/>
            </a:endParaRPr>
          </a:p>
        </p:txBody>
      </p:sp>
      <p:sp>
        <p:nvSpPr>
          <p:cNvPr id="5" name="Date Placeholder 4">
            <a:extLst>
              <a:ext uri="{FF2B5EF4-FFF2-40B4-BE49-F238E27FC236}">
                <a16:creationId xmlns:a16="http://schemas.microsoft.com/office/drawing/2014/main" id="{6539B374-B7A8-4913-A66C-2FB296ADA09F}"/>
              </a:ext>
            </a:extLst>
          </p:cNvPr>
          <p:cNvSpPr>
            <a:spLocks noGrp="1"/>
          </p:cNvSpPr>
          <p:nvPr>
            <p:ph type="dt" sz="half" idx="2"/>
          </p:nvPr>
        </p:nvSpPr>
        <p:spPr/>
        <p:txBody>
          <a:bodyPr/>
          <a:lstStyle/>
          <a:p>
            <a:pPr>
              <a:defRPr/>
            </a:pPr>
            <a:r>
              <a:rPr lang="en-US" noProof="0" dirty="0"/>
              <a:t>Date</a:t>
            </a:r>
            <a:endParaRPr lang="en-GB" noProof="0" dirty="0"/>
          </a:p>
        </p:txBody>
      </p:sp>
      <p:sp>
        <p:nvSpPr>
          <p:cNvPr id="6" name="Slide Number Placeholder 5">
            <a:extLst>
              <a:ext uri="{FF2B5EF4-FFF2-40B4-BE49-F238E27FC236}">
                <a16:creationId xmlns:a16="http://schemas.microsoft.com/office/drawing/2014/main" id="{A9B347E1-99F5-45F4-A147-37790F330A17}"/>
              </a:ext>
            </a:extLst>
          </p:cNvPr>
          <p:cNvSpPr>
            <a:spLocks noGrp="1"/>
          </p:cNvSpPr>
          <p:nvPr>
            <p:ph type="sldNum" sz="quarter" idx="4"/>
          </p:nvPr>
        </p:nvSpPr>
        <p:spPr/>
        <p:txBody>
          <a:bodyPr/>
          <a:lstStyle/>
          <a:p>
            <a:pPr>
              <a:defRPr/>
            </a:pPr>
            <a:fld id="{4B01E8EF-57E8-4F85-90EB-163CEE512F88}" type="slidenum">
              <a:rPr lang="en-GB" noProof="0" smtClean="0"/>
              <a:pPr>
                <a:defRPr/>
              </a:pPr>
              <a:t>2</a:t>
            </a:fld>
            <a:endParaRPr lang="en-GB" noProof="0" dirty="0"/>
          </a:p>
        </p:txBody>
      </p:sp>
      <p:sp>
        <p:nvSpPr>
          <p:cNvPr id="7" name="Footer Placeholder 2">
            <a:extLst>
              <a:ext uri="{FF2B5EF4-FFF2-40B4-BE49-F238E27FC236}">
                <a16:creationId xmlns:a16="http://schemas.microsoft.com/office/drawing/2014/main" id="{141A9AEB-2E7C-4A0F-8017-158A154B42C1}"/>
              </a:ext>
            </a:extLst>
          </p:cNvPr>
          <p:cNvSpPr txBox="1">
            <a:spLocks/>
          </p:cNvSpPr>
          <p:nvPr/>
        </p:nvSpPr>
        <p:spPr>
          <a:xfrm>
            <a:off x="4173538" y="103188"/>
            <a:ext cx="2900362" cy="1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878921">
              <a:spcBef>
                <a:spcPct val="0"/>
              </a:spcBef>
              <a:defRPr/>
            </a:pPr>
            <a:r>
              <a:rPr lang="en-GB" sz="600" dirty="0">
                <a:solidFill>
                  <a:srgbClr val="82786F"/>
                </a:solidFill>
                <a:latin typeface="Verdana"/>
              </a:rPr>
              <a:t>FOR INTERNAL USE ONLY</a:t>
            </a:r>
          </a:p>
        </p:txBody>
      </p:sp>
    </p:spTree>
    <p:extLst>
      <p:ext uri="{BB962C8B-B14F-4D97-AF65-F5344CB8AC3E}">
        <p14:creationId xmlns:p14="http://schemas.microsoft.com/office/powerpoint/2010/main" val="255687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E92C64-B8C0-42FD-877E-E4F8B2FFF0C9}"/>
              </a:ext>
            </a:extLst>
          </p:cNvPr>
          <p:cNvSpPr>
            <a:spLocks noGrp="1"/>
          </p:cNvSpPr>
          <p:nvPr>
            <p:ph idx="1"/>
          </p:nvPr>
        </p:nvSpPr>
        <p:spPr>
          <a:xfrm>
            <a:off x="316799" y="824190"/>
            <a:ext cx="8616185" cy="3918631"/>
          </a:xfrm>
        </p:spPr>
        <p:txBody>
          <a:bodyPr>
            <a:normAutofit/>
          </a:bodyPr>
          <a:lstStyle/>
          <a:p>
            <a:pPr marL="0" indent="0">
              <a:buNone/>
            </a:pPr>
            <a:r>
              <a:rPr lang="ru-RU" sz="1600" b="1" u="sng" dirty="0" err="1"/>
              <a:t>Лабораторна</a:t>
            </a:r>
            <a:r>
              <a:rPr lang="ru-RU" sz="1600" b="1" u="sng" dirty="0"/>
              <a:t> </a:t>
            </a:r>
            <a:r>
              <a:rPr lang="ru-RU" sz="1600" b="1" u="sng" dirty="0" err="1"/>
              <a:t>діагностика</a:t>
            </a:r>
            <a:endParaRPr lang="ru-RU" sz="1600" b="1" u="sng" dirty="0"/>
          </a:p>
          <a:p>
            <a:pPr marL="0" indent="0">
              <a:buNone/>
            </a:pPr>
            <a:endParaRPr lang="ru-RU" sz="1600" b="1" u="sng" dirty="0"/>
          </a:p>
          <a:p>
            <a:pPr lvl="1"/>
            <a:r>
              <a:rPr lang="uk-UA" sz="1400" dirty="0"/>
              <a:t>Кількість тромбоцитів</a:t>
            </a:r>
            <a:endParaRPr lang="ru-RU" sz="1400" dirty="0"/>
          </a:p>
          <a:p>
            <a:pPr lvl="1"/>
            <a:r>
              <a:rPr lang="ru-RU" sz="1400" dirty="0" err="1"/>
              <a:t>Активований</a:t>
            </a:r>
            <a:r>
              <a:rPr lang="ru-RU" sz="1400" dirty="0"/>
              <a:t> </a:t>
            </a:r>
            <a:r>
              <a:rPr lang="ru-RU" sz="1400" dirty="0" err="1"/>
              <a:t>частковий</a:t>
            </a:r>
            <a:r>
              <a:rPr lang="ru-RU" sz="1400" dirty="0"/>
              <a:t> </a:t>
            </a:r>
            <a:r>
              <a:rPr lang="ru-RU" sz="1400" dirty="0" err="1"/>
              <a:t>тромбопластиновий</a:t>
            </a:r>
            <a:r>
              <a:rPr lang="ru-RU" sz="1400" dirty="0"/>
              <a:t> час (</a:t>
            </a:r>
            <a:r>
              <a:rPr lang="ru-RU" sz="1400" b="1" dirty="0"/>
              <a:t>АЧТЧ</a:t>
            </a:r>
            <a:r>
              <a:rPr lang="ru-RU" sz="1400" dirty="0"/>
              <a:t>) – час, за </a:t>
            </a:r>
            <a:r>
              <a:rPr lang="ru-RU" sz="1400" dirty="0" err="1"/>
              <a:t>який</a:t>
            </a:r>
            <a:r>
              <a:rPr lang="ru-RU" sz="1400" dirty="0"/>
              <a:t> </a:t>
            </a:r>
            <a:r>
              <a:rPr lang="ru-RU" sz="1400" dirty="0" err="1"/>
              <a:t>формується</a:t>
            </a:r>
            <a:r>
              <a:rPr lang="ru-RU" sz="1400" dirty="0"/>
              <a:t> </a:t>
            </a:r>
            <a:r>
              <a:rPr lang="ru-RU" sz="1400" dirty="0" err="1"/>
              <a:t>потік</a:t>
            </a:r>
            <a:r>
              <a:rPr lang="ru-RU" sz="1400" dirty="0"/>
              <a:t> у </a:t>
            </a:r>
            <a:r>
              <a:rPr lang="ru-RU" sz="1400" dirty="0" err="1"/>
              <a:t>зразку</a:t>
            </a:r>
            <a:r>
              <a:rPr lang="ru-RU" sz="1400" dirty="0"/>
              <a:t> </a:t>
            </a:r>
            <a:r>
              <a:rPr lang="ru-RU" sz="1400" dirty="0" err="1"/>
              <a:t>плазми</a:t>
            </a:r>
            <a:r>
              <a:rPr lang="ru-RU" sz="1400" dirty="0"/>
              <a:t> </a:t>
            </a:r>
            <a:r>
              <a:rPr lang="ru-RU" sz="1400" dirty="0" err="1"/>
              <a:t>крові</a:t>
            </a:r>
            <a:r>
              <a:rPr lang="ru-RU" sz="1400" dirty="0"/>
              <a:t>, </a:t>
            </a:r>
            <a:r>
              <a:rPr lang="ru-RU" sz="1400" dirty="0" err="1"/>
              <a:t>після</a:t>
            </a:r>
            <a:r>
              <a:rPr lang="ru-RU" sz="1400" dirty="0"/>
              <a:t> </a:t>
            </a:r>
            <a:r>
              <a:rPr lang="ru-RU" sz="1400" dirty="0" err="1"/>
              <a:t>додавання</a:t>
            </a:r>
            <a:r>
              <a:rPr lang="ru-RU" sz="1400" dirty="0"/>
              <a:t> до </a:t>
            </a:r>
            <a:r>
              <a:rPr lang="ru-RU" sz="1400" dirty="0" err="1"/>
              <a:t>неї</a:t>
            </a:r>
            <a:r>
              <a:rPr lang="ru-RU" sz="1400" dirty="0"/>
              <a:t> </a:t>
            </a:r>
            <a:r>
              <a:rPr lang="ru-RU" sz="1400" dirty="0" err="1"/>
              <a:t>спеціальних</a:t>
            </a:r>
            <a:r>
              <a:rPr lang="ru-RU" sz="1400" dirty="0"/>
              <a:t> </a:t>
            </a:r>
            <a:r>
              <a:rPr lang="ru-RU" sz="1400" dirty="0" err="1"/>
              <a:t>активаторів</a:t>
            </a:r>
            <a:r>
              <a:rPr lang="ru-RU" sz="1400" dirty="0"/>
              <a:t> </a:t>
            </a:r>
            <a:r>
              <a:rPr lang="ru-RU" sz="1400" dirty="0" err="1"/>
              <a:t>цього</a:t>
            </a:r>
            <a:r>
              <a:rPr lang="ru-RU" sz="1400" dirty="0"/>
              <a:t> </a:t>
            </a:r>
            <a:r>
              <a:rPr lang="ru-RU" sz="1400" dirty="0" err="1"/>
              <a:t>процесу</a:t>
            </a:r>
            <a:r>
              <a:rPr lang="ru-RU" sz="1400" dirty="0"/>
              <a:t>. Таким чином </a:t>
            </a:r>
            <a:r>
              <a:rPr lang="ru-RU" sz="1400" dirty="0" err="1"/>
              <a:t>оцінюється</a:t>
            </a:r>
            <a:r>
              <a:rPr lang="ru-RU" sz="1400" dirty="0"/>
              <a:t> </a:t>
            </a:r>
            <a:r>
              <a:rPr lang="ru-RU" sz="1400" dirty="0" err="1"/>
              <a:t>ступінь</a:t>
            </a:r>
            <a:r>
              <a:rPr lang="ru-RU" sz="1400" dirty="0"/>
              <a:t> </a:t>
            </a:r>
            <a:r>
              <a:rPr lang="ru-RU" sz="1400" dirty="0" err="1"/>
              <a:t>впливу</a:t>
            </a:r>
            <a:r>
              <a:rPr lang="ru-RU" sz="1400" dirty="0"/>
              <a:t> </a:t>
            </a:r>
            <a:r>
              <a:rPr lang="ru-RU" sz="1400" dirty="0" err="1"/>
              <a:t>факторів</a:t>
            </a:r>
            <a:r>
              <a:rPr lang="ru-RU" sz="1400" dirty="0"/>
              <a:t> </a:t>
            </a:r>
            <a:r>
              <a:rPr lang="ru-RU" sz="1400" dirty="0" err="1"/>
              <a:t>зсідання</a:t>
            </a:r>
            <a:r>
              <a:rPr lang="ru-RU" sz="1400" dirty="0"/>
              <a:t> </a:t>
            </a:r>
            <a:r>
              <a:rPr lang="ru-RU" sz="1400" dirty="0" err="1"/>
              <a:t>крові</a:t>
            </a:r>
            <a:r>
              <a:rPr lang="ru-RU" sz="1400" dirty="0"/>
              <a:t> на </a:t>
            </a:r>
            <a:r>
              <a:rPr lang="ru-RU" sz="1400" dirty="0" err="1"/>
              <a:t>утворення</a:t>
            </a:r>
            <a:r>
              <a:rPr lang="ru-RU" sz="1400" dirty="0"/>
              <a:t> тромбу.</a:t>
            </a:r>
          </a:p>
          <a:p>
            <a:pPr lvl="1"/>
            <a:r>
              <a:rPr lang="ru-RU" sz="1400" dirty="0" err="1"/>
              <a:t>протромбіновий</a:t>
            </a:r>
            <a:r>
              <a:rPr lang="ru-RU" sz="1400" dirty="0"/>
              <a:t> час (</a:t>
            </a:r>
            <a:r>
              <a:rPr lang="ru-RU" sz="1400" b="1" dirty="0"/>
              <a:t>ПЧ</a:t>
            </a:r>
            <a:r>
              <a:rPr lang="ru-RU" sz="1400" dirty="0"/>
              <a:t>)</a:t>
            </a:r>
          </a:p>
          <a:p>
            <a:pPr lvl="1"/>
            <a:r>
              <a:rPr lang="ru-RU" sz="1400" dirty="0" err="1"/>
              <a:t>тромбіновий</a:t>
            </a:r>
            <a:r>
              <a:rPr lang="ru-RU" sz="1400" dirty="0"/>
              <a:t> час (</a:t>
            </a:r>
            <a:r>
              <a:rPr lang="ru-RU" sz="1400" b="1" dirty="0"/>
              <a:t>ТЧ</a:t>
            </a:r>
            <a:r>
              <a:rPr lang="ru-RU" sz="1400" dirty="0"/>
              <a:t>)</a:t>
            </a:r>
          </a:p>
          <a:p>
            <a:pPr lvl="1"/>
            <a:r>
              <a:rPr lang="ru-RU" sz="1400" dirty="0" err="1"/>
              <a:t>концентрація</a:t>
            </a:r>
            <a:r>
              <a:rPr lang="ru-RU" sz="1400" dirty="0"/>
              <a:t> </a:t>
            </a:r>
            <a:r>
              <a:rPr lang="ru-RU" sz="1400" dirty="0" err="1"/>
              <a:t>фібриногену</a:t>
            </a:r>
            <a:r>
              <a:rPr lang="ru-RU" sz="1400" dirty="0"/>
              <a:t> (за </a:t>
            </a:r>
            <a:r>
              <a:rPr lang="ru-RU" sz="1400" dirty="0" err="1"/>
              <a:t>Клауссом</a:t>
            </a:r>
            <a:r>
              <a:rPr lang="ru-RU" sz="1400" dirty="0"/>
              <a:t>)</a:t>
            </a:r>
          </a:p>
          <a:p>
            <a:pPr lvl="1"/>
            <a:r>
              <a:rPr lang="ru-RU" sz="1400" dirty="0"/>
              <a:t>тест </a:t>
            </a:r>
            <a:r>
              <a:rPr lang="ru-RU" sz="1400" dirty="0" err="1"/>
              <a:t>активність</a:t>
            </a:r>
            <a:r>
              <a:rPr lang="ru-RU" sz="1400" dirty="0"/>
              <a:t> </a:t>
            </a:r>
            <a:r>
              <a:rPr lang="da-DK" sz="1400" dirty="0"/>
              <a:t>FVIII, </a:t>
            </a:r>
            <a:r>
              <a:rPr lang="ru-RU" sz="1400" dirty="0" err="1"/>
              <a:t>активність</a:t>
            </a:r>
            <a:r>
              <a:rPr lang="ru-RU" sz="1400" dirty="0"/>
              <a:t> </a:t>
            </a:r>
            <a:r>
              <a:rPr lang="da-DK" sz="1400" dirty="0"/>
              <a:t>FIX, </a:t>
            </a:r>
            <a:r>
              <a:rPr lang="ru-RU" sz="1400" dirty="0" err="1"/>
              <a:t>активність</a:t>
            </a:r>
            <a:r>
              <a:rPr lang="ru-RU" sz="1400" dirty="0"/>
              <a:t> фактора </a:t>
            </a:r>
            <a:r>
              <a:rPr lang="ru-RU" sz="1400" dirty="0" err="1"/>
              <a:t>Віллебранда</a:t>
            </a:r>
            <a:r>
              <a:rPr lang="ru-RU" sz="1400" dirty="0"/>
              <a:t>, </a:t>
            </a:r>
            <a:r>
              <a:rPr lang="ru-RU" sz="1400" dirty="0" err="1"/>
              <a:t>активність</a:t>
            </a:r>
            <a:r>
              <a:rPr lang="ru-RU" sz="1400" dirty="0"/>
              <a:t> </a:t>
            </a:r>
            <a:r>
              <a:rPr lang="da-DK" sz="1400" dirty="0"/>
              <a:t>FXI, </a:t>
            </a:r>
            <a:r>
              <a:rPr lang="ru-RU" sz="1400" dirty="0" err="1"/>
              <a:t>активність</a:t>
            </a:r>
            <a:r>
              <a:rPr lang="ru-RU" sz="1400" dirty="0"/>
              <a:t> </a:t>
            </a:r>
            <a:r>
              <a:rPr lang="da-DK" sz="1400" dirty="0"/>
              <a:t>FXII</a:t>
            </a:r>
            <a:endParaRPr lang="ru-RU" sz="1400" dirty="0"/>
          </a:p>
          <a:p>
            <a:pPr marL="265112" lvl="1" indent="0">
              <a:buNone/>
            </a:pPr>
            <a:endParaRPr lang="ru-RU" sz="1400" dirty="0"/>
          </a:p>
          <a:p>
            <a:pPr lvl="1"/>
            <a:endParaRPr lang="ru-RU" sz="1400" dirty="0"/>
          </a:p>
          <a:p>
            <a:pPr marL="0" indent="0">
              <a:buNone/>
            </a:pPr>
            <a:endParaRPr lang="en-GB" dirty="0"/>
          </a:p>
        </p:txBody>
      </p:sp>
      <p:sp>
        <p:nvSpPr>
          <p:cNvPr id="3" name="Title 2">
            <a:extLst>
              <a:ext uri="{FF2B5EF4-FFF2-40B4-BE49-F238E27FC236}">
                <a16:creationId xmlns:a16="http://schemas.microsoft.com/office/drawing/2014/main" id="{351B0390-D8E7-47C6-9AAA-17B38DEBEE5C}"/>
              </a:ext>
            </a:extLst>
          </p:cNvPr>
          <p:cNvSpPr>
            <a:spLocks noGrp="1"/>
          </p:cNvSpPr>
          <p:nvPr>
            <p:ph type="title"/>
          </p:nvPr>
        </p:nvSpPr>
        <p:spPr>
          <a:xfrm>
            <a:off x="316800" y="319714"/>
            <a:ext cx="8510400" cy="391412"/>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Діагностика</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D99AA1F6-686A-4834-B842-FD1479469ADD}"/>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671DB56E-15F3-475D-AD84-83DE9ED6CD93}"/>
              </a:ext>
            </a:extLst>
          </p:cNvPr>
          <p:cNvSpPr>
            <a:spLocks noGrp="1"/>
          </p:cNvSpPr>
          <p:nvPr>
            <p:ph type="sldNum" sz="quarter" idx="4"/>
          </p:nvPr>
        </p:nvSpPr>
        <p:spPr/>
        <p:txBody>
          <a:bodyPr/>
          <a:lstStyle/>
          <a:p>
            <a:pPr>
              <a:defRPr/>
            </a:pPr>
            <a:fld id="{4B01E8EF-57E8-4F85-90EB-163CEE512F88}" type="slidenum">
              <a:rPr lang="en-GB" noProof="0" smtClean="0"/>
              <a:pPr>
                <a:defRPr/>
              </a:pPr>
              <a:t>20</a:t>
            </a:fld>
            <a:endParaRPr lang="en-GB" noProof="0" dirty="0"/>
          </a:p>
        </p:txBody>
      </p:sp>
      <p:pic>
        <p:nvPicPr>
          <p:cNvPr id="7" name="Picture 6">
            <a:extLst>
              <a:ext uri="{FF2B5EF4-FFF2-40B4-BE49-F238E27FC236}">
                <a16:creationId xmlns:a16="http://schemas.microsoft.com/office/drawing/2014/main" id="{AB52FCE7-B3FE-41EC-9E5F-4BCE27B61522}"/>
              </a:ext>
            </a:extLst>
          </p:cNvPr>
          <p:cNvPicPr>
            <a:picLocks noChangeAspect="1"/>
          </p:cNvPicPr>
          <p:nvPr/>
        </p:nvPicPr>
        <p:blipFill>
          <a:blip r:embed="rId2"/>
          <a:stretch>
            <a:fillRect/>
          </a:stretch>
        </p:blipFill>
        <p:spPr>
          <a:xfrm>
            <a:off x="4596128" y="75546"/>
            <a:ext cx="2591025" cy="176799"/>
          </a:xfrm>
          <a:prstGeom prst="rect">
            <a:avLst/>
          </a:prstGeom>
        </p:spPr>
      </p:pic>
    </p:spTree>
    <p:extLst>
      <p:ext uri="{BB962C8B-B14F-4D97-AF65-F5344CB8AC3E}">
        <p14:creationId xmlns:p14="http://schemas.microsoft.com/office/powerpoint/2010/main" val="1319775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9F8E79-CF1C-4A9F-9FCF-7F44C0171F1F}"/>
              </a:ext>
            </a:extLst>
          </p:cNvPr>
          <p:cNvSpPr>
            <a:spLocks noGrp="1"/>
          </p:cNvSpPr>
          <p:nvPr>
            <p:ph type="title"/>
          </p:nvPr>
        </p:nvSpPr>
        <p:spPr>
          <a:xfrm>
            <a:off x="307910" y="299361"/>
            <a:ext cx="8510400" cy="391412"/>
          </a:xfrm>
        </p:spPr>
        <p:txBody>
          <a:bodyPr/>
          <a:lstStyle/>
          <a:p>
            <a:r>
              <a:rPr lang="ru-RU" dirty="0" err="1"/>
              <a:t>Лікування</a:t>
            </a:r>
            <a:r>
              <a:rPr lang="ru-RU" dirty="0"/>
              <a:t> </a:t>
            </a:r>
            <a:endParaRPr lang="en-GB" dirty="0"/>
          </a:p>
        </p:txBody>
      </p:sp>
      <p:sp>
        <p:nvSpPr>
          <p:cNvPr id="4" name="Footer Placeholder 3">
            <a:extLst>
              <a:ext uri="{FF2B5EF4-FFF2-40B4-BE49-F238E27FC236}">
                <a16:creationId xmlns:a16="http://schemas.microsoft.com/office/drawing/2014/main" id="{238C3E97-ECB3-4AE4-8CBC-F2177AA175F0}"/>
              </a:ext>
            </a:extLst>
          </p:cNvPr>
          <p:cNvSpPr>
            <a:spLocks noGrp="1"/>
          </p:cNvSpPr>
          <p:nvPr>
            <p:ph type="ftr" sz="quarter" idx="3"/>
          </p:nvPr>
        </p:nvSpPr>
        <p:spPr/>
        <p:txBody>
          <a:bodyPr/>
          <a:lstStyle/>
          <a:p>
            <a:pPr>
              <a:defRPr/>
            </a:pPr>
            <a:r>
              <a:rPr lang="en-GB" noProof="0"/>
              <a:t>PowerPoint Presentation</a:t>
            </a:r>
            <a:endParaRPr lang="en-GB" noProof="0" dirty="0"/>
          </a:p>
        </p:txBody>
      </p:sp>
      <p:sp>
        <p:nvSpPr>
          <p:cNvPr id="5" name="Date Placeholder 4">
            <a:extLst>
              <a:ext uri="{FF2B5EF4-FFF2-40B4-BE49-F238E27FC236}">
                <a16:creationId xmlns:a16="http://schemas.microsoft.com/office/drawing/2014/main" id="{9DB4EFD5-344C-406D-8BD9-FFBB20710A91}"/>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A4229F3B-37C0-4550-87AD-232781ED2380}"/>
              </a:ext>
            </a:extLst>
          </p:cNvPr>
          <p:cNvSpPr>
            <a:spLocks noGrp="1"/>
          </p:cNvSpPr>
          <p:nvPr>
            <p:ph type="sldNum" sz="quarter" idx="4"/>
          </p:nvPr>
        </p:nvSpPr>
        <p:spPr/>
        <p:txBody>
          <a:bodyPr/>
          <a:lstStyle/>
          <a:p>
            <a:pPr>
              <a:defRPr/>
            </a:pPr>
            <a:fld id="{4B01E8EF-57E8-4F85-90EB-163CEE512F88}" type="slidenum">
              <a:rPr lang="en-GB" noProof="0" smtClean="0"/>
              <a:pPr>
                <a:defRPr/>
              </a:pPr>
              <a:t>21</a:t>
            </a:fld>
            <a:endParaRPr lang="en-GB" noProof="0" dirty="0"/>
          </a:p>
        </p:txBody>
      </p:sp>
      <p:sp>
        <p:nvSpPr>
          <p:cNvPr id="9" name="TextBox 8">
            <a:extLst>
              <a:ext uri="{FF2B5EF4-FFF2-40B4-BE49-F238E27FC236}">
                <a16:creationId xmlns:a16="http://schemas.microsoft.com/office/drawing/2014/main" id="{FF1241CE-58EB-3256-30F5-2C2730EE1750}"/>
              </a:ext>
            </a:extLst>
          </p:cNvPr>
          <p:cNvSpPr txBox="1"/>
          <p:nvPr/>
        </p:nvSpPr>
        <p:spPr>
          <a:xfrm>
            <a:off x="311150" y="1089660"/>
            <a:ext cx="8507160" cy="1200329"/>
          </a:xfrm>
          <a:prstGeom prst="rect">
            <a:avLst/>
          </a:prstGeom>
          <a:noFill/>
        </p:spPr>
        <p:txBody>
          <a:bodyPr wrap="square" rtlCol="0">
            <a:spAutoFit/>
          </a:bodyPr>
          <a:lstStyle/>
          <a:p>
            <a:r>
              <a:rPr lang="uk-UA"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Використувується </a:t>
            </a:r>
            <a:r>
              <a:rPr lang="uk-UA" b="1"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замісна терапія</a:t>
            </a:r>
          </a:p>
          <a:p>
            <a:endParaRPr lang="uk-UA"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a:p>
            <a:r>
              <a:rPr lang="uk-UA"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 на вимогу  - </a:t>
            </a:r>
            <a:r>
              <a:rPr lang="en-US"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on demand</a:t>
            </a:r>
          </a:p>
          <a:p>
            <a:r>
              <a:rPr lang="en-US"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 </a:t>
            </a:r>
            <a:r>
              <a:rPr lang="uk-UA"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профілактичне лікування</a:t>
            </a:r>
            <a:r>
              <a:rPr lang="en-US"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endParaRPr lang="uk-UA"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p:txBody>
      </p:sp>
    </p:spTree>
    <p:extLst>
      <p:ext uri="{BB962C8B-B14F-4D97-AF65-F5344CB8AC3E}">
        <p14:creationId xmlns:p14="http://schemas.microsoft.com/office/powerpoint/2010/main" val="3770487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474029" y="1312863"/>
            <a:ext cx="4353171" cy="1531543"/>
          </a:xfrm>
        </p:spPr>
        <p:txBody>
          <a:bodyPr/>
          <a:lstStyle/>
          <a:p>
            <a:r>
              <a:rPr lang="ru-RU" dirty="0" err="1"/>
              <a:t>Інгібіторна</a:t>
            </a:r>
            <a:r>
              <a:rPr lang="ru-RU" dirty="0"/>
              <a:t> форма </a:t>
            </a:r>
            <a:r>
              <a:rPr lang="ru-RU" dirty="0" err="1"/>
              <a:t>гемофілії</a:t>
            </a:r>
            <a:br>
              <a:rPr lang="en-GB" dirty="0"/>
            </a:br>
            <a:endParaRPr lang="en-GB" dirty="0"/>
          </a:p>
        </p:txBody>
      </p:sp>
    </p:spTree>
    <p:extLst>
      <p:ext uri="{BB962C8B-B14F-4D97-AF65-F5344CB8AC3E}">
        <p14:creationId xmlns:p14="http://schemas.microsoft.com/office/powerpoint/2010/main" val="288864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72C24-BDE8-47D8-AF3D-F4DDA04FE576}"/>
              </a:ext>
            </a:extLst>
          </p:cNvPr>
          <p:cNvSpPr>
            <a:spLocks noGrp="1"/>
          </p:cNvSpPr>
          <p:nvPr>
            <p:ph type="title"/>
          </p:nvPr>
        </p:nvSpPr>
        <p:spPr>
          <a:xfrm>
            <a:off x="170496" y="281687"/>
            <a:ext cx="8510400" cy="391412"/>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Інгібіторна</a:t>
            </a:r>
            <a:r>
              <a:rPr lang="ru-RU" dirty="0">
                <a:latin typeface="Apis For Office" panose="020B0504010101010104" pitchFamily="34" charset="0"/>
                <a:ea typeface="Apis For Office" panose="020B0504010101010104" pitchFamily="34" charset="0"/>
                <a:cs typeface="Apis For Office" panose="020B0504010101010104" pitchFamily="34" charset="0"/>
              </a:rPr>
              <a:t> форма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A61A8462-6306-47EA-9C21-6203D2AB02DD}"/>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64BF1AD8-1DE6-4F5C-B7A8-4BD4B269791F}"/>
              </a:ext>
            </a:extLst>
          </p:cNvPr>
          <p:cNvSpPr>
            <a:spLocks noGrp="1"/>
          </p:cNvSpPr>
          <p:nvPr>
            <p:ph type="sldNum" sz="quarter" idx="4"/>
          </p:nvPr>
        </p:nvSpPr>
        <p:spPr/>
        <p:txBody>
          <a:bodyPr/>
          <a:lstStyle/>
          <a:p>
            <a:pPr>
              <a:defRPr/>
            </a:pPr>
            <a:fld id="{4B01E8EF-57E8-4F85-90EB-163CEE512F88}" type="slidenum">
              <a:rPr lang="en-GB" noProof="0" smtClean="0"/>
              <a:pPr>
                <a:defRPr/>
              </a:pPr>
              <a:t>23</a:t>
            </a:fld>
            <a:endParaRPr lang="en-GB" noProof="0" dirty="0"/>
          </a:p>
        </p:txBody>
      </p:sp>
      <p:sp>
        <p:nvSpPr>
          <p:cNvPr id="7" name="Content Placeholder 6">
            <a:extLst>
              <a:ext uri="{FF2B5EF4-FFF2-40B4-BE49-F238E27FC236}">
                <a16:creationId xmlns:a16="http://schemas.microsoft.com/office/drawing/2014/main" id="{9232E3C3-53CF-478E-A2B7-F649F58C9FA1}"/>
              </a:ext>
            </a:extLst>
          </p:cNvPr>
          <p:cNvSpPr>
            <a:spLocks noGrp="1"/>
          </p:cNvSpPr>
          <p:nvPr>
            <p:ph idx="1"/>
          </p:nvPr>
        </p:nvSpPr>
        <p:spPr>
          <a:xfrm>
            <a:off x="160610" y="1007638"/>
            <a:ext cx="8666589" cy="3854175"/>
          </a:xfrm>
        </p:spPr>
        <p:txBody>
          <a:bodyPr>
            <a:normAutofit/>
          </a:bodyPr>
          <a:lstStyle/>
          <a:p>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Поява</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інгібітору</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до </a:t>
            </a:r>
            <a:r>
              <a:rPr lang="da-DK" sz="1600" dirty="0">
                <a:latin typeface="Apis For Office" panose="020B0504010101010104" pitchFamily="34" charset="0"/>
                <a:ea typeface="Apis For Office" panose="020B0504010101010104" pitchFamily="34" charset="0"/>
                <a:cs typeface="Apis For Office" panose="020B0504010101010104" pitchFamily="34" charset="0"/>
              </a:rPr>
              <a:t>FVIII/FIX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вважається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latin typeface="Apis For Office" panose="020B0504010101010104" pitchFamily="34" charset="0"/>
                <a:ea typeface="Apis For Office" panose="020B0504010101010104" pitchFamily="34" charset="0"/>
                <a:cs typeface="Apis For Office" panose="020B0504010101010104" pitchFamily="34" charset="0"/>
              </a:rPr>
              <a:t>найважчим</a:t>
            </a:r>
            <a:r>
              <a:rPr lang="ru-RU" sz="1600" b="1"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latin typeface="Apis For Office" panose="020B0504010101010104" pitchFamily="34" charset="0"/>
                <a:ea typeface="Apis For Office" panose="020B0504010101010104" pitchFamily="34" charset="0"/>
                <a:cs typeface="Apis For Office" panose="020B0504010101010104" pitchFamily="34" charset="0"/>
              </a:rPr>
              <a:t>ускладненням</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пов'язаним</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із</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лікуванням</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Інгібітори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 алло-</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антитіла</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da-DK" sz="1600" dirty="0">
                <a:latin typeface="Apis For Office" panose="020B0504010101010104" pitchFamily="34" charset="0"/>
                <a:ea typeface="Apis For Office" panose="020B0504010101010104" pitchFamily="34" charset="0"/>
                <a:cs typeface="Apis For Office" panose="020B0504010101010104" pitchFamily="34" charset="0"/>
              </a:rPr>
              <a:t>IgG).</a:t>
            </a:r>
          </a:p>
          <a:p>
            <a:endParaRPr lang="da-DK" sz="16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Антитіло</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прикріплюється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до фактора </a:t>
            </a:r>
            <a:r>
              <a:rPr lang="da-DK" sz="1600" dirty="0">
                <a:latin typeface="Apis For Office" panose="020B0504010101010104" pitchFamily="34" charset="0"/>
                <a:ea typeface="Apis For Office" panose="020B0504010101010104" pitchFamily="34" charset="0"/>
                <a:cs typeface="Apis For Office" panose="020B0504010101010104" pitchFamily="34" charset="0"/>
              </a:rPr>
              <a:t>VIII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da-DK" sz="1600" dirty="0">
                <a:latin typeface="Apis For Office" panose="020B0504010101010104" pitchFamily="34" charset="0"/>
                <a:ea typeface="Apis For Office" panose="020B0504010101010104" pitchFamily="34" charset="0"/>
                <a:cs typeface="Apis For Office" panose="020B0504010101010104" pitchFamily="34" charset="0"/>
              </a:rPr>
              <a:t>IX </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і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нейтралізує</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пригнічує</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його</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здатність</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до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зупинки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кровотечі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sz="16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Поява</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інгібітора</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клінічно</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проявляється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відсутністю</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відповіді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на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стандартну</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терапію</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концентратами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факторів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згортання.</a:t>
            </a:r>
          </a:p>
          <a:p>
            <a:endParaRPr lang="ru-RU" sz="16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600" dirty="0">
                <a:latin typeface="Apis For Office" panose="020B0504010101010104" pitchFamily="34" charset="0"/>
                <a:ea typeface="Apis For Office" panose="020B0504010101010104" pitchFamily="34" charset="0"/>
                <a:cs typeface="Apis For Office" panose="020B0504010101010104" pitchFamily="34" charset="0"/>
              </a:rPr>
              <a:t>При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помірній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легкій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інгібітор</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може</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нейтралізувати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ендогенний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da-DK" sz="1600" dirty="0">
                <a:latin typeface="Apis For Office" panose="020B0504010101010104" pitchFamily="34" charset="0"/>
                <a:ea typeface="Apis For Office" panose="020B0504010101010104" pitchFamily="34" charset="0"/>
                <a:cs typeface="Apis For Office" panose="020B0504010101010104" pitchFamily="34" charset="0"/>
              </a:rPr>
              <a:t>FVIII/FIX,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тим</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самим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перетворюючи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клінічний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фенотип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захворювання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на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важку</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форму.</a:t>
            </a:r>
          </a:p>
        </p:txBody>
      </p:sp>
      <p:pic>
        <p:nvPicPr>
          <p:cNvPr id="8" name="Picture 7">
            <a:extLst>
              <a:ext uri="{FF2B5EF4-FFF2-40B4-BE49-F238E27FC236}">
                <a16:creationId xmlns:a16="http://schemas.microsoft.com/office/drawing/2014/main" id="{74F28C25-CAE2-451D-BCAE-C4772004D306}"/>
              </a:ext>
            </a:extLst>
          </p:cNvPr>
          <p:cNvPicPr>
            <a:picLocks noChangeAspect="1"/>
          </p:cNvPicPr>
          <p:nvPr/>
        </p:nvPicPr>
        <p:blipFill>
          <a:blip r:embed="rId2"/>
          <a:stretch>
            <a:fillRect/>
          </a:stretch>
        </p:blipFill>
        <p:spPr>
          <a:xfrm>
            <a:off x="4743780" y="67451"/>
            <a:ext cx="2591025" cy="176799"/>
          </a:xfrm>
          <a:prstGeom prst="rect">
            <a:avLst/>
          </a:prstGeom>
        </p:spPr>
      </p:pic>
    </p:spTree>
    <p:extLst>
      <p:ext uri="{BB962C8B-B14F-4D97-AF65-F5344CB8AC3E}">
        <p14:creationId xmlns:p14="http://schemas.microsoft.com/office/powerpoint/2010/main" val="385790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72C24-BDE8-47D8-AF3D-F4DDA04FE576}"/>
              </a:ext>
            </a:extLst>
          </p:cNvPr>
          <p:cNvSpPr>
            <a:spLocks noGrp="1"/>
          </p:cNvSpPr>
          <p:nvPr>
            <p:ph type="title"/>
          </p:nvPr>
        </p:nvSpPr>
        <p:spPr>
          <a:xfrm>
            <a:off x="316800" y="262207"/>
            <a:ext cx="8510400" cy="391412"/>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Епідеміологія</a:t>
            </a:r>
            <a:r>
              <a:rPr lang="ru-RU" dirty="0">
                <a:latin typeface="Apis For Office" panose="020B0504010101010104" pitchFamily="34" charset="0"/>
                <a:ea typeface="Apis For Office" panose="020B0504010101010104" pitchFamily="34" charset="0"/>
                <a:cs typeface="Apis For Office" panose="020B0504010101010104" pitchFamily="34" charset="0"/>
              </a:rPr>
              <a:t> ІФГ</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A61A8462-6306-47EA-9C21-6203D2AB02DD}"/>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64BF1AD8-1DE6-4F5C-B7A8-4BD4B269791F}"/>
              </a:ext>
            </a:extLst>
          </p:cNvPr>
          <p:cNvSpPr>
            <a:spLocks noGrp="1"/>
          </p:cNvSpPr>
          <p:nvPr>
            <p:ph type="sldNum" sz="quarter" idx="4"/>
          </p:nvPr>
        </p:nvSpPr>
        <p:spPr/>
        <p:txBody>
          <a:bodyPr/>
          <a:lstStyle/>
          <a:p>
            <a:pPr>
              <a:defRPr/>
            </a:pPr>
            <a:fld id="{4B01E8EF-57E8-4F85-90EB-163CEE512F88}" type="slidenum">
              <a:rPr lang="en-GB" noProof="0" smtClean="0"/>
              <a:pPr>
                <a:defRPr/>
              </a:pPr>
              <a:t>24</a:t>
            </a:fld>
            <a:endParaRPr lang="en-GB" noProof="0" dirty="0"/>
          </a:p>
        </p:txBody>
      </p:sp>
      <p:sp>
        <p:nvSpPr>
          <p:cNvPr id="7" name="Content Placeholder 6">
            <a:extLst>
              <a:ext uri="{FF2B5EF4-FFF2-40B4-BE49-F238E27FC236}">
                <a16:creationId xmlns:a16="http://schemas.microsoft.com/office/drawing/2014/main" id="{9232E3C3-53CF-478E-A2B7-F649F58C9FA1}"/>
              </a:ext>
            </a:extLst>
          </p:cNvPr>
          <p:cNvSpPr>
            <a:spLocks noGrp="1"/>
          </p:cNvSpPr>
          <p:nvPr>
            <p:ph idx="1"/>
          </p:nvPr>
        </p:nvSpPr>
        <p:spPr>
          <a:xfrm>
            <a:off x="160611" y="1007638"/>
            <a:ext cx="8510400" cy="3373443"/>
          </a:xfrm>
        </p:spPr>
        <p:txBody>
          <a:bodyPr>
            <a:normAutofit/>
          </a:bodyPr>
          <a:lstStyle/>
          <a:p>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Найчастіше</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інгібітори</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з'являються</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у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пацієнтів</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з тяжкою формою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a:t>
            </a:r>
          </a:p>
          <a:p>
            <a:pPr marL="0" indent="0">
              <a:buNone/>
            </a:pP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p>
          <a:p>
            <a:pPr marL="0" indent="0">
              <a:buNone/>
            </a:pP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А - до </a:t>
            </a:r>
            <a:r>
              <a:rPr lang="ru-RU" sz="1700" b="1" dirty="0">
                <a:latin typeface="Apis For Office" panose="020B0504010101010104" pitchFamily="34" charset="0"/>
                <a:ea typeface="Apis For Office" panose="020B0504010101010104" pitchFamily="34" charset="0"/>
                <a:cs typeface="Apis For Office" panose="020B0504010101010104" pitchFamily="34" charset="0"/>
              </a:rPr>
              <a:t>20-30%</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пацієнтів</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p>
          <a:p>
            <a:pPr marL="0" indent="0">
              <a:buNone/>
            </a:pP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В - до </a:t>
            </a:r>
            <a:r>
              <a:rPr lang="ru-RU" sz="1700" b="1" dirty="0">
                <a:latin typeface="Apis For Office" panose="020B0504010101010104" pitchFamily="34" charset="0"/>
                <a:ea typeface="Apis For Office" panose="020B0504010101010104" pitchFamily="34" charset="0"/>
                <a:cs typeface="Apis For Office" panose="020B0504010101010104" pitchFamily="34" charset="0"/>
              </a:rPr>
              <a:t>3-5%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пацієнтів</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p>
          <a:p>
            <a:pPr marL="0" indent="0">
              <a:buNone/>
            </a:pPr>
            <a:endParaRPr lang="ru-RU" sz="17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700" dirty="0">
                <a:latin typeface="Apis For Office" panose="020B0504010101010104" pitchFamily="34" charset="0"/>
                <a:ea typeface="Apis For Office" panose="020B0504010101010104" pitchFamily="34" charset="0"/>
                <a:cs typeface="Apis For Office" panose="020B0504010101010104" pitchFamily="34" charset="0"/>
              </a:rPr>
              <a:t>Часто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інгібітор</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розвивається</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у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перші</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50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днів</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введення</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(ДВ) фактора та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після</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інтенсивної</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терапії</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при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хірургічному</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втручанні</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sz="17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Найчастіше</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утворюються</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у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дитячому</a:t>
            </a:r>
            <a:r>
              <a:rPr lang="ru-RU" sz="17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700" dirty="0" err="1">
                <a:latin typeface="Apis For Office" panose="020B0504010101010104" pitchFamily="34" charset="0"/>
                <a:ea typeface="Apis For Office" panose="020B0504010101010104" pitchFamily="34" charset="0"/>
                <a:cs typeface="Apis For Office" panose="020B0504010101010104" pitchFamily="34" charset="0"/>
              </a:rPr>
              <a:t>віці</a:t>
            </a:r>
            <a:endParaRPr lang="en-US" sz="1700" dirty="0">
              <a:latin typeface="Apis For Office" panose="020B0504010101010104" pitchFamily="34" charset="0"/>
              <a:ea typeface="Apis For Office" panose="020B0504010101010104" pitchFamily="34" charset="0"/>
              <a:cs typeface="Apis For Office" panose="020B0504010101010104" pitchFamily="34" charset="0"/>
            </a:endParaRPr>
          </a:p>
        </p:txBody>
      </p:sp>
      <p:grpSp>
        <p:nvGrpSpPr>
          <p:cNvPr id="8" name="Group 7">
            <a:extLst>
              <a:ext uri="{FF2B5EF4-FFF2-40B4-BE49-F238E27FC236}">
                <a16:creationId xmlns:a16="http://schemas.microsoft.com/office/drawing/2014/main" id="{4C554A2A-F50D-4869-A8D3-CB16BB1483E0}"/>
              </a:ext>
            </a:extLst>
          </p:cNvPr>
          <p:cNvGrpSpPr/>
          <p:nvPr/>
        </p:nvGrpSpPr>
        <p:grpSpPr>
          <a:xfrm>
            <a:off x="701121" y="1451287"/>
            <a:ext cx="1116000" cy="1116000"/>
            <a:chOff x="1242225" y="1242225"/>
            <a:chExt cx="1116000" cy="1116000"/>
          </a:xfrm>
        </p:grpSpPr>
        <p:sp>
          <p:nvSpPr>
            <p:cNvPr id="9" name="Freeform 2">
              <a:extLst>
                <a:ext uri="{FF2B5EF4-FFF2-40B4-BE49-F238E27FC236}">
                  <a16:creationId xmlns:a16="http://schemas.microsoft.com/office/drawing/2014/main" id="{E1B36D39-2080-4118-A28F-0E6745D89468}"/>
                </a:ext>
              </a:extLst>
            </p:cNvPr>
            <p:cNvSpPr>
              <a:spLocks/>
            </p:cNvSpPr>
            <p:nvPr/>
          </p:nvSpPr>
          <p:spPr bwMode="auto">
            <a:xfrm>
              <a:off x="1242225" y="1242225"/>
              <a:ext cx="1116000" cy="1116000"/>
            </a:xfrm>
            <a:custGeom>
              <a:avLst/>
              <a:gdLst>
                <a:gd name="T0" fmla="*/ 255 w 255"/>
                <a:gd name="T1" fmla="*/ 233 h 255"/>
                <a:gd name="T2" fmla="*/ 233 w 255"/>
                <a:gd name="T3" fmla="*/ 255 h 255"/>
                <a:gd name="T4" fmla="*/ 22 w 255"/>
                <a:gd name="T5" fmla="*/ 255 h 255"/>
                <a:gd name="T6" fmla="*/ 0 w 255"/>
                <a:gd name="T7" fmla="*/ 233 h 255"/>
                <a:gd name="T8" fmla="*/ 0 w 255"/>
                <a:gd name="T9" fmla="*/ 22 h 255"/>
                <a:gd name="T10" fmla="*/ 22 w 255"/>
                <a:gd name="T11" fmla="*/ 0 h 255"/>
                <a:gd name="T12" fmla="*/ 233 w 255"/>
                <a:gd name="T13" fmla="*/ 0 h 255"/>
                <a:gd name="T14" fmla="*/ 255 w 255"/>
                <a:gd name="T15" fmla="*/ 22 h 255"/>
                <a:gd name="T16" fmla="*/ 255 w 255"/>
                <a:gd name="T17" fmla="*/ 2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5">
                  <a:moveTo>
                    <a:pt x="255" y="233"/>
                  </a:moveTo>
                  <a:cubicBezTo>
                    <a:pt x="255" y="245"/>
                    <a:pt x="245" y="255"/>
                    <a:pt x="233" y="255"/>
                  </a:cubicBezTo>
                  <a:cubicBezTo>
                    <a:pt x="22" y="255"/>
                    <a:pt x="22" y="255"/>
                    <a:pt x="22" y="255"/>
                  </a:cubicBezTo>
                  <a:cubicBezTo>
                    <a:pt x="10" y="255"/>
                    <a:pt x="0" y="245"/>
                    <a:pt x="0" y="233"/>
                  </a:cubicBezTo>
                  <a:cubicBezTo>
                    <a:pt x="0" y="22"/>
                    <a:pt x="0" y="22"/>
                    <a:pt x="0" y="22"/>
                  </a:cubicBezTo>
                  <a:cubicBezTo>
                    <a:pt x="0" y="10"/>
                    <a:pt x="10" y="0"/>
                    <a:pt x="22" y="0"/>
                  </a:cubicBezTo>
                  <a:cubicBezTo>
                    <a:pt x="233" y="0"/>
                    <a:pt x="233" y="0"/>
                    <a:pt x="233" y="0"/>
                  </a:cubicBezTo>
                  <a:cubicBezTo>
                    <a:pt x="245" y="0"/>
                    <a:pt x="255" y="10"/>
                    <a:pt x="255" y="22"/>
                  </a:cubicBezTo>
                  <a:lnTo>
                    <a:pt x="255" y="2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Freeform: Shape 9">
              <a:extLst>
                <a:ext uri="{FF2B5EF4-FFF2-40B4-BE49-F238E27FC236}">
                  <a16:creationId xmlns:a16="http://schemas.microsoft.com/office/drawing/2014/main" id="{C789597D-483D-437E-86E5-3DBF303BD36B}"/>
                </a:ext>
              </a:extLst>
            </p:cNvPr>
            <p:cNvSpPr>
              <a:spLocks noChangeArrowheads="1"/>
            </p:cNvSpPr>
            <p:nvPr/>
          </p:nvSpPr>
          <p:spPr bwMode="auto">
            <a:xfrm>
              <a:off x="1371682" y="1331505"/>
              <a:ext cx="852625" cy="932977"/>
            </a:xfrm>
            <a:custGeom>
              <a:avLst/>
              <a:gdLst>
                <a:gd name="connsiteX0" fmla="*/ 655208 w 852625"/>
                <a:gd name="connsiteY0" fmla="*/ 178560 h 932977"/>
                <a:gd name="connsiteX1" fmla="*/ 756110 w 852625"/>
                <a:gd name="connsiteY1" fmla="*/ 178560 h 932977"/>
                <a:gd name="connsiteX2" fmla="*/ 852625 w 852625"/>
                <a:gd name="connsiteY2" fmla="*/ 257190 h 932977"/>
                <a:gd name="connsiteX3" fmla="*/ 852625 w 852625"/>
                <a:gd name="connsiteY3" fmla="*/ 453766 h 932977"/>
                <a:gd name="connsiteX4" fmla="*/ 826303 w 852625"/>
                <a:gd name="connsiteY4" fmla="*/ 479976 h 932977"/>
                <a:gd name="connsiteX5" fmla="*/ 817529 w 852625"/>
                <a:gd name="connsiteY5" fmla="*/ 479976 h 932977"/>
                <a:gd name="connsiteX6" fmla="*/ 817529 w 852625"/>
                <a:gd name="connsiteY6" fmla="*/ 274664 h 932977"/>
                <a:gd name="connsiteX7" fmla="*/ 782432 w 852625"/>
                <a:gd name="connsiteY7" fmla="*/ 274664 h 932977"/>
                <a:gd name="connsiteX8" fmla="*/ 782432 w 852625"/>
                <a:gd name="connsiteY8" fmla="*/ 755182 h 932977"/>
                <a:gd name="connsiteX9" fmla="*/ 751723 w 852625"/>
                <a:gd name="connsiteY9" fmla="*/ 790129 h 932977"/>
                <a:gd name="connsiteX10" fmla="*/ 721014 w 852625"/>
                <a:gd name="connsiteY10" fmla="*/ 755182 h 932977"/>
                <a:gd name="connsiteX11" fmla="*/ 721014 w 852625"/>
                <a:gd name="connsiteY11" fmla="*/ 475608 h 932977"/>
                <a:gd name="connsiteX12" fmla="*/ 690304 w 852625"/>
                <a:gd name="connsiteY12" fmla="*/ 475608 h 932977"/>
                <a:gd name="connsiteX13" fmla="*/ 690304 w 852625"/>
                <a:gd name="connsiteY13" fmla="*/ 755182 h 932977"/>
                <a:gd name="connsiteX14" fmla="*/ 659595 w 852625"/>
                <a:gd name="connsiteY14" fmla="*/ 790129 h 932977"/>
                <a:gd name="connsiteX15" fmla="*/ 628885 w 852625"/>
                <a:gd name="connsiteY15" fmla="*/ 755182 h 932977"/>
                <a:gd name="connsiteX16" fmla="*/ 628885 w 852625"/>
                <a:gd name="connsiteY16" fmla="*/ 287769 h 932977"/>
                <a:gd name="connsiteX17" fmla="*/ 624498 w 852625"/>
                <a:gd name="connsiteY17" fmla="*/ 235349 h 932977"/>
                <a:gd name="connsiteX18" fmla="*/ 598176 w 852625"/>
                <a:gd name="connsiteY18" fmla="*/ 196033 h 932977"/>
                <a:gd name="connsiteX19" fmla="*/ 655208 w 852625"/>
                <a:gd name="connsiteY19" fmla="*/ 178560 h 932977"/>
                <a:gd name="connsiteX20" fmla="*/ 367651 w 852625"/>
                <a:gd name="connsiteY20" fmla="*/ 178560 h 932977"/>
                <a:gd name="connsiteX21" fmla="*/ 485088 w 852625"/>
                <a:gd name="connsiteY21" fmla="*/ 178560 h 932977"/>
                <a:gd name="connsiteX22" fmla="*/ 598176 w 852625"/>
                <a:gd name="connsiteY22" fmla="*/ 274497 h 932977"/>
                <a:gd name="connsiteX23" fmla="*/ 598176 w 852625"/>
                <a:gd name="connsiteY23" fmla="*/ 518702 h 932977"/>
                <a:gd name="connsiteX24" fmla="*/ 563380 w 852625"/>
                <a:gd name="connsiteY24" fmla="*/ 553588 h 932977"/>
                <a:gd name="connsiteX25" fmla="*/ 550331 w 852625"/>
                <a:gd name="connsiteY25" fmla="*/ 553588 h 932977"/>
                <a:gd name="connsiteX26" fmla="*/ 550331 w 852625"/>
                <a:gd name="connsiteY26" fmla="*/ 296301 h 932977"/>
                <a:gd name="connsiteX27" fmla="*/ 519884 w 852625"/>
                <a:gd name="connsiteY27" fmla="*/ 296301 h 932977"/>
                <a:gd name="connsiteX28" fmla="*/ 519884 w 852625"/>
                <a:gd name="connsiteY28" fmla="*/ 889369 h 932977"/>
                <a:gd name="connsiteX29" fmla="*/ 480739 w 852625"/>
                <a:gd name="connsiteY29" fmla="*/ 932977 h 932977"/>
                <a:gd name="connsiteX30" fmla="*/ 441593 w 852625"/>
                <a:gd name="connsiteY30" fmla="*/ 889369 h 932977"/>
                <a:gd name="connsiteX31" fmla="*/ 441593 w 852625"/>
                <a:gd name="connsiteY31" fmla="*/ 544867 h 932977"/>
                <a:gd name="connsiteX32" fmla="*/ 411146 w 852625"/>
                <a:gd name="connsiteY32" fmla="*/ 544867 h 932977"/>
                <a:gd name="connsiteX33" fmla="*/ 411146 w 852625"/>
                <a:gd name="connsiteY33" fmla="*/ 889369 h 932977"/>
                <a:gd name="connsiteX34" fmla="*/ 372000 w 852625"/>
                <a:gd name="connsiteY34" fmla="*/ 932977 h 932977"/>
                <a:gd name="connsiteX35" fmla="*/ 337204 w 852625"/>
                <a:gd name="connsiteY35" fmla="*/ 889369 h 932977"/>
                <a:gd name="connsiteX36" fmla="*/ 337204 w 852625"/>
                <a:gd name="connsiteY36" fmla="*/ 296301 h 932977"/>
                <a:gd name="connsiteX37" fmla="*/ 302407 w 852625"/>
                <a:gd name="connsiteY37" fmla="*/ 296301 h 932977"/>
                <a:gd name="connsiteX38" fmla="*/ 302407 w 852625"/>
                <a:gd name="connsiteY38" fmla="*/ 553588 h 932977"/>
                <a:gd name="connsiteX39" fmla="*/ 289359 w 852625"/>
                <a:gd name="connsiteY39" fmla="*/ 553588 h 932977"/>
                <a:gd name="connsiteX40" fmla="*/ 258912 w 852625"/>
                <a:gd name="connsiteY40" fmla="*/ 518702 h 932977"/>
                <a:gd name="connsiteX41" fmla="*/ 258912 w 852625"/>
                <a:gd name="connsiteY41" fmla="*/ 274497 h 932977"/>
                <a:gd name="connsiteX42" fmla="*/ 367651 w 852625"/>
                <a:gd name="connsiteY42" fmla="*/ 178560 h 932977"/>
                <a:gd name="connsiteX43" fmla="*/ 96515 w 852625"/>
                <a:gd name="connsiteY43" fmla="*/ 178560 h 932977"/>
                <a:gd name="connsiteX44" fmla="*/ 197417 w 852625"/>
                <a:gd name="connsiteY44" fmla="*/ 178560 h 932977"/>
                <a:gd name="connsiteX45" fmla="*/ 254449 w 852625"/>
                <a:gd name="connsiteY45" fmla="*/ 196033 h 932977"/>
                <a:gd name="connsiteX46" fmla="*/ 232514 w 852625"/>
                <a:gd name="connsiteY46" fmla="*/ 235349 h 932977"/>
                <a:gd name="connsiteX47" fmla="*/ 223740 w 852625"/>
                <a:gd name="connsiteY47" fmla="*/ 287769 h 932977"/>
                <a:gd name="connsiteX48" fmla="*/ 223740 w 852625"/>
                <a:gd name="connsiteY48" fmla="*/ 755182 h 932977"/>
                <a:gd name="connsiteX49" fmla="*/ 193030 w 852625"/>
                <a:gd name="connsiteY49" fmla="*/ 790129 h 932977"/>
                <a:gd name="connsiteX50" fmla="*/ 162321 w 852625"/>
                <a:gd name="connsiteY50" fmla="*/ 755182 h 932977"/>
                <a:gd name="connsiteX51" fmla="*/ 162321 w 852625"/>
                <a:gd name="connsiteY51" fmla="*/ 475608 h 932977"/>
                <a:gd name="connsiteX52" fmla="*/ 131611 w 852625"/>
                <a:gd name="connsiteY52" fmla="*/ 475608 h 932977"/>
                <a:gd name="connsiteX53" fmla="*/ 131611 w 852625"/>
                <a:gd name="connsiteY53" fmla="*/ 755182 h 932977"/>
                <a:gd name="connsiteX54" fmla="*/ 100902 w 852625"/>
                <a:gd name="connsiteY54" fmla="*/ 790129 h 932977"/>
                <a:gd name="connsiteX55" fmla="*/ 70193 w 852625"/>
                <a:gd name="connsiteY55" fmla="*/ 755182 h 932977"/>
                <a:gd name="connsiteX56" fmla="*/ 70193 w 852625"/>
                <a:gd name="connsiteY56" fmla="*/ 274664 h 932977"/>
                <a:gd name="connsiteX57" fmla="*/ 39483 w 852625"/>
                <a:gd name="connsiteY57" fmla="*/ 274664 h 932977"/>
                <a:gd name="connsiteX58" fmla="*/ 39483 w 852625"/>
                <a:gd name="connsiteY58" fmla="*/ 479976 h 932977"/>
                <a:gd name="connsiteX59" fmla="*/ 26322 w 852625"/>
                <a:gd name="connsiteY59" fmla="*/ 479976 h 932977"/>
                <a:gd name="connsiteX60" fmla="*/ 0 w 852625"/>
                <a:gd name="connsiteY60" fmla="*/ 453766 h 932977"/>
                <a:gd name="connsiteX61" fmla="*/ 0 w 852625"/>
                <a:gd name="connsiteY61" fmla="*/ 257190 h 932977"/>
                <a:gd name="connsiteX62" fmla="*/ 96515 w 852625"/>
                <a:gd name="connsiteY62" fmla="*/ 178560 h 932977"/>
                <a:gd name="connsiteX63" fmla="*/ 709775 w 852625"/>
                <a:gd name="connsiteY63" fmla="*/ 35712 h 932977"/>
                <a:gd name="connsiteX64" fmla="*/ 772271 w 852625"/>
                <a:gd name="connsiteY64" fmla="*/ 98208 h 932977"/>
                <a:gd name="connsiteX65" fmla="*/ 709775 w 852625"/>
                <a:gd name="connsiteY65" fmla="*/ 160704 h 932977"/>
                <a:gd name="connsiteX66" fmla="*/ 647279 w 852625"/>
                <a:gd name="connsiteY66" fmla="*/ 98208 h 932977"/>
                <a:gd name="connsiteX67" fmla="*/ 709775 w 852625"/>
                <a:gd name="connsiteY67" fmla="*/ 35712 h 932977"/>
                <a:gd name="connsiteX68" fmla="*/ 149545 w 852625"/>
                <a:gd name="connsiteY68" fmla="*/ 35712 h 932977"/>
                <a:gd name="connsiteX69" fmla="*/ 209810 w 852625"/>
                <a:gd name="connsiteY69" fmla="*/ 98208 h 932977"/>
                <a:gd name="connsiteX70" fmla="*/ 149545 w 852625"/>
                <a:gd name="connsiteY70" fmla="*/ 160704 h 932977"/>
                <a:gd name="connsiteX71" fmla="*/ 89280 w 852625"/>
                <a:gd name="connsiteY71" fmla="*/ 98208 h 932977"/>
                <a:gd name="connsiteX72" fmla="*/ 149545 w 852625"/>
                <a:gd name="connsiteY72" fmla="*/ 35712 h 932977"/>
                <a:gd name="connsiteX73" fmla="*/ 428543 w 852625"/>
                <a:gd name="connsiteY73" fmla="*/ 0 h 932977"/>
                <a:gd name="connsiteX74" fmla="*/ 504431 w 852625"/>
                <a:gd name="connsiteY74" fmla="*/ 78121 h 932977"/>
                <a:gd name="connsiteX75" fmla="*/ 428543 w 852625"/>
                <a:gd name="connsiteY75" fmla="*/ 156242 h 932977"/>
                <a:gd name="connsiteX76" fmla="*/ 352655 w 852625"/>
                <a:gd name="connsiteY76" fmla="*/ 78121 h 932977"/>
                <a:gd name="connsiteX77" fmla="*/ 428543 w 852625"/>
                <a:gd name="connsiteY77" fmla="*/ 0 h 93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52625" h="932977">
                  <a:moveTo>
                    <a:pt x="655208" y="178560"/>
                  </a:moveTo>
                  <a:cubicBezTo>
                    <a:pt x="756110" y="178560"/>
                    <a:pt x="756110" y="178560"/>
                    <a:pt x="756110" y="178560"/>
                  </a:cubicBezTo>
                  <a:cubicBezTo>
                    <a:pt x="799981" y="178560"/>
                    <a:pt x="852625" y="213507"/>
                    <a:pt x="852625" y="257190"/>
                  </a:cubicBezTo>
                  <a:cubicBezTo>
                    <a:pt x="852625" y="453766"/>
                    <a:pt x="852625" y="453766"/>
                    <a:pt x="852625" y="453766"/>
                  </a:cubicBezTo>
                  <a:cubicBezTo>
                    <a:pt x="852625" y="471240"/>
                    <a:pt x="843851" y="479976"/>
                    <a:pt x="826303" y="479976"/>
                  </a:cubicBezTo>
                  <a:cubicBezTo>
                    <a:pt x="821916" y="479976"/>
                    <a:pt x="826303" y="479976"/>
                    <a:pt x="817529" y="479976"/>
                  </a:cubicBezTo>
                  <a:cubicBezTo>
                    <a:pt x="817529" y="274664"/>
                    <a:pt x="817529" y="274664"/>
                    <a:pt x="817529" y="274664"/>
                  </a:cubicBezTo>
                  <a:cubicBezTo>
                    <a:pt x="782432" y="274664"/>
                    <a:pt x="782432" y="274664"/>
                    <a:pt x="782432" y="274664"/>
                  </a:cubicBezTo>
                  <a:cubicBezTo>
                    <a:pt x="782432" y="755182"/>
                    <a:pt x="782432" y="755182"/>
                    <a:pt x="782432" y="755182"/>
                  </a:cubicBezTo>
                  <a:cubicBezTo>
                    <a:pt x="782432" y="772656"/>
                    <a:pt x="773658" y="790129"/>
                    <a:pt x="751723" y="790129"/>
                  </a:cubicBezTo>
                  <a:cubicBezTo>
                    <a:pt x="734175" y="790129"/>
                    <a:pt x="721014" y="772656"/>
                    <a:pt x="721014" y="755182"/>
                  </a:cubicBezTo>
                  <a:cubicBezTo>
                    <a:pt x="721014" y="475608"/>
                    <a:pt x="721014" y="475608"/>
                    <a:pt x="721014" y="475608"/>
                  </a:cubicBezTo>
                  <a:cubicBezTo>
                    <a:pt x="690304" y="475608"/>
                    <a:pt x="690304" y="475608"/>
                    <a:pt x="690304" y="475608"/>
                  </a:cubicBezTo>
                  <a:cubicBezTo>
                    <a:pt x="690304" y="755182"/>
                    <a:pt x="690304" y="755182"/>
                    <a:pt x="690304" y="755182"/>
                  </a:cubicBezTo>
                  <a:cubicBezTo>
                    <a:pt x="690304" y="772656"/>
                    <a:pt x="681530" y="790129"/>
                    <a:pt x="659595" y="790129"/>
                  </a:cubicBezTo>
                  <a:cubicBezTo>
                    <a:pt x="637660" y="790129"/>
                    <a:pt x="628885" y="772656"/>
                    <a:pt x="628885" y="755182"/>
                  </a:cubicBezTo>
                  <a:cubicBezTo>
                    <a:pt x="628885" y="287769"/>
                    <a:pt x="628885" y="287769"/>
                    <a:pt x="628885" y="287769"/>
                  </a:cubicBezTo>
                  <a:cubicBezTo>
                    <a:pt x="628885" y="279032"/>
                    <a:pt x="628885" y="252822"/>
                    <a:pt x="624498" y="235349"/>
                  </a:cubicBezTo>
                  <a:cubicBezTo>
                    <a:pt x="620111" y="217875"/>
                    <a:pt x="606950" y="204770"/>
                    <a:pt x="598176" y="196033"/>
                  </a:cubicBezTo>
                  <a:cubicBezTo>
                    <a:pt x="615724" y="182928"/>
                    <a:pt x="637660" y="178560"/>
                    <a:pt x="655208" y="178560"/>
                  </a:cubicBezTo>
                  <a:close/>
                  <a:moveTo>
                    <a:pt x="367651" y="178560"/>
                  </a:moveTo>
                  <a:lnTo>
                    <a:pt x="485088" y="178560"/>
                  </a:lnTo>
                  <a:cubicBezTo>
                    <a:pt x="537283" y="178560"/>
                    <a:pt x="598176" y="222168"/>
                    <a:pt x="598176" y="274497"/>
                  </a:cubicBezTo>
                  <a:cubicBezTo>
                    <a:pt x="598176" y="518702"/>
                    <a:pt x="598176" y="518702"/>
                    <a:pt x="598176" y="518702"/>
                  </a:cubicBezTo>
                  <a:cubicBezTo>
                    <a:pt x="598176" y="536145"/>
                    <a:pt x="580778" y="553588"/>
                    <a:pt x="563380" y="553588"/>
                  </a:cubicBezTo>
                  <a:cubicBezTo>
                    <a:pt x="559030" y="553588"/>
                    <a:pt x="563380" y="553588"/>
                    <a:pt x="550331" y="553588"/>
                  </a:cubicBezTo>
                  <a:cubicBezTo>
                    <a:pt x="550331" y="296301"/>
                    <a:pt x="550331" y="296301"/>
                    <a:pt x="550331" y="296301"/>
                  </a:cubicBezTo>
                  <a:cubicBezTo>
                    <a:pt x="519884" y="296301"/>
                    <a:pt x="519884" y="296301"/>
                    <a:pt x="519884" y="296301"/>
                  </a:cubicBezTo>
                  <a:cubicBezTo>
                    <a:pt x="519884" y="889369"/>
                    <a:pt x="519884" y="889369"/>
                    <a:pt x="519884" y="889369"/>
                  </a:cubicBezTo>
                  <a:cubicBezTo>
                    <a:pt x="519884" y="911173"/>
                    <a:pt x="506836" y="932977"/>
                    <a:pt x="480739" y="932977"/>
                  </a:cubicBezTo>
                  <a:cubicBezTo>
                    <a:pt x="454641" y="932977"/>
                    <a:pt x="441593" y="911173"/>
                    <a:pt x="441593" y="889369"/>
                  </a:cubicBezTo>
                  <a:cubicBezTo>
                    <a:pt x="441593" y="544867"/>
                    <a:pt x="441593" y="544867"/>
                    <a:pt x="441593" y="544867"/>
                  </a:cubicBezTo>
                  <a:cubicBezTo>
                    <a:pt x="411146" y="544867"/>
                    <a:pt x="411146" y="544867"/>
                    <a:pt x="411146" y="544867"/>
                  </a:cubicBezTo>
                  <a:cubicBezTo>
                    <a:pt x="411146" y="889369"/>
                    <a:pt x="411146" y="889369"/>
                    <a:pt x="411146" y="889369"/>
                  </a:cubicBezTo>
                  <a:cubicBezTo>
                    <a:pt x="411146" y="911173"/>
                    <a:pt x="398097" y="932977"/>
                    <a:pt x="372000" y="932977"/>
                  </a:cubicBezTo>
                  <a:cubicBezTo>
                    <a:pt x="350252" y="932977"/>
                    <a:pt x="337204" y="911173"/>
                    <a:pt x="337204" y="889369"/>
                  </a:cubicBezTo>
                  <a:cubicBezTo>
                    <a:pt x="337204" y="296301"/>
                    <a:pt x="337204" y="296301"/>
                    <a:pt x="337204" y="296301"/>
                  </a:cubicBezTo>
                  <a:cubicBezTo>
                    <a:pt x="302407" y="296301"/>
                    <a:pt x="302407" y="296301"/>
                    <a:pt x="302407" y="296301"/>
                  </a:cubicBezTo>
                  <a:cubicBezTo>
                    <a:pt x="302407" y="553588"/>
                    <a:pt x="302407" y="553588"/>
                    <a:pt x="302407" y="553588"/>
                  </a:cubicBezTo>
                  <a:cubicBezTo>
                    <a:pt x="293708" y="553588"/>
                    <a:pt x="298058" y="553588"/>
                    <a:pt x="289359" y="553588"/>
                  </a:cubicBezTo>
                  <a:cubicBezTo>
                    <a:pt x="271961" y="553588"/>
                    <a:pt x="258912" y="536145"/>
                    <a:pt x="258912" y="518702"/>
                  </a:cubicBezTo>
                  <a:cubicBezTo>
                    <a:pt x="258912" y="274497"/>
                    <a:pt x="258912" y="274497"/>
                    <a:pt x="258912" y="274497"/>
                  </a:cubicBezTo>
                  <a:cubicBezTo>
                    <a:pt x="258912" y="222168"/>
                    <a:pt x="315456" y="178560"/>
                    <a:pt x="367651" y="178560"/>
                  </a:cubicBezTo>
                  <a:close/>
                  <a:moveTo>
                    <a:pt x="96515" y="178560"/>
                  </a:moveTo>
                  <a:cubicBezTo>
                    <a:pt x="96515" y="178560"/>
                    <a:pt x="96515" y="178560"/>
                    <a:pt x="197417" y="178560"/>
                  </a:cubicBezTo>
                  <a:cubicBezTo>
                    <a:pt x="214965" y="178560"/>
                    <a:pt x="236901" y="182928"/>
                    <a:pt x="254449" y="196033"/>
                  </a:cubicBezTo>
                  <a:cubicBezTo>
                    <a:pt x="245675" y="204770"/>
                    <a:pt x="236901" y="217875"/>
                    <a:pt x="232514" y="235349"/>
                  </a:cubicBezTo>
                  <a:cubicBezTo>
                    <a:pt x="223740" y="252822"/>
                    <a:pt x="223740" y="279032"/>
                    <a:pt x="223740" y="287769"/>
                  </a:cubicBezTo>
                  <a:cubicBezTo>
                    <a:pt x="223740" y="287769"/>
                    <a:pt x="223740" y="287769"/>
                    <a:pt x="223740" y="755182"/>
                  </a:cubicBezTo>
                  <a:cubicBezTo>
                    <a:pt x="223740" y="772656"/>
                    <a:pt x="214965" y="790129"/>
                    <a:pt x="193030" y="790129"/>
                  </a:cubicBezTo>
                  <a:cubicBezTo>
                    <a:pt x="175482" y="790129"/>
                    <a:pt x="162321" y="772656"/>
                    <a:pt x="162321" y="755182"/>
                  </a:cubicBezTo>
                  <a:cubicBezTo>
                    <a:pt x="162321" y="755182"/>
                    <a:pt x="162321" y="755182"/>
                    <a:pt x="162321" y="475608"/>
                  </a:cubicBezTo>
                  <a:cubicBezTo>
                    <a:pt x="162321" y="475608"/>
                    <a:pt x="162321" y="475608"/>
                    <a:pt x="131611" y="475608"/>
                  </a:cubicBezTo>
                  <a:cubicBezTo>
                    <a:pt x="131611" y="475608"/>
                    <a:pt x="131611" y="475608"/>
                    <a:pt x="131611" y="755182"/>
                  </a:cubicBezTo>
                  <a:cubicBezTo>
                    <a:pt x="131611" y="772656"/>
                    <a:pt x="122837" y="790129"/>
                    <a:pt x="100902" y="790129"/>
                  </a:cubicBezTo>
                  <a:cubicBezTo>
                    <a:pt x="78967" y="790129"/>
                    <a:pt x="70193" y="772656"/>
                    <a:pt x="70193" y="755182"/>
                  </a:cubicBezTo>
                  <a:cubicBezTo>
                    <a:pt x="70193" y="755182"/>
                    <a:pt x="70193" y="755182"/>
                    <a:pt x="70193" y="274664"/>
                  </a:cubicBezTo>
                  <a:cubicBezTo>
                    <a:pt x="70193" y="274664"/>
                    <a:pt x="70193" y="274664"/>
                    <a:pt x="39483" y="274664"/>
                  </a:cubicBezTo>
                  <a:cubicBezTo>
                    <a:pt x="39483" y="274664"/>
                    <a:pt x="39483" y="274664"/>
                    <a:pt x="39483" y="479976"/>
                  </a:cubicBezTo>
                  <a:cubicBezTo>
                    <a:pt x="30709" y="479976"/>
                    <a:pt x="30709" y="479976"/>
                    <a:pt x="26322" y="479976"/>
                  </a:cubicBezTo>
                  <a:cubicBezTo>
                    <a:pt x="13161" y="479976"/>
                    <a:pt x="0" y="471240"/>
                    <a:pt x="0" y="453766"/>
                  </a:cubicBezTo>
                  <a:cubicBezTo>
                    <a:pt x="0" y="453766"/>
                    <a:pt x="0" y="453766"/>
                    <a:pt x="0" y="257190"/>
                  </a:cubicBezTo>
                  <a:cubicBezTo>
                    <a:pt x="0" y="213507"/>
                    <a:pt x="52645" y="178560"/>
                    <a:pt x="96515" y="178560"/>
                  </a:cubicBezTo>
                  <a:close/>
                  <a:moveTo>
                    <a:pt x="709775" y="35712"/>
                  </a:moveTo>
                  <a:cubicBezTo>
                    <a:pt x="744291" y="35712"/>
                    <a:pt x="772271" y="63692"/>
                    <a:pt x="772271" y="98208"/>
                  </a:cubicBezTo>
                  <a:cubicBezTo>
                    <a:pt x="772271" y="132724"/>
                    <a:pt x="744291" y="160704"/>
                    <a:pt x="709775" y="160704"/>
                  </a:cubicBezTo>
                  <a:cubicBezTo>
                    <a:pt x="675259" y="160704"/>
                    <a:pt x="647279" y="132724"/>
                    <a:pt x="647279" y="98208"/>
                  </a:cubicBezTo>
                  <a:cubicBezTo>
                    <a:pt x="647279" y="63692"/>
                    <a:pt x="675259" y="35712"/>
                    <a:pt x="709775" y="35712"/>
                  </a:cubicBezTo>
                  <a:close/>
                  <a:moveTo>
                    <a:pt x="149545" y="35712"/>
                  </a:moveTo>
                  <a:cubicBezTo>
                    <a:pt x="182828" y="35712"/>
                    <a:pt x="209810" y="63692"/>
                    <a:pt x="209810" y="98208"/>
                  </a:cubicBezTo>
                  <a:cubicBezTo>
                    <a:pt x="209810" y="132724"/>
                    <a:pt x="182828" y="160704"/>
                    <a:pt x="149545" y="160704"/>
                  </a:cubicBezTo>
                  <a:cubicBezTo>
                    <a:pt x="116262" y="160704"/>
                    <a:pt x="89280" y="132724"/>
                    <a:pt x="89280" y="98208"/>
                  </a:cubicBezTo>
                  <a:cubicBezTo>
                    <a:pt x="89280" y="63692"/>
                    <a:pt x="116262" y="35712"/>
                    <a:pt x="149545" y="35712"/>
                  </a:cubicBezTo>
                  <a:close/>
                  <a:moveTo>
                    <a:pt x="428543" y="0"/>
                  </a:moveTo>
                  <a:cubicBezTo>
                    <a:pt x="470455" y="0"/>
                    <a:pt x="504431" y="34976"/>
                    <a:pt x="504431" y="78121"/>
                  </a:cubicBezTo>
                  <a:cubicBezTo>
                    <a:pt x="504431" y="121266"/>
                    <a:pt x="470455" y="156242"/>
                    <a:pt x="428543" y="156242"/>
                  </a:cubicBezTo>
                  <a:cubicBezTo>
                    <a:pt x="386631" y="156242"/>
                    <a:pt x="352655" y="121266"/>
                    <a:pt x="352655" y="78121"/>
                  </a:cubicBezTo>
                  <a:cubicBezTo>
                    <a:pt x="352655" y="34976"/>
                    <a:pt x="386631" y="0"/>
                    <a:pt x="428543"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grpSp>
      <p:pic>
        <p:nvPicPr>
          <p:cNvPr id="11" name="Picture 10">
            <a:extLst>
              <a:ext uri="{FF2B5EF4-FFF2-40B4-BE49-F238E27FC236}">
                <a16:creationId xmlns:a16="http://schemas.microsoft.com/office/drawing/2014/main" id="{C9AA365E-55A1-41D4-B5F0-8804F850DF30}"/>
              </a:ext>
            </a:extLst>
          </p:cNvPr>
          <p:cNvPicPr>
            <a:picLocks noChangeAspect="1"/>
          </p:cNvPicPr>
          <p:nvPr/>
        </p:nvPicPr>
        <p:blipFill>
          <a:blip r:embed="rId3"/>
          <a:stretch>
            <a:fillRect/>
          </a:stretch>
        </p:blipFill>
        <p:spPr>
          <a:xfrm>
            <a:off x="4743780" y="67451"/>
            <a:ext cx="2591025" cy="176799"/>
          </a:xfrm>
          <a:prstGeom prst="rect">
            <a:avLst/>
          </a:prstGeom>
        </p:spPr>
      </p:pic>
    </p:spTree>
    <p:extLst>
      <p:ext uri="{BB962C8B-B14F-4D97-AF65-F5344CB8AC3E}">
        <p14:creationId xmlns:p14="http://schemas.microsoft.com/office/powerpoint/2010/main" val="1876458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5B7BCF-9857-44FD-B12D-E0280A229591}"/>
              </a:ext>
            </a:extLst>
          </p:cNvPr>
          <p:cNvSpPr>
            <a:spLocks noGrp="1"/>
          </p:cNvSpPr>
          <p:nvPr>
            <p:ph idx="1"/>
          </p:nvPr>
        </p:nvSpPr>
        <p:spPr>
          <a:xfrm>
            <a:off x="240998" y="741821"/>
            <a:ext cx="8510400" cy="4091436"/>
          </a:xfrm>
        </p:spPr>
        <p:txBody>
          <a:bodyPr>
            <a:normAutofit/>
          </a:bodyPr>
          <a:lstStyle/>
          <a:p>
            <a:pPr marL="0" indent="0">
              <a:buNone/>
            </a:pP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Інгібітор</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зазвичай</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виявляється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двома</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шляхами:</a:t>
            </a:r>
          </a:p>
          <a:p>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під</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час планового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огляду</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хворого на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гемофілію</a:t>
            </a:r>
            <a:endParaRPr lang="ru-RU" sz="14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400" dirty="0">
                <a:latin typeface="Apis For Office" panose="020B0504010101010104" pitchFamily="34" charset="0"/>
                <a:ea typeface="Apis For Office" panose="020B0504010101010104" pitchFamily="34" charset="0"/>
                <a:cs typeface="Apis For Office" panose="020B0504010101010104" pitchFamily="34" charset="0"/>
              </a:rPr>
              <a:t>в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ході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лікування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якщо</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на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тлі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адекватного за дозою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лікування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фактором,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кровотеча</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раптово</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та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несподівано</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не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зупиняється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у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визначений</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термін</a:t>
            </a:r>
            <a:endParaRPr lang="ru-RU" sz="1400" dirty="0">
              <a:latin typeface="Apis For Office" panose="020B0504010101010104" pitchFamily="34" charset="0"/>
              <a:ea typeface="Apis For Office" panose="020B0504010101010104" pitchFamily="34" charset="0"/>
              <a:cs typeface="Apis For Office" panose="020B0504010101010104" pitchFamily="34" charset="0"/>
            </a:endParaRPr>
          </a:p>
          <a:p>
            <a:endParaRPr lang="ru-RU" sz="14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400" dirty="0">
                <a:latin typeface="Apis For Office" panose="020B0504010101010104" pitchFamily="34" charset="0"/>
                <a:ea typeface="Apis For Office" panose="020B0504010101010104" pitchFamily="34" charset="0"/>
                <a:cs typeface="Apis For Office" panose="020B0504010101010104" pitchFamily="34" charset="0"/>
              </a:rPr>
              <a:t>Для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виявлення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інгібіторів</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рекомендовано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використання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методу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Бетезда</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в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модифікації</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Німегену</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одиниці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виміру</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одиниці</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Бетезда</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(БЕ) та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підтвердження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діагнозу</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шляхом повторного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визначення</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інгібітора</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з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інтервалом</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 в 1 </a:t>
            </a:r>
            <a:r>
              <a:rPr lang="ru-RU" sz="1400" dirty="0" err="1">
                <a:latin typeface="Apis For Office" panose="020B0504010101010104" pitchFamily="34" charset="0"/>
                <a:ea typeface="Apis For Office" panose="020B0504010101010104" pitchFamily="34" charset="0"/>
                <a:cs typeface="Apis For Office" panose="020B0504010101010104" pitchFamily="34" charset="0"/>
              </a:rPr>
              <a:t>тиждень</a:t>
            </a:r>
            <a:r>
              <a:rPr lang="ru-RU" sz="1400"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p>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Діагноз</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інгібіторної</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гемофілії</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встановлюється</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при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титрі</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інгібітору</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 0,6 БЕ</a:t>
            </a:r>
          </a:p>
          <a:p>
            <a:endPar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p>
            <a:r>
              <a:rPr lang="ru-RU" sz="14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Класифікація</a:t>
            </a:r>
            <a:r>
              <a:rPr lang="ru-RU" sz="14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інгібіторів</a:t>
            </a:r>
            <a:r>
              <a:rPr lang="ru-RU" sz="14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a:t>
            </a:r>
          </a:p>
          <a:p>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титр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інгібітору</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&lt; 5 БЕ -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інгібітор</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в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низькому</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титрі</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низькореагуючий</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a:t>
            </a:r>
          </a:p>
          <a:p>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титр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інгібітору</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 5 БЕ -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інгібітор</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у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високому</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титрі</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високореагує</a:t>
            </a:r>
            <a:r>
              <a:rPr lang="ru-RU" sz="14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a:t>
            </a:r>
            <a:endParaRPr lang="ru-RU" sz="1200" dirty="0">
              <a:solidFill>
                <a:srgbClr val="009FDA"/>
              </a:solidFill>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Title 2">
            <a:extLst>
              <a:ext uri="{FF2B5EF4-FFF2-40B4-BE49-F238E27FC236}">
                <a16:creationId xmlns:a16="http://schemas.microsoft.com/office/drawing/2014/main" id="{D2E23F70-BFC5-4402-BBC0-823C4F36B46D}"/>
              </a:ext>
            </a:extLst>
          </p:cNvPr>
          <p:cNvSpPr>
            <a:spLocks noGrp="1"/>
          </p:cNvSpPr>
          <p:nvPr>
            <p:ph type="title"/>
          </p:nvPr>
        </p:nvSpPr>
        <p:spPr>
          <a:xfrm>
            <a:off x="316800" y="208930"/>
            <a:ext cx="8510400" cy="391412"/>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Діагностика</a:t>
            </a:r>
            <a:r>
              <a:rPr lang="ru-RU" dirty="0">
                <a:latin typeface="Apis For Office" panose="020B0504010101010104" pitchFamily="34" charset="0"/>
                <a:ea typeface="Apis For Office" panose="020B0504010101010104" pitchFamily="34" charset="0"/>
                <a:cs typeface="Apis For Office" panose="020B0504010101010104" pitchFamily="34" charset="0"/>
              </a:rPr>
              <a:t> ІФГ</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419C9256-6F9D-48A5-81AC-CF705C979569}"/>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CB9B0D0F-87DC-4760-B3A2-F9D362CAF2E1}"/>
              </a:ext>
            </a:extLst>
          </p:cNvPr>
          <p:cNvSpPr>
            <a:spLocks noGrp="1"/>
          </p:cNvSpPr>
          <p:nvPr>
            <p:ph type="sldNum" sz="quarter" idx="4"/>
          </p:nvPr>
        </p:nvSpPr>
        <p:spPr/>
        <p:txBody>
          <a:bodyPr/>
          <a:lstStyle/>
          <a:p>
            <a:pPr>
              <a:defRPr/>
            </a:pPr>
            <a:fld id="{4B01E8EF-57E8-4F85-90EB-163CEE512F88}" type="slidenum">
              <a:rPr lang="en-GB" noProof="0" smtClean="0"/>
              <a:pPr>
                <a:defRPr/>
              </a:pPr>
              <a:t>25</a:t>
            </a:fld>
            <a:endParaRPr lang="en-GB" noProof="0" dirty="0"/>
          </a:p>
        </p:txBody>
      </p:sp>
      <p:pic>
        <p:nvPicPr>
          <p:cNvPr id="7" name="Picture 6">
            <a:extLst>
              <a:ext uri="{FF2B5EF4-FFF2-40B4-BE49-F238E27FC236}">
                <a16:creationId xmlns:a16="http://schemas.microsoft.com/office/drawing/2014/main" id="{26330166-E387-4320-BE4E-382F20EEA175}"/>
              </a:ext>
            </a:extLst>
          </p:cNvPr>
          <p:cNvPicPr>
            <a:picLocks noChangeAspect="1"/>
          </p:cNvPicPr>
          <p:nvPr/>
        </p:nvPicPr>
        <p:blipFill>
          <a:blip r:embed="rId2"/>
          <a:stretch>
            <a:fillRect/>
          </a:stretch>
        </p:blipFill>
        <p:spPr>
          <a:xfrm>
            <a:off x="4743780" y="67451"/>
            <a:ext cx="2591025" cy="176799"/>
          </a:xfrm>
          <a:prstGeom prst="rect">
            <a:avLst/>
          </a:prstGeom>
        </p:spPr>
      </p:pic>
    </p:spTree>
    <p:extLst>
      <p:ext uri="{BB962C8B-B14F-4D97-AF65-F5344CB8AC3E}">
        <p14:creationId xmlns:p14="http://schemas.microsoft.com/office/powerpoint/2010/main" val="3480235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1A87FF-1987-4352-B5C0-64D1195DE408}"/>
              </a:ext>
            </a:extLst>
          </p:cNvPr>
          <p:cNvSpPr>
            <a:spLocks noGrp="1"/>
          </p:cNvSpPr>
          <p:nvPr>
            <p:ph idx="1"/>
          </p:nvPr>
        </p:nvSpPr>
        <p:spPr>
          <a:xfrm>
            <a:off x="316800" y="824190"/>
            <a:ext cx="8510400" cy="3727714"/>
          </a:xfrm>
        </p:spPr>
        <p:txBody>
          <a:bodyPr>
            <a:normAutofit/>
          </a:bodyPr>
          <a:lstStyle/>
          <a:p>
            <a:r>
              <a:rPr lang="ru-RU" sz="1600" b="1" dirty="0" err="1">
                <a:latin typeface="Apis For Office" panose="020B0504010101010104" pitchFamily="34" charset="0"/>
                <a:ea typeface="Apis For Office" panose="020B0504010101010104" pitchFamily="34" charset="0"/>
                <a:cs typeface="Apis For Office" panose="020B0504010101010104" pitchFamily="34" charset="0"/>
              </a:rPr>
              <a:t>Інгібітори</a:t>
            </a:r>
            <a:r>
              <a:rPr lang="ru-RU" sz="1600" b="1"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latin typeface="Apis For Office" panose="020B0504010101010104" pitchFamily="34" charset="0"/>
                <a:ea typeface="Apis For Office" panose="020B0504010101010104" pitchFamily="34" charset="0"/>
                <a:cs typeface="Apis For Office" panose="020B0504010101010104" pitchFamily="34" charset="0"/>
              </a:rPr>
              <a:t>низького</a:t>
            </a:r>
            <a:r>
              <a:rPr lang="ru-RU" sz="1600" b="1" dirty="0">
                <a:latin typeface="Apis For Office" panose="020B0504010101010104" pitchFamily="34" charset="0"/>
                <a:ea typeface="Apis For Office" panose="020B0504010101010104" pitchFamily="34" charset="0"/>
                <a:cs typeface="Apis For Office" panose="020B0504010101010104" pitchFamily="34" charset="0"/>
              </a:rPr>
              <a:t> титру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можуть</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мати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транзиторний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характер і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зникати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протягом</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6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місяців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sz="16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600" b="1" dirty="0" err="1">
                <a:latin typeface="Apis For Office" panose="020B0504010101010104" pitchFamily="34" charset="0"/>
                <a:ea typeface="Apis For Office" panose="020B0504010101010104" pitchFamily="34" charset="0"/>
                <a:cs typeface="Apis For Office" panose="020B0504010101010104" pitchFamily="34" charset="0"/>
              </a:rPr>
              <a:t>Інгібітори</a:t>
            </a:r>
            <a:r>
              <a:rPr lang="ru-RU" sz="1600" b="1" dirty="0">
                <a:latin typeface="Apis For Office" panose="020B0504010101010104" pitchFamily="34" charset="0"/>
                <a:ea typeface="Apis For Office" panose="020B0504010101010104" pitchFamily="34" charset="0"/>
                <a:cs typeface="Apis For Office" panose="020B0504010101010104" pitchFamily="34" charset="0"/>
              </a:rPr>
              <a:t> у </a:t>
            </a:r>
            <a:r>
              <a:rPr lang="ru-RU" sz="1600" b="1" dirty="0" err="1">
                <a:latin typeface="Apis For Office" panose="020B0504010101010104" pitchFamily="34" charset="0"/>
                <a:ea typeface="Apis For Office" panose="020B0504010101010104" pitchFamily="34" charset="0"/>
                <a:cs typeface="Apis For Office" panose="020B0504010101010104" pitchFamily="34" charset="0"/>
              </a:rPr>
              <a:t>високому</a:t>
            </a:r>
            <a:r>
              <a:rPr lang="ru-RU" sz="1600" b="1"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latin typeface="Apis For Office" panose="020B0504010101010104" pitchFamily="34" charset="0"/>
                <a:ea typeface="Apis For Office" panose="020B0504010101010104" pitchFamily="34" charset="0"/>
                <a:cs typeface="Apis For Office" panose="020B0504010101010104" pitchFamily="34" charset="0"/>
              </a:rPr>
              <a:t>титрі</a:t>
            </a:r>
            <a:r>
              <a:rPr lang="ru-RU" sz="1600" b="1"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зазвичай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мають</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постійний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характер. При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тривалій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відсутності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замісної</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терапії</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їх</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титр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може</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знизитися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але при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відновленні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терапії</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через 3-5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днів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може</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розвинутись</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анамнестична</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реакція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sz="16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600" dirty="0">
                <a:latin typeface="Apis For Office" panose="020B0504010101010104" pitchFamily="34" charset="0"/>
                <a:ea typeface="Apis For Office" panose="020B0504010101010104" pitchFamily="34" charset="0"/>
                <a:cs typeface="Apis For Office" panose="020B0504010101010104" pitchFamily="34" charset="0"/>
              </a:rPr>
              <a:t>При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дуже</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низькому</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титрі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(&lt; 0,6 БЕ)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інгібітор</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може</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не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виявлятися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при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дослідженні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методом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Бетезда</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але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може</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зумовлювати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скорочення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періоду</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напіввиведення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та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відновлення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фактора</a:t>
            </a:r>
            <a:endParaRPr lang="en-GB" sz="1600" b="1"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Title 2">
            <a:extLst>
              <a:ext uri="{FF2B5EF4-FFF2-40B4-BE49-F238E27FC236}">
                <a16:creationId xmlns:a16="http://schemas.microsoft.com/office/drawing/2014/main" id="{8FAF4F70-ED09-4A6E-9A98-CAAD8EA57732}"/>
              </a:ext>
            </a:extLst>
          </p:cNvPr>
          <p:cNvSpPr>
            <a:spLocks noGrp="1"/>
          </p:cNvSpPr>
          <p:nvPr>
            <p:ph type="title"/>
          </p:nvPr>
        </p:nvSpPr>
        <p:spPr>
          <a:xfrm>
            <a:off x="316800" y="200184"/>
            <a:ext cx="8510400" cy="391412"/>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Діагностика</a:t>
            </a:r>
            <a:r>
              <a:rPr lang="ru-RU" dirty="0">
                <a:latin typeface="Apis For Office" panose="020B0504010101010104" pitchFamily="34" charset="0"/>
                <a:ea typeface="Apis For Office" panose="020B0504010101010104" pitchFamily="34" charset="0"/>
                <a:cs typeface="Apis For Office" panose="020B0504010101010104" pitchFamily="34" charset="0"/>
              </a:rPr>
              <a:t> ІФГ</a:t>
            </a:r>
            <a:endParaRPr lang="en-GB" dirty="0"/>
          </a:p>
        </p:txBody>
      </p:sp>
      <p:sp>
        <p:nvSpPr>
          <p:cNvPr id="5" name="Date Placeholder 4">
            <a:extLst>
              <a:ext uri="{FF2B5EF4-FFF2-40B4-BE49-F238E27FC236}">
                <a16:creationId xmlns:a16="http://schemas.microsoft.com/office/drawing/2014/main" id="{70FBD3C1-3731-442C-9DB9-0F260891CFCD}"/>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689E59B2-D81B-4D61-BC43-CAC66E38D55B}"/>
              </a:ext>
            </a:extLst>
          </p:cNvPr>
          <p:cNvSpPr>
            <a:spLocks noGrp="1"/>
          </p:cNvSpPr>
          <p:nvPr>
            <p:ph type="sldNum" sz="quarter" idx="4"/>
          </p:nvPr>
        </p:nvSpPr>
        <p:spPr/>
        <p:txBody>
          <a:bodyPr/>
          <a:lstStyle/>
          <a:p>
            <a:pPr>
              <a:defRPr/>
            </a:pPr>
            <a:fld id="{4B01E8EF-57E8-4F85-90EB-163CEE512F88}" type="slidenum">
              <a:rPr lang="en-GB" noProof="0" smtClean="0"/>
              <a:pPr>
                <a:defRPr/>
              </a:pPr>
              <a:t>26</a:t>
            </a:fld>
            <a:endParaRPr lang="en-GB" noProof="0" dirty="0"/>
          </a:p>
        </p:txBody>
      </p:sp>
      <p:pic>
        <p:nvPicPr>
          <p:cNvPr id="7" name="Picture 6">
            <a:extLst>
              <a:ext uri="{FF2B5EF4-FFF2-40B4-BE49-F238E27FC236}">
                <a16:creationId xmlns:a16="http://schemas.microsoft.com/office/drawing/2014/main" id="{FF7A7DA7-7D32-4B3F-B734-E832C2FC485B}"/>
              </a:ext>
            </a:extLst>
          </p:cNvPr>
          <p:cNvPicPr>
            <a:picLocks noChangeAspect="1"/>
          </p:cNvPicPr>
          <p:nvPr/>
        </p:nvPicPr>
        <p:blipFill>
          <a:blip r:embed="rId2"/>
          <a:stretch>
            <a:fillRect/>
          </a:stretch>
        </p:blipFill>
        <p:spPr>
          <a:xfrm>
            <a:off x="4743780" y="67451"/>
            <a:ext cx="2591025" cy="176799"/>
          </a:xfrm>
          <a:prstGeom prst="rect">
            <a:avLst/>
          </a:prstGeom>
        </p:spPr>
      </p:pic>
    </p:spTree>
    <p:extLst>
      <p:ext uri="{BB962C8B-B14F-4D97-AF65-F5344CB8AC3E}">
        <p14:creationId xmlns:p14="http://schemas.microsoft.com/office/powerpoint/2010/main" val="3572894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1A87FF-1987-4352-B5C0-64D1195DE408}"/>
              </a:ext>
            </a:extLst>
          </p:cNvPr>
          <p:cNvSpPr>
            <a:spLocks noGrp="1"/>
          </p:cNvSpPr>
          <p:nvPr>
            <p:ph idx="1"/>
          </p:nvPr>
        </p:nvSpPr>
        <p:spPr>
          <a:xfrm>
            <a:off x="316800" y="824190"/>
            <a:ext cx="8510400" cy="3727714"/>
          </a:xfrm>
        </p:spPr>
        <p:txBody>
          <a:bodyPr>
            <a:normAutofit fontScale="92500" lnSpcReduction="20000"/>
          </a:bodyPr>
          <a:lstStyle/>
          <a:p>
            <a:r>
              <a:rPr lang="ru-RU" dirty="0">
                <a:latin typeface="Apis For Office" panose="020B0504010101010104" pitchFamily="34" charset="0"/>
                <a:ea typeface="Apis For Office" panose="020B0504010101010104" pitchFamily="34" charset="0"/>
                <a:cs typeface="Apis For Office" panose="020B0504010101010104" pitchFamily="34" charset="0"/>
              </a:rPr>
              <a:t>У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дітей</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оцінка</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наявності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інгібітора</a:t>
            </a:r>
            <a:r>
              <a:rPr lang="ru-RU" dirty="0">
                <a:latin typeface="Apis For Office" panose="020B0504010101010104" pitchFamily="34" charset="0"/>
                <a:ea typeface="Apis For Office" panose="020B0504010101010104" pitchFamily="34" charset="0"/>
                <a:cs typeface="Apis For Office" panose="020B0504010101010104" pitchFamily="34" charset="0"/>
              </a:rPr>
              <a:t> повинна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проводитися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кожні</a:t>
            </a:r>
            <a:r>
              <a:rPr lang="ru-RU" dirty="0">
                <a:latin typeface="Apis For Office" panose="020B0504010101010104" pitchFamily="34" charset="0"/>
                <a:ea typeface="Apis For Office" panose="020B0504010101010104" pitchFamily="34" charset="0"/>
                <a:cs typeface="Apis For Office" panose="020B0504010101010104" pitchFamily="34" charset="0"/>
              </a:rPr>
              <a:t> 5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днів</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перші</a:t>
            </a:r>
            <a:r>
              <a:rPr lang="ru-RU" dirty="0">
                <a:latin typeface="Apis For Office" panose="020B0504010101010104" pitchFamily="34" charset="0"/>
                <a:ea typeface="Apis For Office" panose="020B0504010101010104" pitchFamily="34" charset="0"/>
                <a:cs typeface="Apis For Office" panose="020B0504010101010104" pitchFamily="34" charset="0"/>
              </a:rPr>
              <a:t> 20 ДВ,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кожні</a:t>
            </a:r>
            <a:r>
              <a:rPr lang="ru-RU" dirty="0">
                <a:latin typeface="Apis For Office" panose="020B0504010101010104" pitchFamily="34" charset="0"/>
                <a:ea typeface="Apis For Office" panose="020B0504010101010104" pitchFamily="34" charset="0"/>
                <a:cs typeface="Apis For Office" panose="020B0504010101010104" pitchFamily="34" charset="0"/>
              </a:rPr>
              <a:t> 10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днів</a:t>
            </a:r>
            <a:r>
              <a:rPr lang="ru-RU" dirty="0">
                <a:latin typeface="Apis For Office" panose="020B0504010101010104" pitchFamily="34" charset="0"/>
                <a:ea typeface="Apis For Office" panose="020B0504010101010104" pitchFamily="34" charset="0"/>
                <a:cs typeface="Apis For Office" panose="020B0504010101010104" pitchFamily="34" charset="0"/>
              </a:rPr>
              <a:t> з 21 до 50 ДВ, 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потім</a:t>
            </a:r>
            <a:r>
              <a:rPr lang="ru-RU" dirty="0">
                <a:latin typeface="Apis For Office" panose="020B0504010101010104" pitchFamily="34" charset="0"/>
                <a:ea typeface="Apis For Office" panose="020B0504010101010104" pitchFamily="34" charset="0"/>
                <a:cs typeface="Apis For Office" panose="020B0504010101010104" pitchFamily="34" charset="0"/>
              </a:rPr>
              <a:t> не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менше</a:t>
            </a:r>
            <a:r>
              <a:rPr lang="ru-RU" dirty="0">
                <a:latin typeface="Apis For Office" panose="020B0504010101010104" pitchFamily="34" charset="0"/>
                <a:ea typeface="Apis For Office" panose="020B0504010101010104" pitchFamily="34" charset="0"/>
                <a:cs typeface="Apis For Office" panose="020B0504010101010104" pitchFamily="34" charset="0"/>
              </a:rPr>
              <a:t> 2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разів</a:t>
            </a:r>
            <a:r>
              <a:rPr lang="ru-RU" dirty="0">
                <a:latin typeface="Apis For Office" panose="020B0504010101010104" pitchFamily="34" charset="0"/>
                <a:ea typeface="Apis For Office" panose="020B0504010101010104" pitchFamily="34" charset="0"/>
                <a:cs typeface="Apis For Office" panose="020B0504010101010104" pitchFamily="34" charset="0"/>
              </a:rPr>
              <a:t> на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рік</a:t>
            </a:r>
            <a:r>
              <a:rPr lang="ru-RU" dirty="0">
                <a:latin typeface="Apis For Office" panose="020B0504010101010104" pitchFamily="34" charset="0"/>
                <a:ea typeface="Apis For Office" panose="020B0504010101010104" pitchFamily="34" charset="0"/>
                <a:cs typeface="Apis For Office" panose="020B0504010101010104" pitchFamily="34" charset="0"/>
              </a:rPr>
              <a:t> до 100 ДВ.</a:t>
            </a:r>
          </a:p>
          <a:p>
            <a:endParaRPr lang="ru-RU"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dirty="0">
                <a:latin typeface="Apis For Office" panose="020B0504010101010104" pitchFamily="34" charset="0"/>
                <a:ea typeface="Apis For Office" panose="020B0504010101010104" pitchFamily="34" charset="0"/>
                <a:cs typeface="Apis For Office" panose="020B0504010101010104" pitchFamily="34" charset="0"/>
              </a:rPr>
              <a:t>У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пацієнтів</a:t>
            </a:r>
            <a:r>
              <a:rPr lang="ru-RU" dirty="0">
                <a:latin typeface="Apis For Office" panose="020B0504010101010104" pitchFamily="34" charset="0"/>
                <a:ea typeface="Apis For Office" panose="020B0504010101010104" pitchFamily="34" charset="0"/>
                <a:cs typeface="Apis For Office" panose="020B0504010101010104" pitchFamily="34" charset="0"/>
              </a:rPr>
              <a:t> з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більш</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ніж</a:t>
            </a:r>
            <a:r>
              <a:rPr lang="ru-RU" dirty="0">
                <a:latin typeface="Apis For Office" panose="020B0504010101010104" pitchFamily="34" charset="0"/>
                <a:ea typeface="Apis For Office" panose="020B0504010101010104" pitchFamily="34" charset="0"/>
                <a:cs typeface="Apis For Office" panose="020B0504010101010104" pitchFamily="34" charset="0"/>
              </a:rPr>
              <a:t> 100 ДВ препарату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оцінка</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наявності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інгібітору</a:t>
            </a:r>
            <a:r>
              <a:rPr lang="ru-RU" dirty="0">
                <a:latin typeface="Apis For Office" panose="020B0504010101010104" pitchFamily="34" charset="0"/>
                <a:ea typeface="Apis For Office" panose="020B0504010101010104" pitchFamily="34" charset="0"/>
                <a:cs typeface="Apis For Office" panose="020B0504010101010104" pitchFamily="34" charset="0"/>
              </a:rPr>
              <a:t> повинна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проводитися</a:t>
            </a:r>
            <a:r>
              <a:rPr lang="ru-RU" dirty="0">
                <a:latin typeface="Apis For Office" panose="020B0504010101010104" pitchFamily="34" charset="0"/>
                <a:ea typeface="Apis For Office" panose="020B0504010101010104" pitchFamily="34" charset="0"/>
                <a:cs typeface="Apis For Office" panose="020B0504010101010104" pitchFamily="34" charset="0"/>
              </a:rPr>
              <a:t> 1 раз на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рік</a:t>
            </a:r>
            <a:r>
              <a:rPr lang="ru-RU" dirty="0">
                <a:latin typeface="Apis For Office" panose="020B0504010101010104" pitchFamily="34" charset="0"/>
                <a:ea typeface="Apis For Office" panose="020B0504010101010104" pitchFamily="34" charset="0"/>
                <a:cs typeface="Apis For Office" panose="020B0504010101010104" pitchFamily="34" charset="0"/>
              </a:rPr>
              <a:t> та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додатково</a:t>
            </a:r>
            <a:r>
              <a:rPr lang="ru-RU" dirty="0">
                <a:latin typeface="Apis For Office" panose="020B0504010101010104" pitchFamily="34" charset="0"/>
                <a:ea typeface="Apis For Office" panose="020B0504010101010104" pitchFamily="34" charset="0"/>
                <a:cs typeface="Apis For Office" panose="020B0504010101010104" pitchFamily="34" charset="0"/>
              </a:rPr>
              <a:t> в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наступних</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ситуаціях</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зниження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ефективності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замісної</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терапії</a:t>
            </a:r>
            <a:r>
              <a:rPr lang="ru-RU" dirty="0">
                <a:latin typeface="Apis For Office" panose="020B0504010101010104" pitchFamily="34" charset="0"/>
                <a:ea typeface="Apis For Office" panose="020B0504010101010104" pitchFamily="34" charset="0"/>
                <a:cs typeface="Apis For Office" panose="020B0504010101010104" pitchFamily="34" charset="0"/>
              </a:rPr>
              <a:t> факторами при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введенні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адекватних</a:t>
            </a:r>
            <a:r>
              <a:rPr lang="ru-RU" dirty="0">
                <a:latin typeface="Apis For Office" panose="020B0504010101010104" pitchFamily="34" charset="0"/>
                <a:ea typeface="Apis For Office" panose="020B0504010101010104" pitchFamily="34" charset="0"/>
                <a:cs typeface="Apis For Office" panose="020B0504010101010104" pitchFamily="34" charset="0"/>
              </a:rPr>
              <a:t> доз,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поява</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збільшення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кількості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кровотеч</a:t>
            </a:r>
            <a:r>
              <a:rPr lang="ru-RU" dirty="0">
                <a:latin typeface="Apis For Office" panose="020B0504010101010104" pitchFamily="34" charset="0"/>
                <a:ea typeface="Apis For Office" panose="020B0504010101010104" pitchFamily="34" charset="0"/>
                <a:cs typeface="Apis For Office" panose="020B0504010101010104" pitchFamily="34" charset="0"/>
              </a:rPr>
              <a:t> на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профілактичній</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терапії</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відсутність</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достатнього</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підвищення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рівня</a:t>
            </a:r>
            <a:r>
              <a:rPr lang="ru-RU" dirty="0">
                <a:latin typeface="Apis For Office" panose="020B0504010101010104" pitchFamily="34" charset="0"/>
                <a:ea typeface="Apis For Office" panose="020B0504010101010104" pitchFamily="34" charset="0"/>
                <a:cs typeface="Apis For Office" panose="020B0504010101010104" pitchFamily="34" charset="0"/>
              </a:rPr>
              <a:t> фактора в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після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введення</a:t>
            </a:r>
            <a:r>
              <a:rPr lang="ru-RU" dirty="0">
                <a:latin typeface="Apis For Office" panose="020B0504010101010104" pitchFamily="34" charset="0"/>
                <a:ea typeface="Apis For Office" panose="020B0504010101010104" pitchFamily="34" charset="0"/>
                <a:cs typeface="Apis For Office" panose="020B0504010101010104" pitchFamily="34" charset="0"/>
              </a:rPr>
              <a:t> препарату.</a:t>
            </a:r>
          </a:p>
          <a:p>
            <a:endParaRPr lang="ru-RU" dirty="0">
              <a:latin typeface="Apis For Office" panose="020B0504010101010104" pitchFamily="34" charset="0"/>
              <a:ea typeface="Apis For Office" panose="020B0504010101010104" pitchFamily="34" charset="0"/>
              <a:cs typeface="Apis For Office" panose="020B0504010101010104" pitchFamily="34" charset="0"/>
            </a:endParaRPr>
          </a:p>
          <a:p>
            <a:pPr marL="0" indent="0">
              <a:buNone/>
            </a:pPr>
            <a:r>
              <a:rPr lang="ru-RU" b="1" dirty="0">
                <a:latin typeface="Apis For Office" panose="020B0504010101010104" pitchFamily="34" charset="0"/>
                <a:ea typeface="Apis For Office" panose="020B0504010101010104" pitchFamily="34" charset="0"/>
                <a:cs typeface="Apis For Office" panose="020B0504010101010104" pitchFamily="34" charset="0"/>
              </a:rPr>
              <a:t>    </a:t>
            </a:r>
            <a:r>
              <a:rPr lang="ru-RU" b="1" dirty="0" err="1">
                <a:latin typeface="Apis For Office" panose="020B0504010101010104" pitchFamily="34" charset="0"/>
                <a:ea typeface="Apis For Office" panose="020B0504010101010104" pitchFamily="34" charset="0"/>
                <a:cs typeface="Apis For Office" panose="020B0504010101010104" pitchFamily="34" charset="0"/>
              </a:rPr>
              <a:t>Діагностика</a:t>
            </a:r>
            <a:r>
              <a:rPr lang="ru-RU" b="1" dirty="0">
                <a:latin typeface="Apis For Office" panose="020B0504010101010104" pitchFamily="34" charset="0"/>
                <a:ea typeface="Apis For Office" panose="020B0504010101010104" pitchFamily="34" charset="0"/>
                <a:cs typeface="Apis For Office" panose="020B0504010101010104" pitchFamily="34" charset="0"/>
              </a:rPr>
              <a:t> </a:t>
            </a:r>
            <a:r>
              <a:rPr lang="ru-RU" b="1" dirty="0" err="1">
                <a:latin typeface="Apis For Office" panose="020B0504010101010104" pitchFamily="34" charset="0"/>
                <a:ea typeface="Apis For Office" panose="020B0504010101010104" pitchFamily="34" charset="0"/>
                <a:cs typeface="Apis For Office" panose="020B0504010101010104" pitchFamily="34" charset="0"/>
              </a:rPr>
              <a:t>інгібітору</a:t>
            </a:r>
            <a:r>
              <a:rPr lang="ru-RU" b="1" dirty="0">
                <a:latin typeface="Apis For Office" panose="020B0504010101010104" pitchFamily="34" charset="0"/>
                <a:ea typeface="Apis For Office" panose="020B0504010101010104" pitchFamily="34" charset="0"/>
                <a:cs typeface="Apis For Office" panose="020B0504010101010104" pitchFamily="34" charset="0"/>
              </a:rPr>
              <a:t> повинна </a:t>
            </a:r>
            <a:r>
              <a:rPr lang="ru-RU" b="1" dirty="0" err="1">
                <a:latin typeface="Apis For Office" panose="020B0504010101010104" pitchFamily="34" charset="0"/>
                <a:ea typeface="Apis For Office" panose="020B0504010101010104" pitchFamily="34" charset="0"/>
                <a:cs typeface="Apis For Office" panose="020B0504010101010104" pitchFamily="34" charset="0"/>
              </a:rPr>
              <a:t>проводитись</a:t>
            </a:r>
            <a:r>
              <a:rPr lang="ru-RU" b="1" dirty="0">
                <a:latin typeface="Apis For Office" panose="020B0504010101010104" pitchFamily="34" charset="0"/>
                <a:ea typeface="Apis For Office" panose="020B0504010101010104" pitchFamily="34" charset="0"/>
                <a:cs typeface="Apis For Office" panose="020B0504010101010104" pitchFamily="34" charset="0"/>
              </a:rPr>
              <a:t>:</a:t>
            </a:r>
          </a:p>
          <a:p>
            <a:r>
              <a:rPr lang="ru-RU" dirty="0">
                <a:latin typeface="Apis For Office" panose="020B0504010101010104" pitchFamily="34" charset="0"/>
                <a:ea typeface="Apis For Office" panose="020B0504010101010104" pitchFamily="34" charset="0"/>
                <a:cs typeface="Apis For Office" panose="020B0504010101010104" pitchFamily="34" charset="0"/>
              </a:rPr>
              <a:t>при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зміні</a:t>
            </a:r>
            <a:r>
              <a:rPr lang="ru-RU" dirty="0">
                <a:latin typeface="Apis For Office" panose="020B0504010101010104" pitchFamily="34" charset="0"/>
                <a:ea typeface="Apis For Office" panose="020B0504010101010104" pitchFamily="34" charset="0"/>
                <a:cs typeface="Apis For Office" panose="020B0504010101010104" pitchFamily="34" charset="0"/>
              </a:rPr>
              <a:t> препарату (через 10-20 ДВ та через 6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місяців</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терапії</a:t>
            </a:r>
            <a:r>
              <a:rPr lang="ru-RU" dirty="0">
                <a:latin typeface="Apis For Office" panose="020B0504010101010104" pitchFamily="34" charset="0"/>
                <a:ea typeface="Apis For Office" panose="020B0504010101010104" pitchFamily="34" charset="0"/>
                <a:cs typeface="Apis For Office" panose="020B0504010101010104" pitchFamily="34" charset="0"/>
              </a:rPr>
              <a:t>);</a:t>
            </a:r>
          </a:p>
          <a:p>
            <a:r>
              <a:rPr lang="ru-RU" dirty="0">
                <a:latin typeface="Apis For Office" panose="020B0504010101010104" pitchFamily="34" charset="0"/>
                <a:ea typeface="Apis For Office" panose="020B0504010101010104" pitchFamily="34" charset="0"/>
                <a:cs typeface="Apis For Office" panose="020B0504010101010104" pitchFamily="34" charset="0"/>
              </a:rPr>
              <a:t>перед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хірургічними</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втручаннями</a:t>
            </a:r>
            <a:r>
              <a:rPr lang="ru-RU" dirty="0">
                <a:latin typeface="Apis For Office" panose="020B0504010101010104" pitchFamily="34" charset="0"/>
                <a:ea typeface="Apis For Office" panose="020B0504010101010104" pitchFamily="34" charset="0"/>
                <a:cs typeface="Apis For Office" panose="020B0504010101010104" pitchFamily="34" charset="0"/>
              </a:rPr>
              <a:t> та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після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операції</a:t>
            </a:r>
            <a:r>
              <a:rPr lang="ru-RU" dirty="0">
                <a:latin typeface="Apis For Office" panose="020B0504010101010104" pitchFamily="34" charset="0"/>
                <a:ea typeface="Apis For Office" panose="020B0504010101010104" pitchFamily="34" charset="0"/>
                <a:cs typeface="Apis For Office" panose="020B0504010101010104" pitchFamily="34" charset="0"/>
              </a:rPr>
              <a:t> за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відсутності</a:t>
            </a:r>
            <a:r>
              <a:rPr lang="ru-RU" dirty="0">
                <a:latin typeface="Apis For Office" panose="020B0504010101010104" pitchFamily="34" charset="0"/>
                <a:ea typeface="Apis For Office" panose="020B0504010101010104" pitchFamily="34" charset="0"/>
                <a:cs typeface="Apis For Office" panose="020B0504010101010104" pitchFamily="34" charset="0"/>
              </a:rPr>
              <a:t> адекватного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підвищення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рівня</a:t>
            </a:r>
            <a:r>
              <a:rPr lang="ru-RU" dirty="0">
                <a:latin typeface="Apis For Office" panose="020B0504010101010104" pitchFamily="34" charset="0"/>
                <a:ea typeface="Apis For Office" panose="020B0504010101010104" pitchFamily="34" charset="0"/>
                <a:cs typeface="Apis For Office" panose="020B0504010101010104" pitchFamily="34" charset="0"/>
              </a:rPr>
              <a:t> фактора в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після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введення</a:t>
            </a:r>
            <a:r>
              <a:rPr lang="ru-RU" dirty="0">
                <a:latin typeface="Apis For Office" panose="020B0504010101010104" pitchFamily="34" charset="0"/>
                <a:ea typeface="Apis For Office" panose="020B0504010101010104" pitchFamily="34" charset="0"/>
                <a:cs typeface="Apis For Office" panose="020B0504010101010104" pitchFamily="34" charset="0"/>
              </a:rPr>
              <a:t> препарату;</a:t>
            </a:r>
          </a:p>
          <a:p>
            <a:r>
              <a:rPr lang="ru-RU" dirty="0">
                <a:latin typeface="Apis For Office" panose="020B0504010101010104" pitchFamily="34" charset="0"/>
                <a:ea typeface="Apis For Office" panose="020B0504010101010104" pitchFamily="34" charset="0"/>
                <a:cs typeface="Apis For Office" panose="020B0504010101010104" pitchFamily="34" charset="0"/>
              </a:rPr>
              <a:t>через 4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тижні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після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закінчення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інтенсивної</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терапії</a:t>
            </a:r>
            <a:r>
              <a:rPr lang="ru-RU" dirty="0">
                <a:latin typeface="Apis For Office" panose="020B0504010101010104" pitchFamily="34" charset="0"/>
                <a:ea typeface="Apis For Office" panose="020B0504010101010104" pitchFamily="34" charset="0"/>
                <a:cs typeface="Apis For Office" panose="020B0504010101010104" pitchFamily="34" charset="0"/>
              </a:rPr>
              <a:t>.</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Title 2">
            <a:extLst>
              <a:ext uri="{FF2B5EF4-FFF2-40B4-BE49-F238E27FC236}">
                <a16:creationId xmlns:a16="http://schemas.microsoft.com/office/drawing/2014/main" id="{8FAF4F70-ED09-4A6E-9A98-CAAD8EA57732}"/>
              </a:ext>
            </a:extLst>
          </p:cNvPr>
          <p:cNvSpPr>
            <a:spLocks noGrp="1"/>
          </p:cNvSpPr>
          <p:nvPr>
            <p:ph type="title"/>
          </p:nvPr>
        </p:nvSpPr>
        <p:spPr>
          <a:xfrm>
            <a:off x="316800" y="200184"/>
            <a:ext cx="8510400" cy="391412"/>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Діагностика</a:t>
            </a:r>
            <a:r>
              <a:rPr lang="ru-RU" dirty="0">
                <a:latin typeface="Apis For Office" panose="020B0504010101010104" pitchFamily="34" charset="0"/>
                <a:ea typeface="Apis For Office" panose="020B0504010101010104" pitchFamily="34" charset="0"/>
                <a:cs typeface="Apis For Office" panose="020B0504010101010104" pitchFamily="34" charset="0"/>
              </a:rPr>
              <a:t> ІФГ</a:t>
            </a:r>
            <a:endParaRPr lang="en-GB" dirty="0"/>
          </a:p>
        </p:txBody>
      </p:sp>
      <p:sp>
        <p:nvSpPr>
          <p:cNvPr id="5" name="Date Placeholder 4">
            <a:extLst>
              <a:ext uri="{FF2B5EF4-FFF2-40B4-BE49-F238E27FC236}">
                <a16:creationId xmlns:a16="http://schemas.microsoft.com/office/drawing/2014/main" id="{70FBD3C1-3731-442C-9DB9-0F260891CFCD}"/>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689E59B2-D81B-4D61-BC43-CAC66E38D55B}"/>
              </a:ext>
            </a:extLst>
          </p:cNvPr>
          <p:cNvSpPr>
            <a:spLocks noGrp="1"/>
          </p:cNvSpPr>
          <p:nvPr>
            <p:ph type="sldNum" sz="quarter" idx="4"/>
          </p:nvPr>
        </p:nvSpPr>
        <p:spPr/>
        <p:txBody>
          <a:bodyPr/>
          <a:lstStyle/>
          <a:p>
            <a:pPr>
              <a:defRPr/>
            </a:pPr>
            <a:fld id="{4B01E8EF-57E8-4F85-90EB-163CEE512F88}" type="slidenum">
              <a:rPr lang="en-GB" noProof="0" smtClean="0"/>
              <a:pPr>
                <a:defRPr/>
              </a:pPr>
              <a:t>27</a:t>
            </a:fld>
            <a:endParaRPr lang="en-GB" noProof="0" dirty="0"/>
          </a:p>
        </p:txBody>
      </p:sp>
      <p:pic>
        <p:nvPicPr>
          <p:cNvPr id="7" name="Picture 6">
            <a:extLst>
              <a:ext uri="{FF2B5EF4-FFF2-40B4-BE49-F238E27FC236}">
                <a16:creationId xmlns:a16="http://schemas.microsoft.com/office/drawing/2014/main" id="{FF7A7DA7-7D32-4B3F-B734-E832C2FC485B}"/>
              </a:ext>
            </a:extLst>
          </p:cNvPr>
          <p:cNvPicPr>
            <a:picLocks noChangeAspect="1"/>
          </p:cNvPicPr>
          <p:nvPr/>
        </p:nvPicPr>
        <p:blipFill>
          <a:blip r:embed="rId2"/>
          <a:stretch>
            <a:fillRect/>
          </a:stretch>
        </p:blipFill>
        <p:spPr>
          <a:xfrm>
            <a:off x="4743780" y="67451"/>
            <a:ext cx="2591025" cy="176799"/>
          </a:xfrm>
          <a:prstGeom prst="rect">
            <a:avLst/>
          </a:prstGeom>
        </p:spPr>
      </p:pic>
    </p:spTree>
    <p:extLst>
      <p:ext uri="{BB962C8B-B14F-4D97-AF65-F5344CB8AC3E}">
        <p14:creationId xmlns:p14="http://schemas.microsoft.com/office/powerpoint/2010/main" val="3599479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7FCC5-088B-468B-BD63-7172F7D22913}"/>
              </a:ext>
            </a:extLst>
          </p:cNvPr>
          <p:cNvSpPr>
            <a:spLocks noGrp="1"/>
          </p:cNvSpPr>
          <p:nvPr>
            <p:ph idx="1"/>
          </p:nvPr>
        </p:nvSpPr>
        <p:spPr>
          <a:xfrm>
            <a:off x="316799" y="906832"/>
            <a:ext cx="8736765" cy="3754620"/>
          </a:xfrm>
        </p:spPr>
        <p:txBody>
          <a:bodyPr>
            <a:normAutofit/>
          </a:bodyPr>
          <a:lstStyle/>
          <a:p>
            <a:r>
              <a:rPr lang="ru-RU" sz="1600" dirty="0">
                <a:latin typeface="Apis For Office" panose="020B0504010101010104" pitchFamily="34" charset="0"/>
                <a:ea typeface="Apis For Office" panose="020B0504010101010104" pitchFamily="34" charset="0"/>
                <a:cs typeface="Apis For Office" panose="020B0504010101010104" pitchFamily="34" charset="0"/>
              </a:rPr>
              <a:t>У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пацієнтів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з </a:t>
            </a:r>
            <a:r>
              <a:rPr lang="ru-RU" sz="1600" b="1" dirty="0" err="1">
                <a:latin typeface="Apis For Office" panose="020B0504010101010104" pitchFamily="34" charset="0"/>
                <a:ea typeface="Apis For Office" panose="020B0504010101010104" pitchFamily="34" charset="0"/>
                <a:cs typeface="Apis For Office" panose="020B0504010101010104" pitchFamily="34" charset="0"/>
              </a:rPr>
              <a:t>низьким</a:t>
            </a:r>
            <a:r>
              <a:rPr lang="ru-RU" sz="1600" b="1" dirty="0">
                <a:latin typeface="Apis For Office" panose="020B0504010101010104" pitchFamily="34" charset="0"/>
                <a:ea typeface="Apis For Office" panose="020B0504010101010104" pitchFamily="34" charset="0"/>
                <a:cs typeface="Apis For Office" panose="020B0504010101010104" pitchFamily="34" charset="0"/>
              </a:rPr>
              <a:t> титром </a:t>
            </a:r>
            <a:r>
              <a:rPr lang="ru-RU" sz="1600" b="1" dirty="0" err="1">
                <a:latin typeface="Apis For Office" panose="020B0504010101010104" pitchFamily="34" charset="0"/>
                <a:ea typeface="Apis For Office" panose="020B0504010101010104" pitchFamily="34" charset="0"/>
                <a:cs typeface="Apis For Office" panose="020B0504010101010104" pitchFamily="34" charset="0"/>
              </a:rPr>
              <a:t>інгібітора</a:t>
            </a:r>
            <a:r>
              <a:rPr lang="ru-RU" sz="1600" b="1"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кровотеча</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може</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бути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зупинена</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введенням</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концентрату фактора в дозах,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що</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latin typeface="Apis For Office" panose="020B0504010101010104" pitchFamily="34" charset="0"/>
                <a:ea typeface="Apis For Office" panose="020B0504010101010104" pitchFamily="34" charset="0"/>
                <a:cs typeface="Apis For Office" panose="020B0504010101010104" pitchFamily="34" charset="0"/>
              </a:rPr>
              <a:t>перевищують</a:t>
            </a:r>
            <a:r>
              <a:rPr lang="ru-RU" sz="1600" b="1"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latin typeface="Apis For Office" panose="020B0504010101010104" pitchFamily="34" charset="0"/>
                <a:ea typeface="Apis For Office" panose="020B0504010101010104" pitchFamily="34" charset="0"/>
                <a:cs typeface="Apis For Office" panose="020B0504010101010104" pitchFamily="34" charset="0"/>
              </a:rPr>
              <a:t>стандартні</a:t>
            </a:r>
            <a:r>
              <a:rPr lang="ru-RU" sz="1600" b="1" dirty="0">
                <a:latin typeface="Apis For Office" panose="020B0504010101010104" pitchFamily="34" charset="0"/>
                <a:ea typeface="Apis For Office" panose="020B0504010101010104" pitchFamily="34" charset="0"/>
                <a:cs typeface="Apis For Office" panose="020B0504010101010104" pitchFamily="34" charset="0"/>
              </a:rPr>
              <a:t> у 3 рази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Рівень</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доказів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IIIB).</a:t>
            </a:r>
          </a:p>
          <a:p>
            <a:endParaRPr lang="ru-RU"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600" dirty="0">
                <a:latin typeface="Apis For Office" panose="020B0504010101010104" pitchFamily="34" charset="0"/>
                <a:ea typeface="Apis For Office" panose="020B0504010101010104" pitchFamily="34" charset="0"/>
                <a:cs typeface="Apis For Office" panose="020B0504010101010104" pitchFamily="34" charset="0"/>
              </a:rPr>
              <a:t>За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відсутності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ефекту</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необхідне</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застосування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препаратів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шунтуючої</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дії</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dirty="0" err="1">
                <a:latin typeface="Apis For Office" panose="020B0504010101010104" pitchFamily="34" charset="0"/>
                <a:ea typeface="Apis For Office" panose="020B0504010101010104" pitchFamily="34" charset="0"/>
                <a:cs typeface="Apis For Office" panose="020B0504010101010104" pitchFamily="34" charset="0"/>
              </a:rPr>
              <a:t>Лікування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кровотеч</a:t>
            </a:r>
            <a:r>
              <a:rPr lang="ru-RU" dirty="0">
                <a:latin typeface="Apis For Office" panose="020B0504010101010104" pitchFamily="34" charset="0"/>
                <a:ea typeface="Apis For Office" panose="020B0504010101010104" pitchFamily="34" charset="0"/>
                <a:cs typeface="Apis For Office" panose="020B0504010101010104" pitchFamily="34" charset="0"/>
              </a:rPr>
              <a:t> у </a:t>
            </a:r>
            <a:r>
              <a:rPr lang="ru-RU" b="1" i="1" dirty="0" err="1">
                <a:latin typeface="Apis For Office" panose="020B0504010101010104" pitchFamily="34" charset="0"/>
                <a:ea typeface="Apis For Office" panose="020B0504010101010104" pitchFamily="34" charset="0"/>
                <a:cs typeface="Apis For Office" panose="020B0504010101010104" pitchFamily="34" charset="0"/>
              </a:rPr>
              <a:t>пацієнтів</a:t>
            </a:r>
            <a:r>
              <a:rPr lang="ru-RU" b="1" i="1" dirty="0">
                <a:latin typeface="Apis For Office" panose="020B0504010101010104" pitchFamily="34" charset="0"/>
                <a:ea typeface="Apis For Office" panose="020B0504010101010104" pitchFamily="34" charset="0"/>
                <a:cs typeface="Apis For Office" panose="020B0504010101010104" pitchFamily="34" charset="0"/>
              </a:rPr>
              <a:t> з </a:t>
            </a:r>
            <a:r>
              <a:rPr lang="ru-RU" b="1" i="1" dirty="0" err="1">
                <a:latin typeface="Apis For Office" panose="020B0504010101010104" pitchFamily="34" charset="0"/>
                <a:ea typeface="Apis For Office" panose="020B0504010101010104" pitchFamily="34" charset="0"/>
                <a:cs typeface="Apis For Office" panose="020B0504010101010104" pitchFamily="34" charset="0"/>
              </a:rPr>
              <a:t>високим</a:t>
            </a:r>
            <a:r>
              <a:rPr lang="ru-RU" b="1" i="1" dirty="0">
                <a:latin typeface="Apis For Office" panose="020B0504010101010104" pitchFamily="34" charset="0"/>
                <a:ea typeface="Apis For Office" panose="020B0504010101010104" pitchFamily="34" charset="0"/>
                <a:cs typeface="Apis For Office" panose="020B0504010101010104" pitchFamily="34" charset="0"/>
              </a:rPr>
              <a:t> титром </a:t>
            </a:r>
            <a:r>
              <a:rPr lang="ru-RU" b="1" i="1" dirty="0" err="1">
                <a:latin typeface="Apis For Office" panose="020B0504010101010104" pitchFamily="34" charset="0"/>
                <a:ea typeface="Apis For Office" panose="020B0504010101010104" pitchFamily="34" charset="0"/>
                <a:cs typeface="Apis For Office" panose="020B0504010101010104" pitchFamily="34" charset="0"/>
              </a:rPr>
              <a:t>інгібітора</a:t>
            </a:r>
            <a:r>
              <a:rPr lang="ru-RU" b="1" i="1"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a:latin typeface="Apis For Office" panose="020B0504010101010104" pitchFamily="34" charset="0"/>
                <a:ea typeface="Apis For Office" panose="020B0504010101010104" pitchFamily="34" charset="0"/>
                <a:cs typeface="Apis For Office" panose="020B0504010101010104" pitchFamily="34" charset="0"/>
              </a:rPr>
              <a:t>повинно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проводитися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тільки</a:t>
            </a:r>
            <a:r>
              <a:rPr lang="ru-RU" dirty="0">
                <a:latin typeface="Apis For Office" panose="020B0504010101010104" pitchFamily="34" charset="0"/>
                <a:ea typeface="Apis For Office" panose="020B0504010101010104" pitchFamily="34" charset="0"/>
                <a:cs typeface="Apis For Office" panose="020B0504010101010104" pitchFamily="34" charset="0"/>
              </a:rPr>
              <a:t> препаратами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дії</a:t>
            </a:r>
            <a:r>
              <a:rPr lang="ru-RU" dirty="0">
                <a:latin typeface="Apis For Office" panose="020B0504010101010104" pitchFamily="34" charset="0"/>
                <a:ea typeface="Apis For Office" panose="020B0504010101010104" pitchFamily="34" charset="0"/>
                <a:cs typeface="Apis For Office" panose="020B0504010101010104" pitchFamily="34" charset="0"/>
              </a:rPr>
              <a:t> шунту:</a:t>
            </a:r>
          </a:p>
          <a:p>
            <a:pPr lvl="1"/>
            <a:r>
              <a:rPr lang="ru-RU" dirty="0" err="1">
                <a:latin typeface="Apis For Office" panose="020B0504010101010104" pitchFamily="34" charset="0"/>
                <a:ea typeface="Apis For Office" panose="020B0504010101010104" pitchFamily="34" charset="0"/>
                <a:cs typeface="Apis For Office" panose="020B0504010101010104" pitchFamily="34" charset="0"/>
              </a:rPr>
              <a:t>Коагуляційний</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активований</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протромбіновий</a:t>
            </a:r>
            <a:r>
              <a:rPr lang="ru-RU" dirty="0">
                <a:latin typeface="Apis For Office" panose="020B0504010101010104" pitchFamily="34" charset="0"/>
                <a:ea typeface="Apis For Office" panose="020B0504010101010104" pitchFamily="34" charset="0"/>
                <a:cs typeface="Apis For Office" panose="020B0504010101010104" pitchFamily="34" charset="0"/>
              </a:rPr>
              <a:t> комплекс (КАПК)</a:t>
            </a:r>
          </a:p>
          <a:p>
            <a:pPr lvl="1"/>
            <a:r>
              <a:rPr lang="ru-RU" dirty="0" err="1">
                <a:latin typeface="Apis For Office" panose="020B0504010101010104" pitchFamily="34" charset="0"/>
                <a:ea typeface="Apis For Office" panose="020B0504010101010104" pitchFamily="34" charset="0"/>
                <a:cs typeface="Apis For Office" panose="020B0504010101010104" pitchFamily="34" charset="0"/>
              </a:rPr>
              <a:t>активований</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рекомбінантний</a:t>
            </a:r>
            <a:r>
              <a:rPr lang="ru-RU" dirty="0">
                <a:latin typeface="Apis For Office" panose="020B0504010101010104" pitchFamily="34" charset="0"/>
                <a:ea typeface="Apis For Office" panose="020B0504010101010104" pitchFamily="34" charset="0"/>
                <a:cs typeface="Apis For Office" panose="020B0504010101010104" pitchFamily="34" charset="0"/>
              </a:rPr>
              <a:t> фактор </a:t>
            </a:r>
            <a:r>
              <a:rPr lang="da-DK" dirty="0">
                <a:latin typeface="Apis For Office" panose="020B0504010101010104" pitchFamily="34" charset="0"/>
                <a:ea typeface="Apis For Office" panose="020B0504010101010104" pitchFamily="34" charset="0"/>
                <a:cs typeface="Apis For Office" panose="020B0504010101010104" pitchFamily="34" charset="0"/>
              </a:rPr>
              <a:t>VII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ептаког</a:t>
            </a:r>
            <a:r>
              <a:rPr lang="ru-RU" dirty="0">
                <a:latin typeface="Apis For Office" panose="020B0504010101010104" pitchFamily="34" charset="0"/>
                <a:ea typeface="Apis For Office" panose="020B0504010101010104" pitchFamily="34" charset="0"/>
                <a:cs typeface="Apis For Office" panose="020B0504010101010104" pitchFamily="34" charset="0"/>
              </a:rPr>
              <a:t> альфа).</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Title 2">
            <a:extLst>
              <a:ext uri="{FF2B5EF4-FFF2-40B4-BE49-F238E27FC236}">
                <a16:creationId xmlns:a16="http://schemas.microsoft.com/office/drawing/2014/main" id="{23D3E20B-487B-4F26-96D4-5747C6DAEA74}"/>
              </a:ext>
            </a:extLst>
          </p:cNvPr>
          <p:cNvSpPr>
            <a:spLocks noGrp="1"/>
          </p:cNvSpPr>
          <p:nvPr>
            <p:ph type="title"/>
          </p:nvPr>
        </p:nvSpPr>
        <p:spPr>
          <a:xfrm>
            <a:off x="180545" y="184129"/>
            <a:ext cx="8510400" cy="391412"/>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Лікування</a:t>
            </a:r>
            <a:r>
              <a:rPr lang="ru-RU" dirty="0">
                <a:latin typeface="Apis For Office" panose="020B0504010101010104" pitchFamily="34" charset="0"/>
                <a:ea typeface="Apis For Office" panose="020B0504010101010104" pitchFamily="34" charset="0"/>
                <a:cs typeface="Apis For Office" panose="020B0504010101010104" pitchFamily="34" charset="0"/>
              </a:rPr>
              <a:t> ІФГ</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8F4336B8-A807-4C6B-A578-8A351C7F0408}"/>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5C8DD991-957E-448E-8B38-4764D37926E0}"/>
              </a:ext>
            </a:extLst>
          </p:cNvPr>
          <p:cNvSpPr>
            <a:spLocks noGrp="1"/>
          </p:cNvSpPr>
          <p:nvPr>
            <p:ph type="sldNum" sz="quarter" idx="4"/>
          </p:nvPr>
        </p:nvSpPr>
        <p:spPr/>
        <p:txBody>
          <a:bodyPr/>
          <a:lstStyle/>
          <a:p>
            <a:pPr>
              <a:defRPr/>
            </a:pPr>
            <a:fld id="{4B01E8EF-57E8-4F85-90EB-163CEE512F88}" type="slidenum">
              <a:rPr lang="en-GB" noProof="0" smtClean="0"/>
              <a:pPr>
                <a:defRPr/>
              </a:pPr>
              <a:t>28</a:t>
            </a:fld>
            <a:endParaRPr lang="en-GB" noProof="0" dirty="0"/>
          </a:p>
        </p:txBody>
      </p:sp>
      <p:pic>
        <p:nvPicPr>
          <p:cNvPr id="7" name="Picture 6">
            <a:extLst>
              <a:ext uri="{FF2B5EF4-FFF2-40B4-BE49-F238E27FC236}">
                <a16:creationId xmlns:a16="http://schemas.microsoft.com/office/drawing/2014/main" id="{C9FE6300-C5E7-4BC6-A8E9-E1AE0D6C6852}"/>
              </a:ext>
            </a:extLst>
          </p:cNvPr>
          <p:cNvPicPr>
            <a:picLocks noChangeAspect="1"/>
          </p:cNvPicPr>
          <p:nvPr/>
        </p:nvPicPr>
        <p:blipFill>
          <a:blip r:embed="rId2"/>
          <a:stretch>
            <a:fillRect/>
          </a:stretch>
        </p:blipFill>
        <p:spPr>
          <a:xfrm>
            <a:off x="4743780" y="67451"/>
            <a:ext cx="2591025" cy="176799"/>
          </a:xfrm>
          <a:prstGeom prst="rect">
            <a:avLst/>
          </a:prstGeom>
        </p:spPr>
      </p:pic>
    </p:spTree>
    <p:extLst>
      <p:ext uri="{BB962C8B-B14F-4D97-AF65-F5344CB8AC3E}">
        <p14:creationId xmlns:p14="http://schemas.microsoft.com/office/powerpoint/2010/main" val="329461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474029" y="1312863"/>
            <a:ext cx="4353171" cy="1531543"/>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Набута</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гемофілія</a:t>
            </a:r>
            <a:br>
              <a:rPr lang="en-GB" dirty="0"/>
            </a:br>
            <a:endParaRPr lang="en-GB" dirty="0"/>
          </a:p>
        </p:txBody>
      </p:sp>
      <p:pic>
        <p:nvPicPr>
          <p:cNvPr id="3" name="Picture 2">
            <a:extLst>
              <a:ext uri="{FF2B5EF4-FFF2-40B4-BE49-F238E27FC236}">
                <a16:creationId xmlns:a16="http://schemas.microsoft.com/office/drawing/2014/main" id="{E557DD5B-7242-4B66-A248-F3032A5426C8}"/>
              </a:ext>
            </a:extLst>
          </p:cNvPr>
          <p:cNvPicPr>
            <a:picLocks noChangeAspect="1"/>
          </p:cNvPicPr>
          <p:nvPr/>
        </p:nvPicPr>
        <p:blipFill>
          <a:blip r:embed="rId3"/>
          <a:stretch>
            <a:fillRect/>
          </a:stretch>
        </p:blipFill>
        <p:spPr>
          <a:xfrm>
            <a:off x="4743780" y="67451"/>
            <a:ext cx="2591025" cy="1767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544104-409A-4589-922E-65CFFF676962}"/>
              </a:ext>
            </a:extLst>
          </p:cNvPr>
          <p:cNvSpPr>
            <a:spLocks noGrp="1"/>
          </p:cNvSpPr>
          <p:nvPr>
            <p:ph idx="1"/>
          </p:nvPr>
        </p:nvSpPr>
        <p:spPr/>
        <p:txBody>
          <a:bodyPr/>
          <a:lstStyle/>
          <a:p>
            <a:r>
              <a:rPr lang="ru-RU" dirty="0">
                <a:latin typeface="Apis For Office" panose="020B0504010101010104" pitchFamily="34" charset="0"/>
                <a:ea typeface="Apis For Office" panose="020B0504010101010104" pitchFamily="34" charset="0"/>
                <a:cs typeface="Apis For Office" panose="020B0504010101010104" pitchFamily="34" charset="0"/>
              </a:rPr>
              <a:t>Спадкова </a:t>
            </a:r>
          </a:p>
          <a:p>
            <a:r>
              <a:rPr lang="ru-RU" dirty="0" err="1">
                <a:latin typeface="Apis For Office" panose="020B0504010101010104" pitchFamily="34" charset="0"/>
                <a:ea typeface="Apis For Office" panose="020B0504010101010104" pitchFamily="34" charset="0"/>
                <a:cs typeface="Apis For Office" panose="020B0504010101010104" pitchFamily="34" charset="0"/>
              </a:rPr>
              <a:t>Набута</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Title 2">
            <a:extLst>
              <a:ext uri="{FF2B5EF4-FFF2-40B4-BE49-F238E27FC236}">
                <a16:creationId xmlns:a16="http://schemas.microsoft.com/office/drawing/2014/main" id="{EF86B9B0-6149-479A-B918-F13C250DA5CC}"/>
              </a:ext>
            </a:extLst>
          </p:cNvPr>
          <p:cNvSpPr>
            <a:spLocks noGrp="1"/>
          </p:cNvSpPr>
          <p:nvPr>
            <p:ph type="title"/>
          </p:nvPr>
        </p:nvSpPr>
        <p:spPr>
          <a:xfrm>
            <a:off x="342198" y="366881"/>
            <a:ext cx="8510400" cy="391412"/>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Класифікація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78897ACF-165C-4519-B906-4148BD8A0029}"/>
              </a:ext>
            </a:extLst>
          </p:cNvPr>
          <p:cNvSpPr>
            <a:spLocks noGrp="1"/>
          </p:cNvSpPr>
          <p:nvPr>
            <p:ph type="dt" sz="half" idx="2"/>
          </p:nvPr>
        </p:nvSpPr>
        <p:spPr/>
        <p:txBody>
          <a:bodyPr/>
          <a:lstStyle/>
          <a:p>
            <a:pPr>
              <a:defRPr/>
            </a:pPr>
            <a:r>
              <a:rPr lang="en-US" noProof="0" dirty="0"/>
              <a:t>Date</a:t>
            </a:r>
            <a:endParaRPr lang="en-GB" noProof="0" dirty="0"/>
          </a:p>
        </p:txBody>
      </p:sp>
      <p:sp>
        <p:nvSpPr>
          <p:cNvPr id="6" name="Slide Number Placeholder 5">
            <a:extLst>
              <a:ext uri="{FF2B5EF4-FFF2-40B4-BE49-F238E27FC236}">
                <a16:creationId xmlns:a16="http://schemas.microsoft.com/office/drawing/2014/main" id="{1138E769-E849-4DF1-99FE-10DCF0A610A6}"/>
              </a:ext>
            </a:extLst>
          </p:cNvPr>
          <p:cNvSpPr>
            <a:spLocks noGrp="1"/>
          </p:cNvSpPr>
          <p:nvPr>
            <p:ph type="sldNum" sz="quarter" idx="4"/>
          </p:nvPr>
        </p:nvSpPr>
        <p:spPr/>
        <p:txBody>
          <a:bodyPr/>
          <a:lstStyle/>
          <a:p>
            <a:pPr>
              <a:defRPr/>
            </a:pPr>
            <a:fld id="{4B01E8EF-57E8-4F85-90EB-163CEE512F88}" type="slidenum">
              <a:rPr lang="en-GB" noProof="0" smtClean="0"/>
              <a:pPr>
                <a:defRPr/>
              </a:pPr>
              <a:t>3</a:t>
            </a:fld>
            <a:endParaRPr lang="en-GB" noProof="0" dirty="0"/>
          </a:p>
        </p:txBody>
      </p:sp>
      <p:cxnSp>
        <p:nvCxnSpPr>
          <p:cNvPr id="8" name="Straight Connector 7">
            <a:extLst>
              <a:ext uri="{FF2B5EF4-FFF2-40B4-BE49-F238E27FC236}">
                <a16:creationId xmlns:a16="http://schemas.microsoft.com/office/drawing/2014/main" id="{C4351227-22B6-4896-AAED-8F87C6AB025A}"/>
              </a:ext>
            </a:extLst>
          </p:cNvPr>
          <p:cNvCxnSpPr/>
          <p:nvPr/>
        </p:nvCxnSpPr>
        <p:spPr>
          <a:xfrm>
            <a:off x="316800" y="2183130"/>
            <a:ext cx="342081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D4454E-11AB-44F8-972F-4BB2DD94D69A}"/>
              </a:ext>
            </a:extLst>
          </p:cNvPr>
          <p:cNvSpPr txBox="1"/>
          <p:nvPr/>
        </p:nvSpPr>
        <p:spPr>
          <a:xfrm>
            <a:off x="182880" y="2278935"/>
            <a:ext cx="8331942" cy="2277547"/>
          </a:xfrm>
          <a:prstGeom prst="rect">
            <a:avLst/>
          </a:prstGeom>
          <a:noFill/>
        </p:spPr>
        <p:txBody>
          <a:bodyPr wrap="square" rtlCol="0">
            <a:spAutoFit/>
          </a:bodyPr>
          <a:lstStyle/>
          <a:p>
            <a:r>
              <a:rPr lang="ru-RU"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Спадкова:</a:t>
            </a:r>
          </a:p>
          <a:p>
            <a:pPr marL="285750" indent="-285750">
              <a:buFont typeface="Arial" panose="020B0604020202020204" pitchFamily="34" charset="0"/>
              <a:buChar char="•"/>
            </a:pPr>
            <a:endParaRPr lang="ru-RU"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a:p>
            <a:pPr marL="285750" indent="-285750">
              <a:buFont typeface="Arial" panose="020B0604020202020204" pitchFamily="34" charset="0"/>
              <a:buChar char="•"/>
            </a:pPr>
            <a:r>
              <a:rPr lang="ru-RU" b="1" i="1"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b="1" i="1"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А</a:t>
            </a:r>
            <a:r>
              <a:rPr lang="en-US" b="1" i="1"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en-US"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a:t>
            </a:r>
            <a:r>
              <a:rPr lang="ru-RU"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класична</a:t>
            </a:r>
            <a:r>
              <a:rPr lang="ru-RU"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 </a:t>
            </a:r>
            <a:r>
              <a:rPr lang="ru-RU"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зниження</a:t>
            </a:r>
            <a:r>
              <a:rPr lang="ru-RU"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активності</a:t>
            </a:r>
            <a:r>
              <a:rPr lang="ru-RU"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en-US"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FVIII</a:t>
            </a:r>
            <a:r>
              <a:rPr lang="ru-RU"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 </a:t>
            </a:r>
            <a:r>
              <a:rPr lang="en-US" sz="16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uk-UA" sz="16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до </a:t>
            </a:r>
            <a:r>
              <a:rPr lang="ru-RU" sz="16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80% </a:t>
            </a:r>
            <a:r>
              <a:rPr lang="ru-RU" sz="16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усіх</a:t>
            </a:r>
            <a:r>
              <a:rPr lang="ru-RU" sz="16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гемофілій</a:t>
            </a:r>
            <a:endParaRPr lang="ru-RU" sz="16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a:p>
            <a:endParaRPr lang="ru-RU"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a:p>
            <a:pPr marL="285750" indent="-285750">
              <a:buFont typeface="Arial" panose="020B0604020202020204" pitchFamily="34" charset="0"/>
              <a:buChar char="•"/>
            </a:pPr>
            <a:r>
              <a:rPr lang="ru-RU" b="1" i="1"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b="1" i="1"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В</a:t>
            </a:r>
            <a:r>
              <a:rPr lang="en-US" b="1" i="1"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en-US"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зниження</a:t>
            </a:r>
            <a:r>
              <a:rPr lang="ru-RU"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активності</a:t>
            </a:r>
            <a:r>
              <a:rPr lang="ru-RU"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en-US"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FIX</a:t>
            </a:r>
            <a:r>
              <a:rPr lang="ru-RU"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 </a:t>
            </a:r>
            <a:r>
              <a:rPr lang="en-US" sz="16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15-20</a:t>
            </a:r>
            <a:r>
              <a:rPr lang="ru-RU" sz="16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усіх</a:t>
            </a:r>
            <a:r>
              <a:rPr lang="ru-RU" sz="16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гемофілій</a:t>
            </a:r>
            <a:r>
              <a:rPr lang="ru-RU" sz="16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a:t>
            </a:r>
            <a:endParaRPr lang="en-US" sz="16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a:p>
            <a:pPr marL="285750" indent="-285750">
              <a:buFont typeface="Arial" panose="020B0604020202020204" pitchFamily="34" charset="0"/>
              <a:buChar char="•"/>
            </a:pPr>
            <a:endParaRPr lang="ru-RU" dirty="0">
              <a:solidFill>
                <a:srgbClr val="002060"/>
              </a:solidFill>
            </a:endParaRPr>
          </a:p>
          <a:p>
            <a:pPr marL="285750" indent="-285750">
              <a:buFont typeface="Arial" panose="020B0604020202020204" pitchFamily="34" charset="0"/>
              <a:buChar char="•"/>
            </a:pPr>
            <a:endParaRPr lang="en-GB" dirty="0">
              <a:solidFill>
                <a:srgbClr val="002060"/>
              </a:solidFill>
            </a:endParaRPr>
          </a:p>
        </p:txBody>
      </p:sp>
      <p:sp>
        <p:nvSpPr>
          <p:cNvPr id="10" name="Footer Placeholder 2">
            <a:extLst>
              <a:ext uri="{FF2B5EF4-FFF2-40B4-BE49-F238E27FC236}">
                <a16:creationId xmlns:a16="http://schemas.microsoft.com/office/drawing/2014/main" id="{423A07A4-3319-4B18-A279-183124AA45D7}"/>
              </a:ext>
            </a:extLst>
          </p:cNvPr>
          <p:cNvSpPr txBox="1">
            <a:spLocks/>
          </p:cNvSpPr>
          <p:nvPr/>
        </p:nvSpPr>
        <p:spPr>
          <a:xfrm>
            <a:off x="4173538" y="103188"/>
            <a:ext cx="2900362" cy="1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878921">
              <a:spcBef>
                <a:spcPct val="0"/>
              </a:spcBef>
              <a:defRPr/>
            </a:pPr>
            <a:r>
              <a:rPr lang="en-GB" sz="600" dirty="0">
                <a:solidFill>
                  <a:srgbClr val="82786F"/>
                </a:solidFill>
                <a:latin typeface="Verdana"/>
              </a:rPr>
              <a:t>FOR INTERNAL USE ONLY</a:t>
            </a:r>
          </a:p>
        </p:txBody>
      </p:sp>
    </p:spTree>
    <p:extLst>
      <p:ext uri="{BB962C8B-B14F-4D97-AF65-F5344CB8AC3E}">
        <p14:creationId xmlns:p14="http://schemas.microsoft.com/office/powerpoint/2010/main" val="3592478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177" y="887054"/>
            <a:ext cx="8510400" cy="3496313"/>
          </a:xfrm>
        </p:spPr>
        <p:txBody>
          <a:bodyPr>
            <a:normAutofit/>
          </a:bodyPr>
          <a:lstStyle/>
          <a:p>
            <a:r>
              <a:rPr lang="ru-RU" b="1" dirty="0" err="1">
                <a:latin typeface="Apis For Office" panose="020B0504010101010104" pitchFamily="34" charset="0"/>
                <a:ea typeface="Apis For Office" panose="020B0504010101010104" pitchFamily="34" charset="0"/>
                <a:cs typeface="Apis For Office" panose="020B0504010101010104" pitchFamily="34" charset="0"/>
              </a:rPr>
              <a:t>Аутоімунне</a:t>
            </a:r>
            <a:r>
              <a:rPr lang="ru-RU" b="1" dirty="0">
                <a:latin typeface="Apis For Office" panose="020B0504010101010104" pitchFamily="34" charset="0"/>
                <a:ea typeface="Apis For Office" panose="020B0504010101010104" pitchFamily="34" charset="0"/>
                <a:cs typeface="Apis For Office" panose="020B0504010101010104" pitchFamily="34" charset="0"/>
              </a:rPr>
              <a:t> </a:t>
            </a:r>
            <a:r>
              <a:rPr lang="ru-RU" b="1" dirty="0" err="1">
                <a:latin typeface="Apis For Office" panose="020B0504010101010104" pitchFamily="34" charset="0"/>
                <a:ea typeface="Apis For Office" panose="020B0504010101010104" pitchFamily="34" charset="0"/>
                <a:cs typeface="Apis For Office" panose="020B0504010101010104" pitchFamily="34" charset="0"/>
              </a:rPr>
              <a:t>захворювання</a:t>
            </a:r>
            <a:r>
              <a:rPr lang="ru-RU" b="1"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a:latin typeface="Apis For Office" panose="020B0504010101010104" pitchFamily="34" charset="0"/>
                <a:ea typeface="Apis For Office" panose="020B0504010101010104" pitchFamily="34" charset="0"/>
                <a:cs typeface="Apis For Office" panose="020B0504010101010104" pitchFamily="34" charset="0"/>
              </a:rPr>
              <a:t>причиною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якого</a:t>
            </a:r>
            <a:r>
              <a:rPr lang="ru-RU" dirty="0">
                <a:latin typeface="Apis For Office" panose="020B0504010101010104" pitchFamily="34" charset="0"/>
                <a:ea typeface="Apis For Office" panose="020B0504010101010104" pitchFamily="34" charset="0"/>
                <a:cs typeface="Apis For Office" panose="020B0504010101010104" pitchFamily="34" charset="0"/>
              </a:rPr>
              <a:t> є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антитіла</a:t>
            </a:r>
            <a:r>
              <a:rPr lang="ru-RU" dirty="0">
                <a:latin typeface="Apis For Office" panose="020B0504010101010104" pitchFamily="34" charset="0"/>
                <a:ea typeface="Apis For Office" panose="020B0504010101010104" pitchFamily="34" charset="0"/>
                <a:cs typeface="Apis For Office" panose="020B0504010101010104" pitchFamily="34" charset="0"/>
              </a:rPr>
              <a:t> до фактора VIII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інгібітор</a:t>
            </a:r>
            <a:r>
              <a:rPr lang="ru-RU" dirty="0">
                <a:latin typeface="Apis For Office" panose="020B0504010101010104" pitchFamily="34" charset="0"/>
                <a:ea typeface="Apis For Office" panose="020B0504010101010104" pitchFamily="34" charset="0"/>
                <a:cs typeface="Apis For Office" panose="020B0504010101010104" pitchFamily="34" charset="0"/>
              </a:rPr>
              <a:t> фактора VIII)</a:t>
            </a:r>
            <a:r>
              <a:rPr lang="en-CA" sz="1600" baseline="30000" dirty="0">
                <a:latin typeface="Apis For Office" panose="020B0504010101010104" pitchFamily="34" charset="0"/>
                <a:ea typeface="Apis For Office" panose="020B0504010101010104" pitchFamily="34" charset="0"/>
                <a:cs typeface="Apis For Office" panose="020B0504010101010104" pitchFamily="34" charset="0"/>
              </a:rPr>
              <a:t>1</a:t>
            </a:r>
            <a:endParaRPr lang="ru-RU" sz="1600" baseline="30000" dirty="0">
              <a:latin typeface="Apis For Office" panose="020B0504010101010104" pitchFamily="34" charset="0"/>
              <a:ea typeface="Apis For Office" panose="020B0504010101010104" pitchFamily="34" charset="0"/>
              <a:cs typeface="Apis For Office" panose="020B0504010101010104" pitchFamily="34" charset="0"/>
            </a:endParaRPr>
          </a:p>
          <a:p>
            <a:pPr marL="0" indent="0">
              <a:buNone/>
            </a:pPr>
            <a:endParaRPr lang="en-GB" altLang="de-DE" sz="1600" b="1"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altLang="de-DE" sz="1600" b="1" dirty="0" err="1">
                <a:latin typeface="Apis For Office" panose="020B0504010101010104" pitchFamily="34" charset="0"/>
                <a:ea typeface="Apis For Office" panose="020B0504010101010104" pitchFamily="34" charset="0"/>
                <a:cs typeface="Apis For Office" panose="020B0504010101010104" pitchFamily="34" charset="0"/>
              </a:rPr>
              <a:t>Поширеність</a:t>
            </a:r>
            <a:r>
              <a:rPr lang="ru-RU" altLang="de-DE" sz="1600" b="1" dirty="0">
                <a:latin typeface="Apis For Office" panose="020B0504010101010104" pitchFamily="34" charset="0"/>
                <a:ea typeface="Apis For Office" panose="020B0504010101010104" pitchFamily="34" charset="0"/>
                <a:cs typeface="Apis For Office" panose="020B0504010101010104" pitchFamily="34" charset="0"/>
              </a:rPr>
              <a:t>: </a:t>
            </a:r>
            <a:r>
              <a:rPr lang="ru-RU" altLang="de-DE" sz="1600" dirty="0">
                <a:latin typeface="Apis For Office" panose="020B0504010101010104" pitchFamily="34" charset="0"/>
                <a:ea typeface="Apis For Office" panose="020B0504010101010104" pitchFamily="34" charset="0"/>
                <a:cs typeface="Apis For Office" panose="020B0504010101010104" pitchFamily="34" charset="0"/>
              </a:rPr>
              <a:t>~1.5 </a:t>
            </a:r>
            <a:r>
              <a:rPr lang="ru-RU" altLang="de-DE" sz="1600" dirty="0" err="1">
                <a:latin typeface="Apis For Office" panose="020B0504010101010104" pitchFamily="34" charset="0"/>
                <a:ea typeface="Apis For Office" panose="020B0504010101010104" pitchFamily="34" charset="0"/>
                <a:cs typeface="Apis For Office" panose="020B0504010101010104" pitchFamily="34" charset="0"/>
              </a:rPr>
              <a:t>пацієнта</a:t>
            </a:r>
            <a:r>
              <a:rPr lang="ru-RU" altLang="de-DE" sz="1600" dirty="0">
                <a:latin typeface="Apis For Office" panose="020B0504010101010104" pitchFamily="34" charset="0"/>
                <a:ea typeface="Apis For Office" panose="020B0504010101010104" pitchFamily="34" charset="0"/>
                <a:cs typeface="Apis For Office" panose="020B0504010101010104" pitchFamily="34" charset="0"/>
              </a:rPr>
              <a:t> на 1 млн. </a:t>
            </a:r>
            <a:r>
              <a:rPr lang="ru-RU" altLang="de-DE" sz="1600" dirty="0" err="1">
                <a:latin typeface="Apis For Office" panose="020B0504010101010104" pitchFamily="34" charset="0"/>
                <a:ea typeface="Apis For Office" panose="020B0504010101010104" pitchFamily="34" charset="0"/>
                <a:cs typeface="Apis For Office" panose="020B0504010101010104" pitchFamily="34" charset="0"/>
              </a:rPr>
              <a:t>загального</a:t>
            </a:r>
            <a:r>
              <a:rPr lang="ru-RU" altLang="de-DE"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altLang="de-DE" sz="1600" dirty="0" err="1">
                <a:latin typeface="Apis For Office" panose="020B0504010101010104" pitchFamily="34" charset="0"/>
                <a:ea typeface="Apis For Office" panose="020B0504010101010104" pitchFamily="34" charset="0"/>
                <a:cs typeface="Apis For Office" panose="020B0504010101010104" pitchFamily="34" charset="0"/>
              </a:rPr>
              <a:t>населення</a:t>
            </a:r>
            <a:r>
              <a:rPr lang="ru-RU" altLang="de-DE" sz="1600" dirty="0">
                <a:latin typeface="Apis For Office" panose="020B0504010101010104" pitchFamily="34" charset="0"/>
                <a:ea typeface="Apis For Office" panose="020B0504010101010104" pitchFamily="34" charset="0"/>
                <a:cs typeface="Apis For Office" panose="020B0504010101010104" pitchFamily="34" charset="0"/>
              </a:rPr>
              <a:t> на </a:t>
            </a:r>
            <a:r>
              <a:rPr lang="ru-RU" altLang="de-DE" sz="1600" dirty="0" err="1">
                <a:latin typeface="Apis For Office" panose="020B0504010101010104" pitchFamily="34" charset="0"/>
                <a:ea typeface="Apis For Office" panose="020B0504010101010104" pitchFamily="34" charset="0"/>
                <a:cs typeface="Apis For Office" panose="020B0504010101010104" pitchFamily="34" charset="0"/>
              </a:rPr>
              <a:t>рік</a:t>
            </a:r>
            <a:r>
              <a:rPr lang="ru-RU" altLang="de-DE"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altLang="de-DE" sz="1600" dirty="0" err="1">
                <a:latin typeface="Apis For Office" panose="020B0504010101010104" pitchFamily="34" charset="0"/>
                <a:ea typeface="Apis For Office" panose="020B0504010101010104" pitchFamily="34" charset="0"/>
                <a:cs typeface="Apis For Office" panose="020B0504010101010104" pitchFamily="34" charset="0"/>
              </a:rPr>
              <a:t>хворіють</a:t>
            </a:r>
            <a:r>
              <a:rPr lang="ru-RU" altLang="de-DE" sz="1600" dirty="0">
                <a:latin typeface="Apis For Office" panose="020B0504010101010104" pitchFamily="34" charset="0"/>
                <a:ea typeface="Apis For Office" panose="020B0504010101010104" pitchFamily="34" charset="0"/>
                <a:cs typeface="Apis For Office" panose="020B0504010101010104" pitchFamily="34" charset="0"/>
              </a:rPr>
              <a:t> і </a:t>
            </a:r>
            <a:r>
              <a:rPr lang="ru-RU" altLang="de-DE" sz="1600" dirty="0" err="1">
                <a:latin typeface="Apis For Office" panose="020B0504010101010104" pitchFamily="34" charset="0"/>
                <a:ea typeface="Apis For Office" panose="020B0504010101010104" pitchFamily="34" charset="0"/>
                <a:cs typeface="Apis For Office" panose="020B0504010101010104" pitchFamily="34" charset="0"/>
              </a:rPr>
              <a:t>чоловіки</a:t>
            </a:r>
            <a:r>
              <a:rPr lang="ru-RU" altLang="de-DE" sz="1600" dirty="0">
                <a:latin typeface="Apis For Office" panose="020B0504010101010104" pitchFamily="34" charset="0"/>
                <a:ea typeface="Apis For Office" panose="020B0504010101010104" pitchFamily="34" charset="0"/>
                <a:cs typeface="Apis For Office" panose="020B0504010101010104" pitchFamily="34" charset="0"/>
              </a:rPr>
              <a:t> і </a:t>
            </a:r>
            <a:r>
              <a:rPr lang="ru-RU" altLang="de-DE" sz="1600" dirty="0" err="1">
                <a:latin typeface="Apis For Office" panose="020B0504010101010104" pitchFamily="34" charset="0"/>
                <a:ea typeface="Apis For Office" panose="020B0504010101010104" pitchFamily="34" charset="0"/>
                <a:cs typeface="Apis For Office" panose="020B0504010101010104" pitchFamily="34" charset="0"/>
              </a:rPr>
              <a:t>жінки</a:t>
            </a:r>
            <a:r>
              <a:rPr lang="en-GB" altLang="de-DE" sz="1600" baseline="30000" dirty="0">
                <a:latin typeface="Apis For Office" panose="020B0504010101010104" pitchFamily="34" charset="0"/>
                <a:ea typeface="Apis For Office" panose="020B0504010101010104" pitchFamily="34" charset="0"/>
                <a:cs typeface="Apis For Office" panose="020B0504010101010104" pitchFamily="34" charset="0"/>
              </a:rPr>
              <a:t>2</a:t>
            </a:r>
            <a:endParaRPr lang="ru-RU" altLang="de-DE" sz="1600" baseline="30000" dirty="0">
              <a:latin typeface="Apis For Office" panose="020B0504010101010104" pitchFamily="34" charset="0"/>
              <a:ea typeface="Apis For Office" panose="020B0504010101010104" pitchFamily="34" charset="0"/>
              <a:cs typeface="Apis For Office" panose="020B0504010101010104" pitchFamily="34" charset="0"/>
            </a:endParaRPr>
          </a:p>
          <a:p>
            <a:endParaRPr lang="ru-RU" sz="1600" baseline="300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Кровотеча</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має</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інший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характер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ніж</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при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спадковій</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r>
              <a:rPr lang="en-CA" sz="1600" baseline="30000" dirty="0">
                <a:latin typeface="Apis For Office" panose="020B0504010101010104" pitchFamily="34" charset="0"/>
                <a:ea typeface="Apis For Office" panose="020B0504010101010104" pitchFamily="34" charset="0"/>
                <a:cs typeface="Apis For Office" panose="020B0504010101010104" pitchFamily="34" charset="0"/>
              </a:rPr>
              <a:t>3</a:t>
            </a:r>
            <a:r>
              <a:rPr lang="ru-RU" sz="1600" baseline="30000" dirty="0">
                <a:latin typeface="Apis For Office" panose="020B0504010101010104" pitchFamily="34" charset="0"/>
                <a:ea typeface="Apis For Office" panose="020B0504010101010104" pitchFamily="34" charset="0"/>
                <a:cs typeface="Apis For Office" panose="020B0504010101010104" pitchFamily="34" charset="0"/>
              </a:rPr>
              <a:t>,2</a:t>
            </a:r>
            <a:endParaRPr lang="en-CA" sz="1600" baseline="30000" dirty="0">
              <a:latin typeface="Apis For Office" panose="020B0504010101010104" pitchFamily="34" charset="0"/>
              <a:ea typeface="Apis For Office" panose="020B0504010101010104" pitchFamily="34" charset="0"/>
              <a:cs typeface="Apis For Office" panose="020B0504010101010104" pitchFamily="34" charset="0"/>
            </a:endParaRPr>
          </a:p>
          <a:p>
            <a:endParaRPr lang="en-CA" sz="1600" dirty="0">
              <a:latin typeface="Apis For Office" panose="020B0504010101010104" pitchFamily="34" charset="0"/>
              <a:ea typeface="Apis For Office" panose="020B0504010101010104" pitchFamily="34" charset="0"/>
              <a:cs typeface="Apis For Office" panose="020B0504010101010104" pitchFamily="34" charset="0"/>
            </a:endParaRPr>
          </a:p>
          <a:p>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Епізоди</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кровотечі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спонтанні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і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можуть</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бути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різного</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ступеня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важкості</a:t>
            </a:r>
            <a:r>
              <a:rPr lang="en-CA" sz="1600" baseline="30000" dirty="0">
                <a:latin typeface="Apis For Office" panose="020B0504010101010104" pitchFamily="34" charset="0"/>
                <a:ea typeface="Apis For Office" panose="020B0504010101010104" pitchFamily="34" charset="0"/>
                <a:cs typeface="Apis For Office" panose="020B0504010101010104" pitchFamily="34" charset="0"/>
              </a:rPr>
              <a:t>3</a:t>
            </a:r>
            <a:endParaRPr lang="en-CA" sz="1600"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7410" name="Rectangle 2"/>
          <p:cNvSpPr>
            <a:spLocks noGrp="1" noChangeArrowheads="1"/>
          </p:cNvSpPr>
          <p:nvPr>
            <p:ph type="title"/>
          </p:nvPr>
        </p:nvSpPr>
        <p:spPr>
          <a:xfrm>
            <a:off x="294177" y="273757"/>
            <a:ext cx="8510400" cy="391412"/>
          </a:xfrm>
        </p:spPr>
        <p:txBody>
          <a:bodyPr/>
          <a:lstStyle/>
          <a:p>
            <a:pPr>
              <a:tabLst>
                <a:tab pos="6908800" algn="l"/>
              </a:tabLst>
            </a:pPr>
            <a:r>
              <a:rPr lang="ru-RU" altLang="en-US" dirty="0" err="1">
                <a:latin typeface="Apis For Office" panose="020B0504010101010104" pitchFamily="34" charset="0"/>
                <a:ea typeface="Apis For Office" panose="020B0504010101010104" pitchFamily="34" charset="0"/>
                <a:cs typeface="Apis For Office" panose="020B0504010101010104" pitchFamily="34" charset="0"/>
              </a:rPr>
              <a:t>Набута</a:t>
            </a:r>
            <a:r>
              <a:rPr lang="ru-RU" altLang="en-US" dirty="0">
                <a:latin typeface="Apis For Office" panose="020B0504010101010104" pitchFamily="34" charset="0"/>
                <a:ea typeface="Apis For Office" panose="020B0504010101010104" pitchFamily="34" charset="0"/>
                <a:cs typeface="Apis For Office" panose="020B0504010101010104" pitchFamily="34" charset="0"/>
              </a:rPr>
              <a:t> </a:t>
            </a:r>
            <a:r>
              <a:rPr lang="ru-RU" altLang="en-US" dirty="0" err="1">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altLang="en-US" dirty="0">
                <a:latin typeface="Apis For Office" panose="020B0504010101010104" pitchFamily="34" charset="0"/>
                <a:ea typeface="Apis For Office" panose="020B0504010101010104" pitchFamily="34" charset="0"/>
                <a:cs typeface="Apis For Office" panose="020B0504010101010104" pitchFamily="34" charset="0"/>
              </a:rPr>
              <a:t> (НГ)</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7412" name="Text Box 4"/>
          <p:cNvSpPr txBox="1">
            <a:spLocks noChangeAspect="1" noChangeArrowheads="1"/>
          </p:cNvSpPr>
          <p:nvPr/>
        </p:nvSpPr>
        <p:spPr bwMode="auto">
          <a:xfrm>
            <a:off x="294177" y="4805308"/>
            <a:ext cx="7419012" cy="323165"/>
          </a:xfrm>
          <a:prstGeom prst="rect">
            <a:avLst/>
          </a:prstGeom>
          <a:solidFill>
            <a:schemeClr val="bg1"/>
          </a:solidFill>
          <a:ln w="9525" algn="ctr">
            <a:noFill/>
            <a:miter lim="800000"/>
            <a:headEnd/>
            <a:tailEnd/>
          </a:ln>
        </p:spPr>
        <p:txBody>
          <a:bodyPr wrap="square" anchor="b">
            <a:spAutoFit/>
          </a:bodyPr>
          <a:lstStyle/>
          <a:p>
            <a:pPr marL="228600" indent="-228600">
              <a:buFont typeface="+mj-lt"/>
              <a:buAutoNum type="arabicPeriod"/>
              <a:tabLst>
                <a:tab pos="4667250" algn="l"/>
              </a:tabLst>
            </a:pPr>
            <a:r>
              <a:rPr lang="en-US" sz="400" dirty="0">
                <a:solidFill>
                  <a:schemeClr val="accent3"/>
                </a:solidFill>
              </a:rPr>
              <a:t>Knoebl P et al. JTH 2012;10(4):622-31</a:t>
            </a:r>
          </a:p>
          <a:p>
            <a:pPr marL="228600" indent="-228600">
              <a:buFont typeface="+mj-lt"/>
              <a:buAutoNum type="arabicPeriod"/>
              <a:tabLst>
                <a:tab pos="4667250" algn="l"/>
              </a:tabLst>
            </a:pPr>
            <a:r>
              <a:rPr lang="en-US" sz="400" dirty="0">
                <a:solidFill>
                  <a:schemeClr val="accent3"/>
                </a:solidFill>
              </a:rPr>
              <a:t>Collins PW, et al. Blood 2007;109:1870-7.</a:t>
            </a:r>
          </a:p>
          <a:p>
            <a:pPr marL="228600" indent="-228600">
              <a:buFont typeface="+mj-lt"/>
              <a:buAutoNum type="arabicPeriod"/>
              <a:tabLst>
                <a:tab pos="4667250" algn="l"/>
              </a:tabLst>
            </a:pPr>
            <a:r>
              <a:rPr lang="en-US" sz="400" dirty="0">
                <a:solidFill>
                  <a:schemeClr val="accent3"/>
                </a:solidFill>
              </a:rPr>
              <a:t>Delgado J, et al. Br J Haematol 2003;121:21-35</a:t>
            </a:r>
            <a:r>
              <a:rPr lang="en-US" sz="700" dirty="0">
                <a:solidFill>
                  <a:schemeClr val="accent3"/>
                </a:solidFill>
              </a:rPr>
              <a:t>.</a:t>
            </a:r>
          </a:p>
        </p:txBody>
      </p:sp>
      <p:pic>
        <p:nvPicPr>
          <p:cNvPr id="5" name="Picture 4">
            <a:extLst>
              <a:ext uri="{FF2B5EF4-FFF2-40B4-BE49-F238E27FC236}">
                <a16:creationId xmlns:a16="http://schemas.microsoft.com/office/drawing/2014/main" id="{BB5202AF-D8CC-4752-8CA2-CB1437E00A45}"/>
              </a:ext>
            </a:extLst>
          </p:cNvPr>
          <p:cNvPicPr>
            <a:picLocks noChangeAspect="1"/>
          </p:cNvPicPr>
          <p:nvPr/>
        </p:nvPicPr>
        <p:blipFill>
          <a:blip r:embed="rId3"/>
          <a:stretch>
            <a:fillRect/>
          </a:stretch>
        </p:blipFill>
        <p:spPr>
          <a:xfrm>
            <a:off x="4743780" y="67451"/>
            <a:ext cx="2591025" cy="17679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8999" y="213594"/>
            <a:ext cx="8510400" cy="391412"/>
          </a:xfrm>
        </p:spPr>
        <p:txBody>
          <a:bodyPr/>
          <a:lstStyle/>
          <a:p>
            <a:r>
              <a:rPr lang="ru-RU" altLang="en-US" dirty="0" err="1"/>
              <a:t>Етіологія</a:t>
            </a:r>
            <a:r>
              <a:rPr lang="ru-RU" altLang="en-US" dirty="0"/>
              <a:t> НГ</a:t>
            </a:r>
            <a:endParaRPr lang="en-CA" altLang="en-US" baseline="30000" dirty="0"/>
          </a:p>
        </p:txBody>
      </p:sp>
      <p:sp>
        <p:nvSpPr>
          <p:cNvPr id="25615" name="Rectangle 5"/>
          <p:cNvSpPr>
            <a:spLocks noChangeArrowheads="1"/>
          </p:cNvSpPr>
          <p:nvPr/>
        </p:nvSpPr>
        <p:spPr bwMode="auto">
          <a:xfrm>
            <a:off x="921112" y="2221495"/>
            <a:ext cx="156105" cy="1499378"/>
          </a:xfrm>
          <a:prstGeom prst="rect">
            <a:avLst/>
          </a:prstGeom>
          <a:solidFill>
            <a:schemeClr val="tx1"/>
          </a:solidFill>
          <a:ln w="11113">
            <a:solidFill>
              <a:schemeClr val="tx1"/>
            </a:solidFill>
            <a:miter lim="800000"/>
            <a:headEnd/>
            <a:tailEnd/>
          </a:ln>
        </p:spPr>
        <p:txBody>
          <a:bodyPr/>
          <a:lstStyle/>
          <a:p>
            <a:pPr defTabSz="914378"/>
            <a:endParaRPr lang="en-US" sz="1600" dirty="0">
              <a:solidFill>
                <a:srgbClr val="001965"/>
              </a:solidFill>
              <a:latin typeface="Verdana"/>
            </a:endParaRPr>
          </a:p>
        </p:txBody>
      </p:sp>
      <p:sp>
        <p:nvSpPr>
          <p:cNvPr id="25616" name="Rectangle 6"/>
          <p:cNvSpPr>
            <a:spLocks noChangeArrowheads="1"/>
          </p:cNvSpPr>
          <p:nvPr/>
        </p:nvSpPr>
        <p:spPr bwMode="auto">
          <a:xfrm>
            <a:off x="1717165" y="3130181"/>
            <a:ext cx="156105" cy="590693"/>
          </a:xfrm>
          <a:prstGeom prst="rect">
            <a:avLst/>
          </a:prstGeom>
          <a:solidFill>
            <a:schemeClr val="tx1"/>
          </a:solidFill>
          <a:ln w="11113">
            <a:solidFill>
              <a:schemeClr val="tx1"/>
            </a:solidFill>
            <a:miter lim="800000"/>
            <a:headEnd/>
            <a:tailEnd/>
          </a:ln>
        </p:spPr>
        <p:txBody>
          <a:bodyPr/>
          <a:lstStyle/>
          <a:p>
            <a:pPr defTabSz="914378"/>
            <a:endParaRPr lang="en-US" sz="1600" dirty="0">
              <a:solidFill>
                <a:srgbClr val="001965"/>
              </a:solidFill>
              <a:latin typeface="Verdana"/>
            </a:endParaRPr>
          </a:p>
        </p:txBody>
      </p:sp>
      <p:sp>
        <p:nvSpPr>
          <p:cNvPr id="25617" name="Rectangle 7"/>
          <p:cNvSpPr>
            <a:spLocks noChangeArrowheads="1"/>
          </p:cNvSpPr>
          <p:nvPr/>
        </p:nvSpPr>
        <p:spPr bwMode="auto">
          <a:xfrm>
            <a:off x="2549576" y="3490571"/>
            <a:ext cx="156105" cy="230303"/>
          </a:xfrm>
          <a:prstGeom prst="rect">
            <a:avLst/>
          </a:prstGeom>
          <a:solidFill>
            <a:schemeClr val="tx1"/>
          </a:solidFill>
          <a:ln w="11113">
            <a:solidFill>
              <a:schemeClr val="tx1"/>
            </a:solidFill>
            <a:miter lim="800000"/>
            <a:headEnd/>
            <a:tailEnd/>
          </a:ln>
        </p:spPr>
        <p:txBody>
          <a:bodyPr/>
          <a:lstStyle/>
          <a:p>
            <a:pPr defTabSz="914378"/>
            <a:endParaRPr lang="en-US" sz="1600" dirty="0">
              <a:solidFill>
                <a:srgbClr val="001965"/>
              </a:solidFill>
              <a:latin typeface="Verdana"/>
            </a:endParaRPr>
          </a:p>
        </p:txBody>
      </p:sp>
      <p:sp>
        <p:nvSpPr>
          <p:cNvPr id="25618" name="Rectangle 8"/>
          <p:cNvSpPr>
            <a:spLocks noChangeArrowheads="1"/>
          </p:cNvSpPr>
          <p:nvPr/>
        </p:nvSpPr>
        <p:spPr bwMode="auto">
          <a:xfrm>
            <a:off x="3353105" y="3558024"/>
            <a:ext cx="156105" cy="162850"/>
          </a:xfrm>
          <a:prstGeom prst="rect">
            <a:avLst/>
          </a:prstGeom>
          <a:solidFill>
            <a:schemeClr val="tx1"/>
          </a:solidFill>
          <a:ln w="11113">
            <a:solidFill>
              <a:schemeClr val="tx1"/>
            </a:solidFill>
            <a:miter lim="800000"/>
            <a:headEnd/>
            <a:tailEnd/>
          </a:ln>
        </p:spPr>
        <p:txBody>
          <a:bodyPr/>
          <a:lstStyle/>
          <a:p>
            <a:pPr defTabSz="914378"/>
            <a:endParaRPr lang="en-US" sz="1600" dirty="0">
              <a:solidFill>
                <a:srgbClr val="001965"/>
              </a:solidFill>
              <a:latin typeface="Verdana"/>
            </a:endParaRPr>
          </a:p>
        </p:txBody>
      </p:sp>
      <p:sp>
        <p:nvSpPr>
          <p:cNvPr id="25619" name="Rectangle 9"/>
          <p:cNvSpPr>
            <a:spLocks noChangeArrowheads="1"/>
          </p:cNvSpPr>
          <p:nvPr/>
        </p:nvSpPr>
        <p:spPr bwMode="auto">
          <a:xfrm>
            <a:off x="4193720" y="3524298"/>
            <a:ext cx="156105" cy="196577"/>
          </a:xfrm>
          <a:prstGeom prst="rect">
            <a:avLst/>
          </a:prstGeom>
          <a:solidFill>
            <a:schemeClr val="tx1"/>
          </a:solidFill>
          <a:ln w="11113">
            <a:solidFill>
              <a:schemeClr val="tx1"/>
            </a:solidFill>
            <a:miter lim="800000"/>
            <a:headEnd/>
            <a:tailEnd/>
          </a:ln>
        </p:spPr>
        <p:txBody>
          <a:bodyPr/>
          <a:lstStyle/>
          <a:p>
            <a:pPr defTabSz="914378"/>
            <a:endParaRPr lang="en-US" sz="1600" dirty="0">
              <a:solidFill>
                <a:srgbClr val="001965"/>
              </a:solidFill>
              <a:latin typeface="Verdana"/>
            </a:endParaRPr>
          </a:p>
        </p:txBody>
      </p:sp>
      <p:sp>
        <p:nvSpPr>
          <p:cNvPr id="25620" name="Rectangle 10"/>
          <p:cNvSpPr>
            <a:spLocks noChangeArrowheads="1"/>
          </p:cNvSpPr>
          <p:nvPr/>
        </p:nvSpPr>
        <p:spPr bwMode="auto">
          <a:xfrm>
            <a:off x="5003734" y="3490571"/>
            <a:ext cx="156105" cy="230303"/>
          </a:xfrm>
          <a:prstGeom prst="rect">
            <a:avLst/>
          </a:prstGeom>
          <a:solidFill>
            <a:schemeClr val="tx1"/>
          </a:solidFill>
          <a:ln w="11113">
            <a:solidFill>
              <a:schemeClr val="tx1"/>
            </a:solidFill>
            <a:miter lim="800000"/>
            <a:headEnd/>
            <a:tailEnd/>
          </a:ln>
        </p:spPr>
        <p:txBody>
          <a:bodyPr/>
          <a:lstStyle/>
          <a:p>
            <a:pPr defTabSz="914378"/>
            <a:endParaRPr lang="en-US" sz="1600" dirty="0">
              <a:solidFill>
                <a:srgbClr val="001965"/>
              </a:solidFill>
              <a:latin typeface="Verdana"/>
            </a:endParaRPr>
          </a:p>
        </p:txBody>
      </p:sp>
      <p:sp>
        <p:nvSpPr>
          <p:cNvPr id="25621" name="Rectangle 11"/>
          <p:cNvSpPr>
            <a:spLocks noChangeArrowheads="1"/>
          </p:cNvSpPr>
          <p:nvPr/>
        </p:nvSpPr>
        <p:spPr bwMode="auto">
          <a:xfrm>
            <a:off x="1077217" y="1922776"/>
            <a:ext cx="162851" cy="1798098"/>
          </a:xfrm>
          <a:prstGeom prst="rect">
            <a:avLst/>
          </a:prstGeom>
          <a:solidFill>
            <a:schemeClr val="accent1"/>
          </a:solidFill>
          <a:ln w="11113">
            <a:solidFill>
              <a:schemeClr val="accent1"/>
            </a:solidFill>
            <a:miter lim="800000"/>
            <a:headEnd/>
            <a:tailEnd/>
          </a:ln>
        </p:spPr>
        <p:txBody>
          <a:bodyPr/>
          <a:lstStyle/>
          <a:p>
            <a:pPr defTabSz="914378"/>
            <a:endParaRPr lang="en-US" sz="1600" dirty="0">
              <a:solidFill>
                <a:srgbClr val="001965"/>
              </a:solidFill>
              <a:latin typeface="Verdana"/>
            </a:endParaRPr>
          </a:p>
        </p:txBody>
      </p:sp>
      <p:sp>
        <p:nvSpPr>
          <p:cNvPr id="25622" name="Rectangle 12"/>
          <p:cNvSpPr>
            <a:spLocks noChangeArrowheads="1"/>
          </p:cNvSpPr>
          <p:nvPr/>
        </p:nvSpPr>
        <p:spPr bwMode="auto">
          <a:xfrm>
            <a:off x="1887230" y="3164871"/>
            <a:ext cx="162851" cy="556004"/>
          </a:xfrm>
          <a:prstGeom prst="rect">
            <a:avLst/>
          </a:prstGeom>
          <a:solidFill>
            <a:schemeClr val="accent1"/>
          </a:solidFill>
          <a:ln w="11113">
            <a:solidFill>
              <a:schemeClr val="accent1"/>
            </a:solidFill>
            <a:miter lim="800000"/>
            <a:headEnd/>
            <a:tailEnd/>
          </a:ln>
        </p:spPr>
        <p:txBody>
          <a:bodyPr/>
          <a:lstStyle/>
          <a:p>
            <a:pPr defTabSz="914378"/>
            <a:endParaRPr lang="en-US" sz="1600" dirty="0">
              <a:solidFill>
                <a:srgbClr val="001965"/>
              </a:solidFill>
              <a:latin typeface="Verdana"/>
            </a:endParaRPr>
          </a:p>
        </p:txBody>
      </p:sp>
      <p:sp>
        <p:nvSpPr>
          <p:cNvPr id="25623" name="Rectangle 13"/>
          <p:cNvSpPr>
            <a:spLocks noChangeArrowheads="1"/>
          </p:cNvSpPr>
          <p:nvPr/>
        </p:nvSpPr>
        <p:spPr bwMode="auto">
          <a:xfrm>
            <a:off x="2705681" y="3327721"/>
            <a:ext cx="162851" cy="393153"/>
          </a:xfrm>
          <a:prstGeom prst="rect">
            <a:avLst/>
          </a:prstGeom>
          <a:solidFill>
            <a:schemeClr val="accent1"/>
          </a:solidFill>
          <a:ln w="11113">
            <a:solidFill>
              <a:schemeClr val="accent1"/>
            </a:solidFill>
            <a:miter lim="800000"/>
            <a:headEnd/>
            <a:tailEnd/>
          </a:ln>
        </p:spPr>
        <p:txBody>
          <a:bodyPr/>
          <a:lstStyle/>
          <a:p>
            <a:pPr defTabSz="914378"/>
            <a:endParaRPr lang="en-US" sz="1600" dirty="0">
              <a:solidFill>
                <a:srgbClr val="001965"/>
              </a:solidFill>
              <a:latin typeface="Verdana"/>
            </a:endParaRPr>
          </a:p>
        </p:txBody>
      </p:sp>
      <p:sp>
        <p:nvSpPr>
          <p:cNvPr id="25624" name="Rectangle 14"/>
          <p:cNvSpPr>
            <a:spLocks noChangeArrowheads="1"/>
          </p:cNvSpPr>
          <p:nvPr/>
        </p:nvSpPr>
        <p:spPr bwMode="auto">
          <a:xfrm>
            <a:off x="3523169" y="3653422"/>
            <a:ext cx="156105" cy="67453"/>
          </a:xfrm>
          <a:prstGeom prst="rect">
            <a:avLst/>
          </a:prstGeom>
          <a:solidFill>
            <a:schemeClr val="accent1"/>
          </a:solidFill>
          <a:ln w="11113">
            <a:solidFill>
              <a:schemeClr val="accent1"/>
            </a:solidFill>
            <a:miter lim="800000"/>
            <a:headEnd/>
            <a:tailEnd/>
          </a:ln>
        </p:spPr>
        <p:txBody>
          <a:bodyPr/>
          <a:lstStyle/>
          <a:p>
            <a:pPr defTabSz="914378"/>
            <a:endParaRPr lang="en-US" sz="1600" dirty="0">
              <a:solidFill>
                <a:srgbClr val="001965"/>
              </a:solidFill>
              <a:latin typeface="Verdana"/>
            </a:endParaRPr>
          </a:p>
        </p:txBody>
      </p:sp>
      <p:sp>
        <p:nvSpPr>
          <p:cNvPr id="25625" name="Rectangle 15"/>
          <p:cNvSpPr>
            <a:spLocks noChangeArrowheads="1"/>
          </p:cNvSpPr>
          <p:nvPr/>
        </p:nvSpPr>
        <p:spPr bwMode="auto">
          <a:xfrm>
            <a:off x="4349826" y="3626439"/>
            <a:ext cx="162851" cy="94434"/>
          </a:xfrm>
          <a:prstGeom prst="rect">
            <a:avLst/>
          </a:prstGeom>
          <a:solidFill>
            <a:schemeClr val="accent1"/>
          </a:solidFill>
          <a:ln w="11113">
            <a:solidFill>
              <a:schemeClr val="accent1"/>
            </a:solidFill>
            <a:miter lim="800000"/>
            <a:headEnd/>
            <a:tailEnd/>
          </a:ln>
        </p:spPr>
        <p:txBody>
          <a:bodyPr/>
          <a:lstStyle/>
          <a:p>
            <a:pPr defTabSz="914378"/>
            <a:endParaRPr lang="en-US" sz="1600" dirty="0">
              <a:solidFill>
                <a:srgbClr val="001965"/>
              </a:solidFill>
              <a:latin typeface="Verdana"/>
            </a:endParaRPr>
          </a:p>
        </p:txBody>
      </p:sp>
      <p:sp>
        <p:nvSpPr>
          <p:cNvPr id="25626" name="Rectangle 16"/>
          <p:cNvSpPr>
            <a:spLocks noChangeArrowheads="1"/>
          </p:cNvSpPr>
          <p:nvPr/>
        </p:nvSpPr>
        <p:spPr bwMode="auto">
          <a:xfrm>
            <a:off x="5159838" y="3361447"/>
            <a:ext cx="162851" cy="359427"/>
          </a:xfrm>
          <a:prstGeom prst="rect">
            <a:avLst/>
          </a:prstGeom>
          <a:solidFill>
            <a:schemeClr val="accent1"/>
          </a:solidFill>
          <a:ln w="11113">
            <a:solidFill>
              <a:schemeClr val="accent1"/>
            </a:solidFill>
            <a:miter lim="800000"/>
            <a:headEnd/>
            <a:tailEnd/>
          </a:ln>
        </p:spPr>
        <p:txBody>
          <a:bodyPr/>
          <a:lstStyle/>
          <a:p>
            <a:pPr defTabSz="914378"/>
            <a:endParaRPr lang="en-US" sz="1600" dirty="0">
              <a:solidFill>
                <a:srgbClr val="001965"/>
              </a:solidFill>
              <a:latin typeface="Verdana"/>
            </a:endParaRPr>
          </a:p>
        </p:txBody>
      </p:sp>
      <p:sp>
        <p:nvSpPr>
          <p:cNvPr id="25627" name="Rectangle 17"/>
          <p:cNvSpPr>
            <a:spLocks noChangeArrowheads="1"/>
          </p:cNvSpPr>
          <p:nvPr/>
        </p:nvSpPr>
        <p:spPr bwMode="auto">
          <a:xfrm>
            <a:off x="1240067" y="1664529"/>
            <a:ext cx="156105" cy="2056345"/>
          </a:xfrm>
          <a:prstGeom prst="rect">
            <a:avLst/>
          </a:prstGeom>
          <a:solidFill>
            <a:schemeClr val="accent3"/>
          </a:solidFill>
          <a:ln w="11113">
            <a:solidFill>
              <a:schemeClr val="accent3"/>
            </a:solidFill>
            <a:miter lim="800000"/>
            <a:headEnd/>
            <a:tailEnd/>
          </a:ln>
        </p:spPr>
        <p:txBody>
          <a:bodyPr/>
          <a:lstStyle/>
          <a:p>
            <a:pPr defTabSz="914378"/>
            <a:endParaRPr lang="en-US" sz="1600" dirty="0">
              <a:solidFill>
                <a:srgbClr val="001965"/>
              </a:solidFill>
              <a:latin typeface="Verdana"/>
            </a:endParaRPr>
          </a:p>
        </p:txBody>
      </p:sp>
      <p:sp>
        <p:nvSpPr>
          <p:cNvPr id="25628" name="Rectangle 18"/>
          <p:cNvSpPr>
            <a:spLocks noChangeArrowheads="1"/>
          </p:cNvSpPr>
          <p:nvPr/>
        </p:nvSpPr>
        <p:spPr bwMode="auto">
          <a:xfrm>
            <a:off x="2050079" y="3164871"/>
            <a:ext cx="156105" cy="556004"/>
          </a:xfrm>
          <a:prstGeom prst="rect">
            <a:avLst/>
          </a:prstGeom>
          <a:solidFill>
            <a:schemeClr val="accent3"/>
          </a:solidFill>
          <a:ln w="11113">
            <a:solidFill>
              <a:schemeClr val="accent3"/>
            </a:solidFill>
            <a:miter lim="800000"/>
            <a:headEnd/>
            <a:tailEnd/>
          </a:ln>
        </p:spPr>
        <p:txBody>
          <a:bodyPr/>
          <a:lstStyle/>
          <a:p>
            <a:pPr defTabSz="914378"/>
            <a:endParaRPr lang="en-US" sz="1600" dirty="0">
              <a:solidFill>
                <a:srgbClr val="001965"/>
              </a:solidFill>
              <a:latin typeface="Verdana"/>
            </a:endParaRPr>
          </a:p>
        </p:txBody>
      </p:sp>
      <p:sp>
        <p:nvSpPr>
          <p:cNvPr id="25629" name="Rectangle 19"/>
          <p:cNvSpPr>
            <a:spLocks noChangeArrowheads="1"/>
          </p:cNvSpPr>
          <p:nvPr/>
        </p:nvSpPr>
        <p:spPr bwMode="auto">
          <a:xfrm>
            <a:off x="2868532" y="3232324"/>
            <a:ext cx="156105" cy="488551"/>
          </a:xfrm>
          <a:prstGeom prst="rect">
            <a:avLst/>
          </a:prstGeom>
          <a:solidFill>
            <a:schemeClr val="accent3"/>
          </a:solidFill>
          <a:ln w="11113">
            <a:solidFill>
              <a:schemeClr val="accent3"/>
            </a:solidFill>
            <a:miter lim="800000"/>
            <a:headEnd/>
            <a:tailEnd/>
          </a:ln>
        </p:spPr>
        <p:txBody>
          <a:bodyPr/>
          <a:lstStyle/>
          <a:p>
            <a:pPr defTabSz="914378"/>
            <a:endParaRPr lang="en-US" sz="1600" dirty="0">
              <a:solidFill>
                <a:srgbClr val="001965"/>
              </a:solidFill>
              <a:latin typeface="Verdana"/>
            </a:endParaRPr>
          </a:p>
        </p:txBody>
      </p:sp>
      <p:sp>
        <p:nvSpPr>
          <p:cNvPr id="25630" name="Rectangle 20"/>
          <p:cNvSpPr>
            <a:spLocks noChangeArrowheads="1"/>
          </p:cNvSpPr>
          <p:nvPr/>
        </p:nvSpPr>
        <p:spPr bwMode="auto">
          <a:xfrm>
            <a:off x="3679274" y="3626439"/>
            <a:ext cx="156105" cy="94434"/>
          </a:xfrm>
          <a:prstGeom prst="rect">
            <a:avLst/>
          </a:prstGeom>
          <a:solidFill>
            <a:schemeClr val="accent3"/>
          </a:solidFill>
          <a:ln w="11113">
            <a:solidFill>
              <a:schemeClr val="accent3"/>
            </a:solidFill>
            <a:miter lim="800000"/>
            <a:headEnd/>
            <a:tailEnd/>
          </a:ln>
        </p:spPr>
        <p:txBody>
          <a:bodyPr/>
          <a:lstStyle/>
          <a:p>
            <a:pPr defTabSz="914378"/>
            <a:endParaRPr lang="en-US" sz="1600" dirty="0">
              <a:solidFill>
                <a:srgbClr val="001965"/>
              </a:solidFill>
              <a:latin typeface="Verdana"/>
            </a:endParaRPr>
          </a:p>
        </p:txBody>
      </p:sp>
      <p:sp>
        <p:nvSpPr>
          <p:cNvPr id="25631" name="Rectangle 21"/>
          <p:cNvSpPr>
            <a:spLocks noChangeArrowheads="1"/>
          </p:cNvSpPr>
          <p:nvPr/>
        </p:nvSpPr>
        <p:spPr bwMode="auto">
          <a:xfrm>
            <a:off x="5322689" y="3653422"/>
            <a:ext cx="156105" cy="67453"/>
          </a:xfrm>
          <a:prstGeom prst="rect">
            <a:avLst/>
          </a:prstGeom>
          <a:solidFill>
            <a:schemeClr val="accent3"/>
          </a:solidFill>
          <a:ln w="11113">
            <a:solidFill>
              <a:schemeClr val="accent3"/>
            </a:solidFill>
            <a:miter lim="800000"/>
            <a:headEnd/>
            <a:tailEnd/>
          </a:ln>
        </p:spPr>
        <p:txBody>
          <a:bodyPr/>
          <a:lstStyle/>
          <a:p>
            <a:pPr defTabSz="914378"/>
            <a:endParaRPr lang="en-US" sz="1600" dirty="0">
              <a:solidFill>
                <a:srgbClr val="001965"/>
              </a:solidFill>
              <a:latin typeface="Verdana"/>
            </a:endParaRPr>
          </a:p>
        </p:txBody>
      </p:sp>
      <p:sp>
        <p:nvSpPr>
          <p:cNvPr id="25632" name="Line 22"/>
          <p:cNvSpPr>
            <a:spLocks noChangeShapeType="1"/>
          </p:cNvSpPr>
          <p:nvPr/>
        </p:nvSpPr>
        <p:spPr bwMode="auto">
          <a:xfrm>
            <a:off x="827903" y="1433262"/>
            <a:ext cx="964" cy="2287612"/>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33" name="Line 23"/>
          <p:cNvSpPr>
            <a:spLocks noChangeShapeType="1"/>
          </p:cNvSpPr>
          <p:nvPr/>
        </p:nvSpPr>
        <p:spPr bwMode="auto">
          <a:xfrm>
            <a:off x="794176" y="3720875"/>
            <a:ext cx="33726" cy="964"/>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34" name="Line 24"/>
          <p:cNvSpPr>
            <a:spLocks noChangeShapeType="1"/>
          </p:cNvSpPr>
          <p:nvPr/>
        </p:nvSpPr>
        <p:spPr bwMode="auto">
          <a:xfrm>
            <a:off x="794176" y="3395174"/>
            <a:ext cx="33726" cy="964"/>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35" name="Line 25"/>
          <p:cNvSpPr>
            <a:spLocks noChangeShapeType="1"/>
          </p:cNvSpPr>
          <p:nvPr/>
        </p:nvSpPr>
        <p:spPr bwMode="auto">
          <a:xfrm>
            <a:off x="794176" y="3069474"/>
            <a:ext cx="33726" cy="964"/>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36" name="Line 26"/>
          <p:cNvSpPr>
            <a:spLocks noChangeShapeType="1"/>
          </p:cNvSpPr>
          <p:nvPr/>
        </p:nvSpPr>
        <p:spPr bwMode="auto">
          <a:xfrm>
            <a:off x="794176" y="2743773"/>
            <a:ext cx="33726" cy="964"/>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37" name="Line 27"/>
          <p:cNvSpPr>
            <a:spLocks noChangeShapeType="1"/>
          </p:cNvSpPr>
          <p:nvPr/>
        </p:nvSpPr>
        <p:spPr bwMode="auto">
          <a:xfrm>
            <a:off x="794176" y="2411327"/>
            <a:ext cx="33726" cy="964"/>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38" name="Line 28"/>
          <p:cNvSpPr>
            <a:spLocks noChangeShapeType="1"/>
          </p:cNvSpPr>
          <p:nvPr/>
        </p:nvSpPr>
        <p:spPr bwMode="auto">
          <a:xfrm>
            <a:off x="794176" y="2085627"/>
            <a:ext cx="33726" cy="964"/>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39" name="Line 29"/>
          <p:cNvSpPr>
            <a:spLocks noChangeShapeType="1"/>
          </p:cNvSpPr>
          <p:nvPr/>
        </p:nvSpPr>
        <p:spPr bwMode="auto">
          <a:xfrm>
            <a:off x="794176" y="1759926"/>
            <a:ext cx="33726" cy="964"/>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40" name="Line 30"/>
          <p:cNvSpPr>
            <a:spLocks noChangeShapeType="1"/>
          </p:cNvSpPr>
          <p:nvPr/>
        </p:nvSpPr>
        <p:spPr bwMode="auto">
          <a:xfrm>
            <a:off x="794176" y="1433262"/>
            <a:ext cx="33726" cy="964"/>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42" name="Line 32"/>
          <p:cNvSpPr>
            <a:spLocks noChangeShapeType="1"/>
          </p:cNvSpPr>
          <p:nvPr/>
        </p:nvSpPr>
        <p:spPr bwMode="auto">
          <a:xfrm flipV="1">
            <a:off x="827903" y="3720874"/>
            <a:ext cx="964" cy="26982"/>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43" name="Line 33"/>
          <p:cNvSpPr>
            <a:spLocks noChangeShapeType="1"/>
          </p:cNvSpPr>
          <p:nvPr/>
        </p:nvSpPr>
        <p:spPr bwMode="auto">
          <a:xfrm flipV="1">
            <a:off x="1649742" y="3720874"/>
            <a:ext cx="964" cy="26982"/>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44" name="Line 34"/>
          <p:cNvSpPr>
            <a:spLocks noChangeShapeType="1"/>
          </p:cNvSpPr>
          <p:nvPr/>
        </p:nvSpPr>
        <p:spPr bwMode="auto">
          <a:xfrm flipV="1">
            <a:off x="2471583" y="3720874"/>
            <a:ext cx="964" cy="26982"/>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45" name="Line 35"/>
          <p:cNvSpPr>
            <a:spLocks noChangeShapeType="1"/>
          </p:cNvSpPr>
          <p:nvPr/>
        </p:nvSpPr>
        <p:spPr bwMode="auto">
          <a:xfrm flipV="1">
            <a:off x="3293424" y="3720874"/>
            <a:ext cx="964" cy="26982"/>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46" name="Line 36"/>
          <p:cNvSpPr>
            <a:spLocks noChangeShapeType="1"/>
          </p:cNvSpPr>
          <p:nvPr/>
        </p:nvSpPr>
        <p:spPr bwMode="auto">
          <a:xfrm flipV="1">
            <a:off x="4115264" y="3720874"/>
            <a:ext cx="964" cy="26982"/>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47" name="Line 37"/>
          <p:cNvSpPr>
            <a:spLocks noChangeShapeType="1"/>
          </p:cNvSpPr>
          <p:nvPr/>
        </p:nvSpPr>
        <p:spPr bwMode="auto">
          <a:xfrm flipV="1">
            <a:off x="4937103" y="3720874"/>
            <a:ext cx="964" cy="26982"/>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25649" name="Rectangle 39"/>
          <p:cNvSpPr>
            <a:spLocks noChangeArrowheads="1"/>
          </p:cNvSpPr>
          <p:nvPr/>
        </p:nvSpPr>
        <p:spPr bwMode="auto">
          <a:xfrm>
            <a:off x="672088" y="3660168"/>
            <a:ext cx="84960" cy="161583"/>
          </a:xfrm>
          <a:prstGeom prst="rect">
            <a:avLst/>
          </a:prstGeom>
          <a:noFill/>
          <a:ln w="9525">
            <a:noFill/>
            <a:miter lim="800000"/>
            <a:headEnd/>
            <a:tailEnd/>
          </a:ln>
        </p:spPr>
        <p:txBody>
          <a:bodyPr wrap="none" lIns="0" tIns="0" rIns="0" bIns="0">
            <a:spAutoFit/>
          </a:bodyPr>
          <a:lstStyle/>
          <a:p>
            <a:pPr defTabSz="914378"/>
            <a:r>
              <a:rPr lang="en-GB" sz="1050" dirty="0">
                <a:solidFill>
                  <a:srgbClr val="001965"/>
                </a:solidFill>
                <a:latin typeface="Verdana"/>
              </a:rPr>
              <a:t>0</a:t>
            </a:r>
          </a:p>
        </p:txBody>
      </p:sp>
      <p:sp>
        <p:nvSpPr>
          <p:cNvPr id="25650" name="Rectangle 40"/>
          <p:cNvSpPr>
            <a:spLocks noChangeArrowheads="1"/>
          </p:cNvSpPr>
          <p:nvPr/>
        </p:nvSpPr>
        <p:spPr bwMode="auto">
          <a:xfrm>
            <a:off x="604927" y="3334465"/>
            <a:ext cx="169918" cy="161583"/>
          </a:xfrm>
          <a:prstGeom prst="rect">
            <a:avLst/>
          </a:prstGeom>
          <a:noFill/>
          <a:ln w="9525">
            <a:noFill/>
            <a:miter lim="800000"/>
            <a:headEnd/>
            <a:tailEnd/>
          </a:ln>
        </p:spPr>
        <p:txBody>
          <a:bodyPr wrap="none" lIns="0" tIns="0" rIns="0" bIns="0">
            <a:spAutoFit/>
          </a:bodyPr>
          <a:lstStyle/>
          <a:p>
            <a:pPr defTabSz="914378"/>
            <a:r>
              <a:rPr lang="en-GB" sz="1050" dirty="0">
                <a:solidFill>
                  <a:srgbClr val="001965"/>
                </a:solidFill>
                <a:latin typeface="Verdana"/>
              </a:rPr>
              <a:t>10</a:t>
            </a:r>
          </a:p>
        </p:txBody>
      </p:sp>
      <p:sp>
        <p:nvSpPr>
          <p:cNvPr id="25651" name="Rectangle 41"/>
          <p:cNvSpPr>
            <a:spLocks noChangeArrowheads="1"/>
          </p:cNvSpPr>
          <p:nvPr/>
        </p:nvSpPr>
        <p:spPr bwMode="auto">
          <a:xfrm>
            <a:off x="604927" y="3008764"/>
            <a:ext cx="169918" cy="161583"/>
          </a:xfrm>
          <a:prstGeom prst="rect">
            <a:avLst/>
          </a:prstGeom>
          <a:noFill/>
          <a:ln w="9525">
            <a:noFill/>
            <a:miter lim="800000"/>
            <a:headEnd/>
            <a:tailEnd/>
          </a:ln>
        </p:spPr>
        <p:txBody>
          <a:bodyPr wrap="none" lIns="0" tIns="0" rIns="0" bIns="0">
            <a:spAutoFit/>
          </a:bodyPr>
          <a:lstStyle/>
          <a:p>
            <a:pPr defTabSz="914378"/>
            <a:r>
              <a:rPr lang="en-GB" sz="1050" dirty="0">
                <a:solidFill>
                  <a:srgbClr val="001965"/>
                </a:solidFill>
                <a:latin typeface="Verdana"/>
              </a:rPr>
              <a:t>20</a:t>
            </a:r>
          </a:p>
        </p:txBody>
      </p:sp>
      <p:sp>
        <p:nvSpPr>
          <p:cNvPr id="25652" name="Rectangle 42"/>
          <p:cNvSpPr>
            <a:spLocks noChangeArrowheads="1"/>
          </p:cNvSpPr>
          <p:nvPr/>
        </p:nvSpPr>
        <p:spPr bwMode="auto">
          <a:xfrm>
            <a:off x="604927" y="2683065"/>
            <a:ext cx="169918" cy="161583"/>
          </a:xfrm>
          <a:prstGeom prst="rect">
            <a:avLst/>
          </a:prstGeom>
          <a:noFill/>
          <a:ln w="9525">
            <a:noFill/>
            <a:miter lim="800000"/>
            <a:headEnd/>
            <a:tailEnd/>
          </a:ln>
        </p:spPr>
        <p:txBody>
          <a:bodyPr wrap="none" lIns="0" tIns="0" rIns="0" bIns="0">
            <a:spAutoFit/>
          </a:bodyPr>
          <a:lstStyle/>
          <a:p>
            <a:pPr defTabSz="914378"/>
            <a:r>
              <a:rPr lang="en-GB" sz="1050" dirty="0">
                <a:solidFill>
                  <a:srgbClr val="001965"/>
                </a:solidFill>
                <a:latin typeface="Verdana"/>
              </a:rPr>
              <a:t>30</a:t>
            </a:r>
          </a:p>
        </p:txBody>
      </p:sp>
      <p:sp>
        <p:nvSpPr>
          <p:cNvPr id="25653" name="Rectangle 43"/>
          <p:cNvSpPr>
            <a:spLocks noChangeArrowheads="1"/>
          </p:cNvSpPr>
          <p:nvPr/>
        </p:nvSpPr>
        <p:spPr bwMode="auto">
          <a:xfrm>
            <a:off x="604927" y="2349657"/>
            <a:ext cx="169918" cy="161583"/>
          </a:xfrm>
          <a:prstGeom prst="rect">
            <a:avLst/>
          </a:prstGeom>
          <a:noFill/>
          <a:ln w="9525">
            <a:noFill/>
            <a:miter lim="800000"/>
            <a:headEnd/>
            <a:tailEnd/>
          </a:ln>
        </p:spPr>
        <p:txBody>
          <a:bodyPr wrap="none" lIns="0" tIns="0" rIns="0" bIns="0">
            <a:spAutoFit/>
          </a:bodyPr>
          <a:lstStyle/>
          <a:p>
            <a:pPr defTabSz="914378"/>
            <a:r>
              <a:rPr lang="en-GB" sz="1050" dirty="0">
                <a:solidFill>
                  <a:srgbClr val="001965"/>
                </a:solidFill>
                <a:latin typeface="Verdana"/>
              </a:rPr>
              <a:t>40</a:t>
            </a:r>
          </a:p>
        </p:txBody>
      </p:sp>
      <p:sp>
        <p:nvSpPr>
          <p:cNvPr id="25654" name="Rectangle 44"/>
          <p:cNvSpPr>
            <a:spLocks noChangeArrowheads="1"/>
          </p:cNvSpPr>
          <p:nvPr/>
        </p:nvSpPr>
        <p:spPr bwMode="auto">
          <a:xfrm>
            <a:off x="604927" y="2023956"/>
            <a:ext cx="169918" cy="161583"/>
          </a:xfrm>
          <a:prstGeom prst="rect">
            <a:avLst/>
          </a:prstGeom>
          <a:noFill/>
          <a:ln w="9525">
            <a:noFill/>
            <a:miter lim="800000"/>
            <a:headEnd/>
            <a:tailEnd/>
          </a:ln>
        </p:spPr>
        <p:txBody>
          <a:bodyPr wrap="none" lIns="0" tIns="0" rIns="0" bIns="0">
            <a:spAutoFit/>
          </a:bodyPr>
          <a:lstStyle/>
          <a:p>
            <a:pPr defTabSz="914378"/>
            <a:r>
              <a:rPr lang="en-GB" sz="1050" dirty="0">
                <a:solidFill>
                  <a:srgbClr val="001965"/>
                </a:solidFill>
                <a:latin typeface="Verdana"/>
              </a:rPr>
              <a:t>50</a:t>
            </a:r>
          </a:p>
        </p:txBody>
      </p:sp>
      <p:sp>
        <p:nvSpPr>
          <p:cNvPr id="25655" name="Rectangle 45"/>
          <p:cNvSpPr>
            <a:spLocks noChangeArrowheads="1"/>
          </p:cNvSpPr>
          <p:nvPr/>
        </p:nvSpPr>
        <p:spPr bwMode="auto">
          <a:xfrm>
            <a:off x="604927" y="1698256"/>
            <a:ext cx="169918" cy="161583"/>
          </a:xfrm>
          <a:prstGeom prst="rect">
            <a:avLst/>
          </a:prstGeom>
          <a:noFill/>
          <a:ln w="9525">
            <a:noFill/>
            <a:miter lim="800000"/>
            <a:headEnd/>
            <a:tailEnd/>
          </a:ln>
        </p:spPr>
        <p:txBody>
          <a:bodyPr wrap="none" lIns="0" tIns="0" rIns="0" bIns="0">
            <a:spAutoFit/>
          </a:bodyPr>
          <a:lstStyle/>
          <a:p>
            <a:pPr defTabSz="914378"/>
            <a:r>
              <a:rPr lang="en-GB" sz="1050" dirty="0">
                <a:solidFill>
                  <a:srgbClr val="001965"/>
                </a:solidFill>
                <a:latin typeface="Verdana"/>
              </a:rPr>
              <a:t>60</a:t>
            </a:r>
          </a:p>
        </p:txBody>
      </p:sp>
      <p:sp>
        <p:nvSpPr>
          <p:cNvPr id="25656" name="Rectangle 46"/>
          <p:cNvSpPr>
            <a:spLocks noChangeArrowheads="1"/>
          </p:cNvSpPr>
          <p:nvPr/>
        </p:nvSpPr>
        <p:spPr bwMode="auto">
          <a:xfrm>
            <a:off x="604927" y="1372555"/>
            <a:ext cx="169918" cy="161583"/>
          </a:xfrm>
          <a:prstGeom prst="rect">
            <a:avLst/>
          </a:prstGeom>
          <a:noFill/>
          <a:ln w="9525">
            <a:noFill/>
            <a:miter lim="800000"/>
            <a:headEnd/>
            <a:tailEnd/>
          </a:ln>
        </p:spPr>
        <p:txBody>
          <a:bodyPr wrap="none" lIns="0" tIns="0" rIns="0" bIns="0">
            <a:spAutoFit/>
          </a:bodyPr>
          <a:lstStyle/>
          <a:p>
            <a:pPr defTabSz="914378"/>
            <a:r>
              <a:rPr lang="en-GB" sz="1050" dirty="0">
                <a:solidFill>
                  <a:srgbClr val="001965"/>
                </a:solidFill>
                <a:latin typeface="Verdana"/>
              </a:rPr>
              <a:t>70</a:t>
            </a:r>
          </a:p>
        </p:txBody>
      </p:sp>
      <p:sp>
        <p:nvSpPr>
          <p:cNvPr id="25657" name="Rectangle 47"/>
          <p:cNvSpPr>
            <a:spLocks noChangeArrowheads="1"/>
          </p:cNvSpPr>
          <p:nvPr/>
        </p:nvSpPr>
        <p:spPr bwMode="auto">
          <a:xfrm>
            <a:off x="851788" y="3760585"/>
            <a:ext cx="631583" cy="123111"/>
          </a:xfrm>
          <a:prstGeom prst="rect">
            <a:avLst/>
          </a:prstGeom>
          <a:noFill/>
          <a:ln w="9525">
            <a:noFill/>
            <a:miter lim="800000"/>
            <a:headEnd/>
            <a:tailEnd/>
          </a:ln>
        </p:spPr>
        <p:txBody>
          <a:bodyPr wrap="none" lIns="0" tIns="0" rIns="0" bIns="0">
            <a:spAutoFit/>
          </a:bodyPr>
          <a:lstStyle/>
          <a:p>
            <a:pPr defTabSz="914378"/>
            <a:r>
              <a:rPr lang="ru-RU" sz="800" dirty="0" err="1">
                <a:solidFill>
                  <a:srgbClr val="001965"/>
                </a:solidFill>
                <a:latin typeface="Verdana"/>
              </a:rPr>
              <a:t>Ідіопатична</a:t>
            </a:r>
            <a:endParaRPr lang="en-GB" sz="1050" dirty="0">
              <a:solidFill>
                <a:srgbClr val="001965"/>
              </a:solidFill>
              <a:latin typeface="Verdana"/>
            </a:endParaRPr>
          </a:p>
        </p:txBody>
      </p:sp>
      <p:sp>
        <p:nvSpPr>
          <p:cNvPr id="25658" name="Rectangle 48"/>
          <p:cNvSpPr>
            <a:spLocks noChangeArrowheads="1"/>
          </p:cNvSpPr>
          <p:nvPr/>
        </p:nvSpPr>
        <p:spPr bwMode="auto">
          <a:xfrm>
            <a:off x="1650706" y="3784628"/>
            <a:ext cx="797991" cy="246221"/>
          </a:xfrm>
          <a:prstGeom prst="rect">
            <a:avLst/>
          </a:prstGeom>
          <a:noFill/>
          <a:ln w="9525">
            <a:noFill/>
            <a:miter lim="800000"/>
            <a:headEnd/>
            <a:tailEnd/>
          </a:ln>
        </p:spPr>
        <p:txBody>
          <a:bodyPr wrap="square" lIns="0" tIns="0" rIns="0" bIns="0">
            <a:spAutoFit/>
          </a:bodyPr>
          <a:lstStyle/>
          <a:p>
            <a:pPr algn="ctr" defTabSz="914378"/>
            <a:r>
              <a:rPr lang="ru-RU" sz="800" dirty="0" err="1">
                <a:solidFill>
                  <a:srgbClr val="001965"/>
                </a:solidFill>
                <a:latin typeface="Verdana"/>
              </a:rPr>
              <a:t>Аутоіммунні</a:t>
            </a:r>
            <a:endParaRPr lang="ru-RU" sz="800" dirty="0">
              <a:solidFill>
                <a:srgbClr val="001965"/>
              </a:solidFill>
              <a:latin typeface="Verdana"/>
            </a:endParaRPr>
          </a:p>
          <a:p>
            <a:pPr defTabSz="914378"/>
            <a:r>
              <a:rPr lang="ru-RU" sz="800" dirty="0" err="1">
                <a:solidFill>
                  <a:srgbClr val="001965"/>
                </a:solidFill>
                <a:latin typeface="Verdana"/>
              </a:rPr>
              <a:t>захворювання</a:t>
            </a:r>
            <a:endParaRPr lang="en-GB" sz="1050" dirty="0">
              <a:solidFill>
                <a:srgbClr val="001965"/>
              </a:solidFill>
              <a:latin typeface="Verdana"/>
            </a:endParaRPr>
          </a:p>
        </p:txBody>
      </p:sp>
      <p:sp>
        <p:nvSpPr>
          <p:cNvPr id="25660" name="Rectangle 50"/>
          <p:cNvSpPr>
            <a:spLocks noChangeArrowheads="1"/>
          </p:cNvSpPr>
          <p:nvPr/>
        </p:nvSpPr>
        <p:spPr bwMode="auto">
          <a:xfrm>
            <a:off x="2501009" y="3777668"/>
            <a:ext cx="797991" cy="246221"/>
          </a:xfrm>
          <a:prstGeom prst="rect">
            <a:avLst/>
          </a:prstGeom>
          <a:noFill/>
          <a:ln w="9525">
            <a:noFill/>
            <a:miter lim="800000"/>
            <a:headEnd/>
            <a:tailEnd/>
          </a:ln>
        </p:spPr>
        <p:txBody>
          <a:bodyPr wrap="square" lIns="0" tIns="0" rIns="0" bIns="0">
            <a:spAutoFit/>
          </a:bodyPr>
          <a:lstStyle/>
          <a:p>
            <a:pPr algn="ctr" defTabSz="914378"/>
            <a:r>
              <a:rPr lang="ru-RU" sz="800" dirty="0" err="1">
                <a:solidFill>
                  <a:srgbClr val="001965"/>
                </a:solidFill>
                <a:latin typeface="Verdana"/>
              </a:rPr>
              <a:t>Злоякісні</a:t>
            </a:r>
            <a:r>
              <a:rPr lang="ru-RU" sz="800" dirty="0">
                <a:solidFill>
                  <a:srgbClr val="001965"/>
                </a:solidFill>
                <a:latin typeface="Verdana"/>
              </a:rPr>
              <a:t> </a:t>
            </a:r>
            <a:r>
              <a:rPr lang="ru-RU" sz="800" dirty="0" err="1">
                <a:solidFill>
                  <a:srgbClr val="001965"/>
                </a:solidFill>
                <a:latin typeface="Verdana"/>
              </a:rPr>
              <a:t>захворювання</a:t>
            </a:r>
            <a:endParaRPr lang="en-GB" sz="1050" dirty="0">
              <a:solidFill>
                <a:srgbClr val="001965"/>
              </a:solidFill>
              <a:latin typeface="Verdana"/>
            </a:endParaRPr>
          </a:p>
        </p:txBody>
      </p:sp>
      <p:sp>
        <p:nvSpPr>
          <p:cNvPr id="25661" name="Rectangle 51"/>
          <p:cNvSpPr>
            <a:spLocks noChangeArrowheads="1"/>
          </p:cNvSpPr>
          <p:nvPr/>
        </p:nvSpPr>
        <p:spPr bwMode="auto">
          <a:xfrm>
            <a:off x="3309935" y="3777669"/>
            <a:ext cx="820481" cy="246221"/>
          </a:xfrm>
          <a:prstGeom prst="rect">
            <a:avLst/>
          </a:prstGeom>
          <a:noFill/>
          <a:ln w="9525">
            <a:noFill/>
            <a:miter lim="800000"/>
            <a:headEnd/>
            <a:tailEnd/>
          </a:ln>
        </p:spPr>
        <p:txBody>
          <a:bodyPr wrap="square" lIns="0" tIns="0" rIns="0" bIns="0">
            <a:spAutoFit/>
          </a:bodyPr>
          <a:lstStyle/>
          <a:p>
            <a:pPr algn="ctr" defTabSz="914378"/>
            <a:r>
              <a:rPr lang="ru-RU" sz="800" dirty="0" err="1">
                <a:solidFill>
                  <a:srgbClr val="001965"/>
                </a:solidFill>
                <a:latin typeface="Verdana"/>
              </a:rPr>
              <a:t>Захворювання</a:t>
            </a:r>
            <a:r>
              <a:rPr lang="ru-RU" sz="800" dirty="0">
                <a:solidFill>
                  <a:srgbClr val="001965"/>
                </a:solidFill>
                <a:latin typeface="Verdana"/>
              </a:rPr>
              <a:t> </a:t>
            </a:r>
            <a:r>
              <a:rPr lang="ru-RU" sz="800" dirty="0" err="1">
                <a:solidFill>
                  <a:srgbClr val="001965"/>
                </a:solidFill>
                <a:latin typeface="Verdana"/>
              </a:rPr>
              <a:t>шкіри</a:t>
            </a:r>
            <a:endParaRPr lang="en-GB" sz="1050" dirty="0">
              <a:solidFill>
                <a:srgbClr val="001965"/>
              </a:solidFill>
              <a:latin typeface="Verdana"/>
            </a:endParaRPr>
          </a:p>
        </p:txBody>
      </p:sp>
      <p:sp>
        <p:nvSpPr>
          <p:cNvPr id="25663" name="Rectangle 53"/>
          <p:cNvSpPr>
            <a:spLocks noChangeArrowheads="1"/>
          </p:cNvSpPr>
          <p:nvPr/>
        </p:nvSpPr>
        <p:spPr bwMode="auto">
          <a:xfrm>
            <a:off x="4160238" y="3777668"/>
            <a:ext cx="851420" cy="246221"/>
          </a:xfrm>
          <a:prstGeom prst="rect">
            <a:avLst/>
          </a:prstGeom>
          <a:noFill/>
          <a:ln w="9525">
            <a:noFill/>
            <a:miter lim="800000"/>
            <a:headEnd/>
            <a:tailEnd/>
          </a:ln>
        </p:spPr>
        <p:txBody>
          <a:bodyPr wrap="square" lIns="0" tIns="0" rIns="0" bIns="0">
            <a:spAutoFit/>
          </a:bodyPr>
          <a:lstStyle/>
          <a:p>
            <a:pPr defTabSz="914378"/>
            <a:r>
              <a:rPr lang="ru-RU" sz="800" dirty="0" err="1">
                <a:solidFill>
                  <a:srgbClr val="001965"/>
                </a:solidFill>
                <a:latin typeface="Verdana"/>
              </a:rPr>
              <a:t>Гіперчутливість</a:t>
            </a:r>
            <a:r>
              <a:rPr lang="ru-RU" sz="800" dirty="0">
                <a:solidFill>
                  <a:srgbClr val="001965"/>
                </a:solidFill>
                <a:latin typeface="Verdana"/>
              </a:rPr>
              <a:t> до </a:t>
            </a:r>
            <a:r>
              <a:rPr lang="ru-RU" sz="800" dirty="0" err="1">
                <a:solidFill>
                  <a:srgbClr val="001965"/>
                </a:solidFill>
                <a:latin typeface="Verdana"/>
              </a:rPr>
              <a:t>ліків</a:t>
            </a:r>
            <a:endParaRPr lang="en-GB" sz="1050" dirty="0">
              <a:solidFill>
                <a:srgbClr val="001965"/>
              </a:solidFill>
              <a:latin typeface="Verdana"/>
            </a:endParaRPr>
          </a:p>
        </p:txBody>
      </p:sp>
      <p:sp>
        <p:nvSpPr>
          <p:cNvPr id="25664" name="Rectangle 54"/>
          <p:cNvSpPr>
            <a:spLocks noChangeArrowheads="1"/>
          </p:cNvSpPr>
          <p:nvPr/>
        </p:nvSpPr>
        <p:spPr bwMode="auto">
          <a:xfrm>
            <a:off x="5090113" y="3777669"/>
            <a:ext cx="519373" cy="123111"/>
          </a:xfrm>
          <a:prstGeom prst="rect">
            <a:avLst/>
          </a:prstGeom>
          <a:noFill/>
          <a:ln w="9525">
            <a:noFill/>
            <a:miter lim="800000"/>
            <a:headEnd/>
            <a:tailEnd/>
          </a:ln>
        </p:spPr>
        <p:txBody>
          <a:bodyPr wrap="none" lIns="0" tIns="0" rIns="0" bIns="0">
            <a:spAutoFit/>
          </a:bodyPr>
          <a:lstStyle/>
          <a:p>
            <a:pPr defTabSz="914378"/>
            <a:r>
              <a:rPr lang="ru-RU" sz="800" dirty="0" err="1">
                <a:solidFill>
                  <a:srgbClr val="001965"/>
                </a:solidFill>
                <a:latin typeface="Verdana"/>
              </a:rPr>
              <a:t>Вагітність</a:t>
            </a:r>
            <a:endParaRPr lang="en-GB" sz="1050" dirty="0">
              <a:solidFill>
                <a:srgbClr val="001965"/>
              </a:solidFill>
              <a:latin typeface="Verdana"/>
            </a:endParaRPr>
          </a:p>
        </p:txBody>
      </p:sp>
      <p:sp>
        <p:nvSpPr>
          <p:cNvPr id="25665" name="Rectangle 55"/>
          <p:cNvSpPr>
            <a:spLocks noChangeArrowheads="1"/>
          </p:cNvSpPr>
          <p:nvPr/>
        </p:nvSpPr>
        <p:spPr bwMode="auto">
          <a:xfrm rot="16200000">
            <a:off x="-14391" y="2482785"/>
            <a:ext cx="961802" cy="161583"/>
          </a:xfrm>
          <a:prstGeom prst="rect">
            <a:avLst/>
          </a:prstGeom>
          <a:noFill/>
          <a:ln w="9525">
            <a:noFill/>
            <a:miter lim="800000"/>
            <a:headEnd/>
            <a:tailEnd/>
          </a:ln>
        </p:spPr>
        <p:txBody>
          <a:bodyPr wrap="none" lIns="0" tIns="0" rIns="0" bIns="0">
            <a:spAutoFit/>
          </a:bodyPr>
          <a:lstStyle/>
          <a:p>
            <a:pPr defTabSz="914378"/>
            <a:r>
              <a:rPr lang="en-GB" sz="1050" dirty="0">
                <a:solidFill>
                  <a:srgbClr val="001965"/>
                </a:solidFill>
                <a:latin typeface="Verdana"/>
              </a:rPr>
              <a:t>Incidence (%)</a:t>
            </a:r>
          </a:p>
        </p:txBody>
      </p:sp>
      <p:sp>
        <p:nvSpPr>
          <p:cNvPr id="25612" name="Rectangle 63"/>
          <p:cNvSpPr>
            <a:spLocks noChangeArrowheads="1"/>
          </p:cNvSpPr>
          <p:nvPr/>
        </p:nvSpPr>
        <p:spPr bwMode="auto">
          <a:xfrm>
            <a:off x="4069710" y="2064615"/>
            <a:ext cx="60707" cy="60707"/>
          </a:xfrm>
          <a:prstGeom prst="rect">
            <a:avLst/>
          </a:prstGeom>
          <a:solidFill>
            <a:schemeClr val="accent3"/>
          </a:solidFill>
          <a:ln w="11113">
            <a:solidFill>
              <a:schemeClr val="accent3"/>
            </a:solidFill>
            <a:miter lim="800000"/>
            <a:headEnd/>
            <a:tailEnd/>
          </a:ln>
        </p:spPr>
        <p:txBody>
          <a:bodyPr/>
          <a:lstStyle/>
          <a:p>
            <a:pPr defTabSz="914378"/>
            <a:endParaRPr lang="en-US" sz="1050" dirty="0">
              <a:solidFill>
                <a:srgbClr val="001965"/>
              </a:solidFill>
              <a:latin typeface="Verdana"/>
            </a:endParaRPr>
          </a:p>
        </p:txBody>
      </p:sp>
      <p:sp>
        <p:nvSpPr>
          <p:cNvPr id="25606" name="Rectangle 57"/>
          <p:cNvSpPr>
            <a:spLocks noChangeArrowheads="1"/>
          </p:cNvSpPr>
          <p:nvPr/>
        </p:nvSpPr>
        <p:spPr bwMode="auto">
          <a:xfrm>
            <a:off x="4069710" y="1498012"/>
            <a:ext cx="60707" cy="60707"/>
          </a:xfrm>
          <a:prstGeom prst="rect">
            <a:avLst/>
          </a:prstGeom>
          <a:solidFill>
            <a:schemeClr val="tx1"/>
          </a:solidFill>
          <a:ln w="11113">
            <a:solidFill>
              <a:schemeClr val="tx1"/>
            </a:solidFill>
            <a:miter lim="800000"/>
            <a:headEnd/>
            <a:tailEnd/>
          </a:ln>
        </p:spPr>
        <p:txBody>
          <a:bodyPr/>
          <a:lstStyle/>
          <a:p>
            <a:pPr defTabSz="914378"/>
            <a:endParaRPr lang="en-US" sz="1050" dirty="0">
              <a:solidFill>
                <a:srgbClr val="001965"/>
              </a:solidFill>
              <a:latin typeface="Verdana"/>
            </a:endParaRPr>
          </a:p>
        </p:txBody>
      </p:sp>
      <p:sp>
        <p:nvSpPr>
          <p:cNvPr id="25607" name="Rectangle 58"/>
          <p:cNvSpPr>
            <a:spLocks noChangeArrowheads="1"/>
          </p:cNvSpPr>
          <p:nvPr/>
        </p:nvSpPr>
        <p:spPr bwMode="auto">
          <a:xfrm>
            <a:off x="4170891" y="1474114"/>
            <a:ext cx="746999" cy="123111"/>
          </a:xfrm>
          <a:prstGeom prst="rect">
            <a:avLst/>
          </a:prstGeom>
          <a:noFill/>
          <a:ln w="9525">
            <a:noFill/>
            <a:miter lim="800000"/>
            <a:headEnd/>
            <a:tailEnd/>
          </a:ln>
        </p:spPr>
        <p:txBody>
          <a:bodyPr wrap="none" lIns="0" tIns="0" rIns="0" bIns="0">
            <a:spAutoFit/>
          </a:bodyPr>
          <a:lstStyle/>
          <a:p>
            <a:pPr defTabSz="914378"/>
            <a:r>
              <a:rPr lang="en-GB" sz="800" dirty="0">
                <a:solidFill>
                  <a:srgbClr val="001965"/>
                </a:solidFill>
                <a:latin typeface="Verdana"/>
              </a:rPr>
              <a:t>Green (1981)</a:t>
            </a:r>
            <a:r>
              <a:rPr lang="en-GB" sz="800" baseline="30000" dirty="0">
                <a:solidFill>
                  <a:srgbClr val="001965"/>
                </a:solidFill>
                <a:latin typeface="Verdana"/>
              </a:rPr>
              <a:t>6</a:t>
            </a:r>
          </a:p>
        </p:txBody>
      </p:sp>
      <p:sp>
        <p:nvSpPr>
          <p:cNvPr id="25608" name="Rectangle 59"/>
          <p:cNvSpPr>
            <a:spLocks noChangeArrowheads="1"/>
          </p:cNvSpPr>
          <p:nvPr/>
        </p:nvSpPr>
        <p:spPr bwMode="auto">
          <a:xfrm>
            <a:off x="4170891" y="1581074"/>
            <a:ext cx="346249" cy="123111"/>
          </a:xfrm>
          <a:prstGeom prst="rect">
            <a:avLst/>
          </a:prstGeom>
          <a:noFill/>
          <a:ln w="9525">
            <a:noFill/>
            <a:miter lim="800000"/>
            <a:headEnd/>
            <a:tailEnd/>
          </a:ln>
        </p:spPr>
        <p:txBody>
          <a:bodyPr wrap="none" lIns="0" tIns="0" rIns="0" bIns="0">
            <a:spAutoFit/>
          </a:bodyPr>
          <a:lstStyle/>
          <a:p>
            <a:pPr defTabSz="914378"/>
            <a:r>
              <a:rPr lang="en-GB" sz="800" dirty="0">
                <a:solidFill>
                  <a:srgbClr val="001965"/>
                </a:solidFill>
                <a:latin typeface="Verdana"/>
              </a:rPr>
              <a:t>n=215</a:t>
            </a:r>
          </a:p>
        </p:txBody>
      </p:sp>
      <p:sp>
        <p:nvSpPr>
          <p:cNvPr id="25609" name="Rectangle 60"/>
          <p:cNvSpPr>
            <a:spLocks noChangeArrowheads="1"/>
          </p:cNvSpPr>
          <p:nvPr/>
        </p:nvSpPr>
        <p:spPr bwMode="auto">
          <a:xfrm>
            <a:off x="4069710" y="1781314"/>
            <a:ext cx="60707" cy="60707"/>
          </a:xfrm>
          <a:prstGeom prst="rect">
            <a:avLst/>
          </a:prstGeom>
          <a:solidFill>
            <a:schemeClr val="accent1"/>
          </a:solidFill>
          <a:ln w="11113">
            <a:solidFill>
              <a:schemeClr val="accent1"/>
            </a:solidFill>
            <a:miter lim="800000"/>
            <a:headEnd/>
            <a:tailEnd/>
          </a:ln>
        </p:spPr>
        <p:txBody>
          <a:bodyPr/>
          <a:lstStyle/>
          <a:p>
            <a:pPr defTabSz="914378"/>
            <a:endParaRPr lang="en-US" sz="1050" dirty="0">
              <a:solidFill>
                <a:srgbClr val="001965"/>
              </a:solidFill>
              <a:latin typeface="Verdana"/>
            </a:endParaRPr>
          </a:p>
        </p:txBody>
      </p:sp>
      <p:sp>
        <p:nvSpPr>
          <p:cNvPr id="25610" name="Rectangle 61"/>
          <p:cNvSpPr>
            <a:spLocks noChangeArrowheads="1"/>
          </p:cNvSpPr>
          <p:nvPr/>
        </p:nvSpPr>
        <p:spPr bwMode="auto">
          <a:xfrm>
            <a:off x="4170890" y="1766088"/>
            <a:ext cx="881652" cy="123111"/>
          </a:xfrm>
          <a:prstGeom prst="rect">
            <a:avLst/>
          </a:prstGeom>
          <a:noFill/>
          <a:ln w="9525">
            <a:noFill/>
            <a:miter lim="800000"/>
            <a:headEnd/>
            <a:tailEnd/>
          </a:ln>
        </p:spPr>
        <p:txBody>
          <a:bodyPr wrap="none" lIns="0" tIns="0" rIns="0" bIns="0">
            <a:spAutoFit/>
          </a:bodyPr>
          <a:lstStyle/>
          <a:p>
            <a:pPr defTabSz="914378"/>
            <a:r>
              <a:rPr lang="en-GB" sz="800" dirty="0">
                <a:solidFill>
                  <a:srgbClr val="001965"/>
                </a:solidFill>
                <a:latin typeface="Verdana"/>
              </a:rPr>
              <a:t>Morrison (1993)</a:t>
            </a:r>
            <a:r>
              <a:rPr lang="en-GB" sz="800" baseline="30000" dirty="0">
                <a:solidFill>
                  <a:srgbClr val="001965"/>
                </a:solidFill>
                <a:latin typeface="Verdana"/>
              </a:rPr>
              <a:t>7</a:t>
            </a:r>
          </a:p>
        </p:txBody>
      </p:sp>
      <p:sp>
        <p:nvSpPr>
          <p:cNvPr id="25611" name="Rectangle 62"/>
          <p:cNvSpPr>
            <a:spLocks noChangeArrowheads="1"/>
          </p:cNvSpPr>
          <p:nvPr/>
        </p:nvSpPr>
        <p:spPr bwMode="auto">
          <a:xfrm>
            <a:off x="4170890" y="1873049"/>
            <a:ext cx="280526" cy="123111"/>
          </a:xfrm>
          <a:prstGeom prst="rect">
            <a:avLst/>
          </a:prstGeom>
          <a:noFill/>
          <a:ln w="9525">
            <a:noFill/>
            <a:miter lim="800000"/>
            <a:headEnd/>
            <a:tailEnd/>
          </a:ln>
        </p:spPr>
        <p:txBody>
          <a:bodyPr wrap="none" lIns="0" tIns="0" rIns="0" bIns="0">
            <a:spAutoFit/>
          </a:bodyPr>
          <a:lstStyle/>
          <a:p>
            <a:pPr defTabSz="914378"/>
            <a:r>
              <a:rPr lang="en-GB" sz="800" dirty="0">
                <a:solidFill>
                  <a:srgbClr val="001965"/>
                </a:solidFill>
                <a:latin typeface="Verdana"/>
              </a:rPr>
              <a:t>n=65</a:t>
            </a:r>
          </a:p>
        </p:txBody>
      </p:sp>
      <p:sp>
        <p:nvSpPr>
          <p:cNvPr id="25613" name="Rectangle 64"/>
          <p:cNvSpPr>
            <a:spLocks noChangeArrowheads="1"/>
          </p:cNvSpPr>
          <p:nvPr/>
        </p:nvSpPr>
        <p:spPr bwMode="auto">
          <a:xfrm>
            <a:off x="4170891" y="2058062"/>
            <a:ext cx="775853" cy="123111"/>
          </a:xfrm>
          <a:prstGeom prst="rect">
            <a:avLst/>
          </a:prstGeom>
          <a:noFill/>
          <a:ln w="9525">
            <a:noFill/>
            <a:miter lim="800000"/>
            <a:headEnd/>
            <a:tailEnd/>
          </a:ln>
        </p:spPr>
        <p:txBody>
          <a:bodyPr wrap="none" lIns="0" tIns="0" rIns="0" bIns="0">
            <a:spAutoFit/>
          </a:bodyPr>
          <a:lstStyle/>
          <a:p>
            <a:pPr defTabSz="914378"/>
            <a:r>
              <a:rPr lang="en-GB" sz="800" dirty="0">
                <a:solidFill>
                  <a:srgbClr val="001965"/>
                </a:solidFill>
                <a:latin typeface="Verdana"/>
              </a:rPr>
              <a:t>Collins (2007)</a:t>
            </a:r>
            <a:r>
              <a:rPr lang="en-GB" sz="800" baseline="30000" dirty="0">
                <a:solidFill>
                  <a:srgbClr val="001965"/>
                </a:solidFill>
                <a:latin typeface="Verdana"/>
              </a:rPr>
              <a:t>3</a:t>
            </a:r>
          </a:p>
        </p:txBody>
      </p:sp>
      <p:sp>
        <p:nvSpPr>
          <p:cNvPr id="25614" name="Rectangle 65"/>
          <p:cNvSpPr>
            <a:spLocks noChangeArrowheads="1"/>
          </p:cNvSpPr>
          <p:nvPr/>
        </p:nvSpPr>
        <p:spPr bwMode="auto">
          <a:xfrm>
            <a:off x="4170891" y="2164060"/>
            <a:ext cx="346249" cy="123111"/>
          </a:xfrm>
          <a:prstGeom prst="rect">
            <a:avLst/>
          </a:prstGeom>
          <a:noFill/>
          <a:ln w="9525">
            <a:noFill/>
            <a:miter lim="800000"/>
            <a:headEnd/>
            <a:tailEnd/>
          </a:ln>
        </p:spPr>
        <p:txBody>
          <a:bodyPr wrap="none" lIns="0" tIns="0" rIns="0" bIns="0">
            <a:spAutoFit/>
          </a:bodyPr>
          <a:lstStyle/>
          <a:p>
            <a:pPr defTabSz="914378"/>
            <a:r>
              <a:rPr lang="en-GB" sz="800" dirty="0">
                <a:solidFill>
                  <a:srgbClr val="001965"/>
                </a:solidFill>
                <a:latin typeface="Verdana"/>
              </a:rPr>
              <a:t>n=150</a:t>
            </a:r>
          </a:p>
        </p:txBody>
      </p:sp>
      <p:sp>
        <p:nvSpPr>
          <p:cNvPr id="66" name="Line 37"/>
          <p:cNvSpPr>
            <a:spLocks noChangeShapeType="1"/>
          </p:cNvSpPr>
          <p:nvPr/>
        </p:nvSpPr>
        <p:spPr bwMode="auto">
          <a:xfrm flipV="1">
            <a:off x="5758941" y="3720874"/>
            <a:ext cx="964" cy="26982"/>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67" name="Rectangle 63"/>
          <p:cNvSpPr>
            <a:spLocks noChangeArrowheads="1"/>
          </p:cNvSpPr>
          <p:nvPr/>
        </p:nvSpPr>
        <p:spPr bwMode="auto">
          <a:xfrm>
            <a:off x="4069710" y="2351106"/>
            <a:ext cx="60707" cy="60707"/>
          </a:xfrm>
          <a:prstGeom prst="rect">
            <a:avLst/>
          </a:prstGeom>
          <a:solidFill>
            <a:schemeClr val="accent4"/>
          </a:solidFill>
          <a:ln w="11113">
            <a:solidFill>
              <a:schemeClr val="accent4"/>
            </a:solidFill>
            <a:miter lim="800000"/>
            <a:headEnd/>
            <a:tailEnd/>
          </a:ln>
        </p:spPr>
        <p:txBody>
          <a:bodyPr/>
          <a:lstStyle/>
          <a:p>
            <a:pPr defTabSz="914378"/>
            <a:endParaRPr lang="en-US" sz="1050" dirty="0">
              <a:solidFill>
                <a:srgbClr val="001965"/>
              </a:solidFill>
              <a:latin typeface="Verdana"/>
            </a:endParaRPr>
          </a:p>
        </p:txBody>
      </p:sp>
      <p:sp>
        <p:nvSpPr>
          <p:cNvPr id="68" name="Rectangle 64"/>
          <p:cNvSpPr>
            <a:spLocks noChangeArrowheads="1"/>
          </p:cNvSpPr>
          <p:nvPr/>
        </p:nvSpPr>
        <p:spPr bwMode="auto">
          <a:xfrm>
            <a:off x="4170891" y="2338386"/>
            <a:ext cx="788677" cy="123111"/>
          </a:xfrm>
          <a:prstGeom prst="rect">
            <a:avLst/>
          </a:prstGeom>
          <a:noFill/>
          <a:ln w="9525">
            <a:noFill/>
            <a:miter lim="800000"/>
            <a:headEnd/>
            <a:tailEnd/>
          </a:ln>
        </p:spPr>
        <p:txBody>
          <a:bodyPr wrap="none" lIns="0" tIns="0" rIns="0" bIns="0">
            <a:spAutoFit/>
          </a:bodyPr>
          <a:lstStyle/>
          <a:p>
            <a:pPr defTabSz="914378"/>
            <a:r>
              <a:rPr lang="en-GB" sz="800" dirty="0">
                <a:solidFill>
                  <a:srgbClr val="001965"/>
                </a:solidFill>
                <a:latin typeface="Verdana"/>
              </a:rPr>
              <a:t>Knoebl (2012)</a:t>
            </a:r>
            <a:r>
              <a:rPr lang="en-GB" sz="800" baseline="30000" dirty="0">
                <a:solidFill>
                  <a:srgbClr val="001965"/>
                </a:solidFill>
                <a:latin typeface="Verdana"/>
              </a:rPr>
              <a:t>8</a:t>
            </a:r>
          </a:p>
        </p:txBody>
      </p:sp>
      <p:sp>
        <p:nvSpPr>
          <p:cNvPr id="69" name="Rectangle 65"/>
          <p:cNvSpPr>
            <a:spLocks noChangeArrowheads="1"/>
          </p:cNvSpPr>
          <p:nvPr/>
        </p:nvSpPr>
        <p:spPr bwMode="auto">
          <a:xfrm>
            <a:off x="4170891" y="2444383"/>
            <a:ext cx="346249" cy="123111"/>
          </a:xfrm>
          <a:prstGeom prst="rect">
            <a:avLst/>
          </a:prstGeom>
          <a:noFill/>
          <a:ln w="9525">
            <a:noFill/>
            <a:miter lim="800000"/>
            <a:headEnd/>
            <a:tailEnd/>
          </a:ln>
        </p:spPr>
        <p:txBody>
          <a:bodyPr wrap="none" lIns="0" tIns="0" rIns="0" bIns="0">
            <a:spAutoFit/>
          </a:bodyPr>
          <a:lstStyle/>
          <a:p>
            <a:pPr defTabSz="914378"/>
            <a:r>
              <a:rPr lang="en-GB" sz="800" dirty="0">
                <a:solidFill>
                  <a:srgbClr val="001965"/>
                </a:solidFill>
                <a:latin typeface="Verdana"/>
              </a:rPr>
              <a:t>n=501</a:t>
            </a:r>
          </a:p>
        </p:txBody>
      </p:sp>
      <p:sp>
        <p:nvSpPr>
          <p:cNvPr id="70" name="Rectangle 17"/>
          <p:cNvSpPr>
            <a:spLocks noChangeArrowheads="1"/>
          </p:cNvSpPr>
          <p:nvPr/>
        </p:nvSpPr>
        <p:spPr bwMode="auto">
          <a:xfrm>
            <a:off x="1407766" y="2018173"/>
            <a:ext cx="156105" cy="1702700"/>
          </a:xfrm>
          <a:prstGeom prst="rect">
            <a:avLst/>
          </a:prstGeom>
          <a:solidFill>
            <a:schemeClr val="accent4"/>
          </a:solidFill>
          <a:ln w="11113">
            <a:solidFill>
              <a:schemeClr val="accent4"/>
            </a:solidFill>
            <a:miter lim="800000"/>
            <a:headEnd/>
            <a:tailEnd/>
          </a:ln>
        </p:spPr>
        <p:txBody>
          <a:bodyPr/>
          <a:lstStyle/>
          <a:p>
            <a:pPr defTabSz="914378"/>
            <a:endParaRPr lang="en-US" sz="1600" dirty="0">
              <a:solidFill>
                <a:srgbClr val="001965"/>
              </a:solidFill>
              <a:latin typeface="Verdana"/>
            </a:endParaRPr>
          </a:p>
        </p:txBody>
      </p:sp>
      <p:sp>
        <p:nvSpPr>
          <p:cNvPr id="71" name="Rectangle 18"/>
          <p:cNvSpPr>
            <a:spLocks noChangeArrowheads="1"/>
          </p:cNvSpPr>
          <p:nvPr/>
        </p:nvSpPr>
        <p:spPr bwMode="auto">
          <a:xfrm>
            <a:off x="2217778" y="3267014"/>
            <a:ext cx="156105" cy="453861"/>
          </a:xfrm>
          <a:prstGeom prst="rect">
            <a:avLst/>
          </a:prstGeom>
          <a:solidFill>
            <a:schemeClr val="accent4"/>
          </a:solidFill>
          <a:ln w="11113">
            <a:solidFill>
              <a:schemeClr val="accent4"/>
            </a:solidFill>
            <a:miter lim="800000"/>
            <a:headEnd/>
            <a:tailEnd/>
          </a:ln>
        </p:spPr>
        <p:txBody>
          <a:bodyPr/>
          <a:lstStyle/>
          <a:p>
            <a:pPr defTabSz="914378"/>
            <a:endParaRPr lang="en-US" sz="1600" dirty="0">
              <a:solidFill>
                <a:srgbClr val="001965"/>
              </a:solidFill>
              <a:latin typeface="Verdana"/>
            </a:endParaRPr>
          </a:p>
        </p:txBody>
      </p:sp>
      <p:sp>
        <p:nvSpPr>
          <p:cNvPr id="72" name="Rectangle 19"/>
          <p:cNvSpPr>
            <a:spLocks noChangeArrowheads="1"/>
          </p:cNvSpPr>
          <p:nvPr/>
        </p:nvSpPr>
        <p:spPr bwMode="auto">
          <a:xfrm>
            <a:off x="3033769" y="3341532"/>
            <a:ext cx="156105" cy="379342"/>
          </a:xfrm>
          <a:prstGeom prst="rect">
            <a:avLst/>
          </a:prstGeom>
          <a:solidFill>
            <a:schemeClr val="accent4"/>
          </a:solidFill>
          <a:ln w="11113">
            <a:solidFill>
              <a:schemeClr val="accent4"/>
            </a:solidFill>
            <a:miter lim="800000"/>
            <a:headEnd/>
            <a:tailEnd/>
          </a:ln>
        </p:spPr>
        <p:txBody>
          <a:bodyPr/>
          <a:lstStyle/>
          <a:p>
            <a:pPr defTabSz="914378"/>
            <a:endParaRPr lang="en-US" sz="1600" dirty="0">
              <a:solidFill>
                <a:srgbClr val="001965"/>
              </a:solidFill>
              <a:latin typeface="Verdana"/>
            </a:endParaRPr>
          </a:p>
        </p:txBody>
      </p:sp>
      <p:sp>
        <p:nvSpPr>
          <p:cNvPr id="73" name="Rectangle 20"/>
          <p:cNvSpPr>
            <a:spLocks noChangeArrowheads="1"/>
          </p:cNvSpPr>
          <p:nvPr/>
        </p:nvSpPr>
        <p:spPr bwMode="auto">
          <a:xfrm>
            <a:off x="3847468" y="3678153"/>
            <a:ext cx="156105" cy="42720"/>
          </a:xfrm>
          <a:prstGeom prst="rect">
            <a:avLst/>
          </a:prstGeom>
          <a:solidFill>
            <a:schemeClr val="accent4"/>
          </a:solidFill>
          <a:ln w="11113">
            <a:solidFill>
              <a:schemeClr val="accent4"/>
            </a:solidFill>
            <a:miter lim="800000"/>
            <a:headEnd/>
            <a:tailEnd/>
          </a:ln>
        </p:spPr>
        <p:txBody>
          <a:bodyPr/>
          <a:lstStyle/>
          <a:p>
            <a:pPr defTabSz="914378"/>
            <a:endParaRPr lang="en-US" sz="1600" dirty="0">
              <a:solidFill>
                <a:srgbClr val="001965"/>
              </a:solidFill>
              <a:latin typeface="Verdana"/>
            </a:endParaRPr>
          </a:p>
        </p:txBody>
      </p:sp>
      <p:sp>
        <p:nvSpPr>
          <p:cNvPr id="74" name="Rectangle 21"/>
          <p:cNvSpPr>
            <a:spLocks noChangeArrowheads="1"/>
          </p:cNvSpPr>
          <p:nvPr/>
        </p:nvSpPr>
        <p:spPr bwMode="auto">
          <a:xfrm>
            <a:off x="5475932" y="3455882"/>
            <a:ext cx="156105" cy="264993"/>
          </a:xfrm>
          <a:prstGeom prst="rect">
            <a:avLst/>
          </a:prstGeom>
          <a:solidFill>
            <a:schemeClr val="accent4"/>
          </a:solidFill>
          <a:ln w="11113">
            <a:solidFill>
              <a:schemeClr val="accent4"/>
            </a:solidFill>
            <a:miter lim="800000"/>
            <a:headEnd/>
            <a:tailEnd/>
          </a:ln>
        </p:spPr>
        <p:txBody>
          <a:bodyPr/>
          <a:lstStyle/>
          <a:p>
            <a:pPr defTabSz="914378"/>
            <a:endParaRPr lang="en-US" sz="1600" dirty="0">
              <a:solidFill>
                <a:srgbClr val="001965"/>
              </a:solidFill>
              <a:latin typeface="Verdana"/>
            </a:endParaRPr>
          </a:p>
        </p:txBody>
      </p:sp>
      <p:sp>
        <p:nvSpPr>
          <p:cNvPr id="75" name="Rectangle 21"/>
          <p:cNvSpPr>
            <a:spLocks noChangeArrowheads="1"/>
          </p:cNvSpPr>
          <p:nvPr/>
        </p:nvSpPr>
        <p:spPr bwMode="auto">
          <a:xfrm>
            <a:off x="4717190" y="3617767"/>
            <a:ext cx="156105" cy="103106"/>
          </a:xfrm>
          <a:prstGeom prst="rect">
            <a:avLst/>
          </a:prstGeom>
          <a:solidFill>
            <a:schemeClr val="accent4"/>
          </a:solidFill>
          <a:ln w="11113">
            <a:solidFill>
              <a:schemeClr val="accent4"/>
            </a:solidFill>
            <a:miter lim="800000"/>
            <a:headEnd/>
            <a:tailEnd/>
          </a:ln>
        </p:spPr>
        <p:txBody>
          <a:bodyPr/>
          <a:lstStyle/>
          <a:p>
            <a:pPr defTabSz="914378"/>
            <a:endParaRPr lang="en-US" sz="1600" dirty="0">
              <a:solidFill>
                <a:srgbClr val="001965"/>
              </a:solidFill>
              <a:latin typeface="Verdana"/>
            </a:endParaRPr>
          </a:p>
        </p:txBody>
      </p:sp>
      <p:sp>
        <p:nvSpPr>
          <p:cNvPr id="25641" name="Line 31"/>
          <p:cNvSpPr>
            <a:spLocks noChangeShapeType="1"/>
          </p:cNvSpPr>
          <p:nvPr/>
        </p:nvSpPr>
        <p:spPr bwMode="auto">
          <a:xfrm flipV="1">
            <a:off x="827903" y="3717865"/>
            <a:ext cx="4927599" cy="3008"/>
          </a:xfrm>
          <a:prstGeom prst="line">
            <a:avLst/>
          </a:prstGeom>
          <a:noFill/>
          <a:ln w="0">
            <a:solidFill>
              <a:srgbClr val="000000"/>
            </a:solidFill>
            <a:round/>
            <a:headEnd/>
            <a:tailEnd/>
          </a:ln>
        </p:spPr>
        <p:txBody>
          <a:bodyPr/>
          <a:lstStyle/>
          <a:p>
            <a:pPr defTabSz="914378"/>
            <a:endParaRPr lang="en-GB" sz="1600" dirty="0">
              <a:solidFill>
                <a:srgbClr val="001965"/>
              </a:solidFill>
              <a:latin typeface="Verdana"/>
            </a:endParaRPr>
          </a:p>
        </p:txBody>
      </p:sp>
      <p:sp>
        <p:nvSpPr>
          <p:cNvPr id="76" name="Text Box 4"/>
          <p:cNvSpPr txBox="1">
            <a:spLocks noChangeAspect="1" noChangeArrowheads="1"/>
          </p:cNvSpPr>
          <p:nvPr/>
        </p:nvSpPr>
        <p:spPr bwMode="auto">
          <a:xfrm>
            <a:off x="1240066" y="4883406"/>
            <a:ext cx="6887122" cy="246221"/>
          </a:xfrm>
          <a:prstGeom prst="rect">
            <a:avLst/>
          </a:prstGeom>
          <a:solidFill>
            <a:schemeClr val="bg1"/>
          </a:solidFill>
          <a:ln w="9525" algn="ctr">
            <a:noFill/>
            <a:miter lim="800000"/>
            <a:headEnd/>
            <a:tailEnd/>
          </a:ln>
        </p:spPr>
        <p:txBody>
          <a:bodyPr wrap="square" anchor="b">
            <a:spAutoFit/>
          </a:bodyPr>
          <a:lstStyle/>
          <a:p>
            <a:pPr defTabSz="914378">
              <a:tabLst>
                <a:tab pos="4667133" algn="l"/>
              </a:tabLst>
            </a:pPr>
            <a:r>
              <a:rPr lang="da-DK" sz="500" b="1"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1. </a:t>
            </a:r>
            <a:r>
              <a:rPr lang="da-DK" sz="500"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Collins P et al. BMC Res Notes 2010;3:161; </a:t>
            </a:r>
            <a:r>
              <a:rPr lang="da-DK" sz="500" b="1"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2. </a:t>
            </a:r>
            <a:r>
              <a:rPr lang="da-DK" sz="500"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Borg JY et al. Haemophilia. 2013;19(4):564-70; </a:t>
            </a:r>
            <a:r>
              <a:rPr lang="da-DK" sz="500" b="1"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3.</a:t>
            </a:r>
            <a:r>
              <a:rPr lang="da-DK" sz="500"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 Collins PW et al. Blood. 2007;109(5):1870-7;</a:t>
            </a:r>
            <a:r>
              <a:rPr lang="uk-UA" sz="500"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 </a:t>
            </a:r>
            <a:r>
              <a:rPr lang="da-DK" sz="500" b="1"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4.</a:t>
            </a:r>
            <a:r>
              <a:rPr lang="da-DK" sz="500"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 Scharf RE et al. JTH. 2011;9(Suppl 2):921; </a:t>
            </a:r>
            <a:r>
              <a:rPr lang="da-DK" sz="500" b="1"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5.</a:t>
            </a:r>
            <a:r>
              <a:rPr lang="da-DK" sz="500"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 Zeitler H et al. Haemophilia 2010;16(102):95-101; </a:t>
            </a:r>
            <a:r>
              <a:rPr lang="da-DK" sz="500" b="1"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6.</a:t>
            </a:r>
            <a:r>
              <a:rPr lang="da-DK" sz="500"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 Green D Lechner K. Thromb Haemost 1981;45:200-3; </a:t>
            </a:r>
            <a:r>
              <a:rPr lang="da-DK" sz="500" b="1"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7.</a:t>
            </a:r>
            <a:r>
              <a:rPr lang="da-DK" sz="500"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 Morrison AE et al. Blood 1993;81:1513-20; </a:t>
            </a:r>
            <a:r>
              <a:rPr lang="da-DK" sz="500" b="1"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8.</a:t>
            </a:r>
            <a:r>
              <a:rPr lang="da-DK" sz="500" dirty="0">
                <a:solidFill>
                  <a:srgbClr val="82786F"/>
                </a:solidFill>
                <a:latin typeface="Apis For Office" panose="020B0504010101010104" pitchFamily="34" charset="0"/>
                <a:ea typeface="Apis For Office" panose="020B0504010101010104" pitchFamily="34" charset="0"/>
                <a:cs typeface="Apis For Office" panose="020B0504010101010104" pitchFamily="34" charset="0"/>
              </a:rPr>
              <a:t> Knoebl P et al. J Thromb Haemost 2012;10:622-31</a:t>
            </a:r>
          </a:p>
        </p:txBody>
      </p:sp>
      <p:sp>
        <p:nvSpPr>
          <p:cNvPr id="78" name="Rectangle 77">
            <a:extLst>
              <a:ext uri="{FF2B5EF4-FFF2-40B4-BE49-F238E27FC236}">
                <a16:creationId xmlns:a16="http://schemas.microsoft.com/office/drawing/2014/main" id="{A9164D56-714D-4D4B-AB83-54E7BD9134F6}"/>
              </a:ext>
            </a:extLst>
          </p:cNvPr>
          <p:cNvSpPr/>
          <p:nvPr/>
        </p:nvSpPr>
        <p:spPr>
          <a:xfrm>
            <a:off x="5869485" y="1990964"/>
            <a:ext cx="3305284" cy="954107"/>
          </a:xfrm>
          <a:prstGeom prst="rect">
            <a:avLst/>
          </a:prstGeom>
        </p:spPr>
        <p:txBody>
          <a:bodyPr wrap="square">
            <a:spAutoFit/>
          </a:bodyPr>
          <a:lstStyle/>
          <a:p>
            <a:pPr algn="ctr"/>
            <a:r>
              <a:rPr lang="ru-RU"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у </a:t>
            </a:r>
            <a:r>
              <a:rPr lang="ru-RU" sz="1400" b="1"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18% </a:t>
            </a:r>
            <a:r>
              <a:rPr lang="ru-RU" sz="1400" b="1"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жінок</a:t>
            </a:r>
            <a:r>
              <a:rPr lang="ru-RU" sz="1400" b="1"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НГ </a:t>
            </a:r>
            <a:r>
              <a:rPr lang="ru-RU" sz="14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асоційована</a:t>
            </a:r>
            <a:r>
              <a:rPr lang="ru-RU"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з </a:t>
            </a:r>
            <a:r>
              <a:rPr lang="ru-RU" sz="14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вагітністю</a:t>
            </a:r>
            <a:r>
              <a:rPr lang="ru-RU"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та </a:t>
            </a:r>
            <a:r>
              <a:rPr lang="ru-RU" sz="14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розвивається</a:t>
            </a:r>
            <a:r>
              <a:rPr lang="ru-RU"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у </a:t>
            </a:r>
            <a:r>
              <a:rPr lang="ru-RU" sz="14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післяпологовому</a:t>
            </a:r>
            <a:r>
              <a:rPr lang="ru-RU"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періоді</a:t>
            </a:r>
            <a:r>
              <a:rPr lang="ru-RU"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на 3-150 </a:t>
            </a:r>
            <a:r>
              <a:rPr lang="ru-RU" sz="14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діб</a:t>
            </a:r>
            <a:r>
              <a:rPr lang="ru-RU"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у </a:t>
            </a:r>
            <a:r>
              <a:rPr lang="ru-RU" sz="14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вигляді</a:t>
            </a:r>
            <a:r>
              <a:rPr lang="ru-RU"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масивної</a:t>
            </a:r>
            <a:r>
              <a:rPr lang="ru-RU" sz="14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кровотечі</a:t>
            </a:r>
            <a:endParaRPr lang="en-GB" sz="1400" baseline="300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2" name="TextBox 1">
            <a:extLst>
              <a:ext uri="{FF2B5EF4-FFF2-40B4-BE49-F238E27FC236}">
                <a16:creationId xmlns:a16="http://schemas.microsoft.com/office/drawing/2014/main" id="{89BA8F80-6A47-431B-97D9-4A484BD53A1F}"/>
              </a:ext>
            </a:extLst>
          </p:cNvPr>
          <p:cNvSpPr txBox="1"/>
          <p:nvPr/>
        </p:nvSpPr>
        <p:spPr>
          <a:xfrm>
            <a:off x="292952" y="732507"/>
            <a:ext cx="8622495" cy="338554"/>
          </a:xfrm>
          <a:prstGeom prst="rect">
            <a:avLst/>
          </a:prstGeom>
          <a:noFill/>
        </p:spPr>
        <p:txBody>
          <a:bodyPr wrap="square" rtlCol="0">
            <a:spAutoFit/>
          </a:bodyPr>
          <a:lstStyle/>
          <a:p>
            <a:pPr algn="ctr"/>
            <a:r>
              <a:rPr lang="ru-RU" altLang="en-US"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у </a:t>
            </a:r>
            <a:r>
              <a:rPr lang="ru-RU" altLang="en-US"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50%</a:t>
            </a:r>
            <a:r>
              <a:rPr lang="ru-RU" altLang="en-US"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altLang="en-US"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випадків</a:t>
            </a:r>
            <a:r>
              <a:rPr lang="ru-RU" altLang="en-US"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altLang="en-US"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асоційована</a:t>
            </a:r>
            <a:r>
              <a:rPr lang="ru-RU" altLang="en-US"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з низкою </a:t>
            </a:r>
            <a:r>
              <a:rPr lang="ru-RU" altLang="en-US"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станів</a:t>
            </a:r>
            <a:r>
              <a:rPr lang="en-CA" altLang="en-US" sz="1600" baseline="30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1</a:t>
            </a:r>
            <a:endParaRPr lang="en-GB"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p:txBody>
      </p:sp>
      <p:pic>
        <p:nvPicPr>
          <p:cNvPr id="77" name="Picture 76">
            <a:extLst>
              <a:ext uri="{FF2B5EF4-FFF2-40B4-BE49-F238E27FC236}">
                <a16:creationId xmlns:a16="http://schemas.microsoft.com/office/drawing/2014/main" id="{E282A2FE-4BAC-4D6D-A9B5-04FC242928DB}"/>
              </a:ext>
            </a:extLst>
          </p:cNvPr>
          <p:cNvPicPr>
            <a:picLocks noChangeAspect="1"/>
          </p:cNvPicPr>
          <p:nvPr/>
        </p:nvPicPr>
        <p:blipFill>
          <a:blip r:embed="rId3"/>
          <a:stretch>
            <a:fillRect/>
          </a:stretch>
        </p:blipFill>
        <p:spPr>
          <a:xfrm>
            <a:off x="4743780" y="67451"/>
            <a:ext cx="2591025" cy="176799"/>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2141" y="258768"/>
            <a:ext cx="8843480" cy="391412"/>
          </a:xfrm>
        </p:spPr>
        <p:txBody>
          <a:bodyPr/>
          <a:lstStyle/>
          <a:p>
            <a:r>
              <a:rPr lang="ru-RU" dirty="0" err="1">
                <a:latin typeface="Verdana" panose="020B0604030504040204" pitchFamily="34" charset="0"/>
                <a:ea typeface="Verdana" panose="020B0604030504040204" pitchFamily="34" charset="0"/>
                <a:cs typeface="Verdana" panose="020B0604030504040204" pitchFamily="34" charset="0"/>
              </a:rPr>
              <a:t>Епідеміологія</a:t>
            </a:r>
            <a:r>
              <a:rPr lang="ru-RU" dirty="0">
                <a:latin typeface="Verdana" panose="020B0604030504040204" pitchFamily="34" charset="0"/>
                <a:ea typeface="Verdana" panose="020B0604030504040204" pitchFamily="34" charset="0"/>
                <a:cs typeface="Verdana" panose="020B0604030504040204" pitchFamily="34" charset="0"/>
              </a:rPr>
              <a:t> НГ </a:t>
            </a:r>
            <a:r>
              <a:rPr lang="ru-RU" dirty="0" err="1">
                <a:latin typeface="Verdana" panose="020B0604030504040204" pitchFamily="34" charset="0"/>
                <a:ea typeface="Verdana" panose="020B0604030504040204" pitchFamily="34" charset="0"/>
                <a:cs typeface="Verdana" panose="020B0604030504040204" pitchFamily="34" charset="0"/>
              </a:rPr>
              <a:t>збільшується</a:t>
            </a:r>
            <a:r>
              <a:rPr lang="ru-RU" dirty="0">
                <a:latin typeface="Verdana" panose="020B0604030504040204" pitchFamily="34" charset="0"/>
                <a:ea typeface="Verdana" panose="020B0604030504040204" pitchFamily="34" charset="0"/>
                <a:cs typeface="Verdana" panose="020B0604030504040204" pitchFamily="34" charset="0"/>
              </a:rPr>
              <a:t> з </a:t>
            </a:r>
            <a:r>
              <a:rPr lang="ru-RU" dirty="0" err="1">
                <a:latin typeface="Verdana" panose="020B0604030504040204" pitchFamily="34" charset="0"/>
                <a:ea typeface="Verdana" panose="020B0604030504040204" pitchFamily="34" charset="0"/>
                <a:cs typeface="Verdana" panose="020B0604030504040204" pitchFamily="34" charset="0"/>
              </a:rPr>
              <a:t>віком</a:t>
            </a:r>
            <a:endParaRPr lang="en-GB" dirty="0">
              <a:ea typeface="ＭＳ Ｐゴシック" pitchFamily="34" charset="-128"/>
            </a:endParaRPr>
          </a:p>
        </p:txBody>
      </p:sp>
      <p:sp>
        <p:nvSpPr>
          <p:cNvPr id="262" name="Rectangle 129"/>
          <p:cNvSpPr>
            <a:spLocks noChangeAspect="1" noChangeArrowheads="1"/>
          </p:cNvSpPr>
          <p:nvPr/>
        </p:nvSpPr>
        <p:spPr bwMode="auto">
          <a:xfrm>
            <a:off x="518714" y="1170279"/>
            <a:ext cx="150018"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rm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srgbClr val="001965"/>
                </a:solidFill>
                <a:effectLst/>
                <a:uLnTx/>
                <a:uFillTx/>
                <a:latin typeface="Verdana"/>
                <a:ea typeface="+mn-ea"/>
                <a:cs typeface="+mn-cs"/>
              </a:rPr>
              <a:t>30</a:t>
            </a:r>
          </a:p>
        </p:txBody>
      </p:sp>
      <p:sp>
        <p:nvSpPr>
          <p:cNvPr id="263" name="Rectangle 130"/>
          <p:cNvSpPr>
            <a:spLocks noChangeAspect="1" noChangeArrowheads="1"/>
          </p:cNvSpPr>
          <p:nvPr/>
        </p:nvSpPr>
        <p:spPr bwMode="auto">
          <a:xfrm>
            <a:off x="518714" y="1607437"/>
            <a:ext cx="150018"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rm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srgbClr val="001965"/>
                </a:solidFill>
                <a:effectLst/>
                <a:uLnTx/>
                <a:uFillTx/>
                <a:latin typeface="Verdana"/>
                <a:ea typeface="+mn-ea"/>
                <a:cs typeface="+mn-cs"/>
              </a:rPr>
              <a:t>25</a:t>
            </a:r>
          </a:p>
        </p:txBody>
      </p:sp>
      <p:sp>
        <p:nvSpPr>
          <p:cNvPr id="264" name="Rectangle 131"/>
          <p:cNvSpPr>
            <a:spLocks noChangeAspect="1" noChangeArrowheads="1"/>
          </p:cNvSpPr>
          <p:nvPr/>
        </p:nvSpPr>
        <p:spPr bwMode="auto">
          <a:xfrm>
            <a:off x="518714" y="2044595"/>
            <a:ext cx="150018" cy="16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rm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srgbClr val="001965"/>
                </a:solidFill>
                <a:effectLst/>
                <a:uLnTx/>
                <a:uFillTx/>
                <a:latin typeface="Verdana"/>
                <a:ea typeface="+mn-ea"/>
                <a:cs typeface="+mn-cs"/>
              </a:rPr>
              <a:t>20</a:t>
            </a:r>
          </a:p>
        </p:txBody>
      </p:sp>
      <p:sp>
        <p:nvSpPr>
          <p:cNvPr id="265" name="Rectangle 132"/>
          <p:cNvSpPr>
            <a:spLocks noChangeAspect="1" noChangeArrowheads="1"/>
          </p:cNvSpPr>
          <p:nvPr/>
        </p:nvSpPr>
        <p:spPr bwMode="auto">
          <a:xfrm>
            <a:off x="518714" y="2480562"/>
            <a:ext cx="150018"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rm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srgbClr val="001965"/>
                </a:solidFill>
                <a:effectLst/>
                <a:uLnTx/>
                <a:uFillTx/>
                <a:latin typeface="Verdana"/>
                <a:ea typeface="+mn-ea"/>
                <a:cs typeface="+mn-cs"/>
              </a:rPr>
              <a:t>15</a:t>
            </a:r>
          </a:p>
        </p:txBody>
      </p:sp>
      <p:sp>
        <p:nvSpPr>
          <p:cNvPr id="266" name="Rectangle 133"/>
          <p:cNvSpPr>
            <a:spLocks noChangeAspect="1" noChangeArrowheads="1"/>
          </p:cNvSpPr>
          <p:nvPr/>
        </p:nvSpPr>
        <p:spPr bwMode="auto">
          <a:xfrm>
            <a:off x="518714" y="2917720"/>
            <a:ext cx="150018" cy="16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rm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0" cap="none" spc="0" normalizeH="0" baseline="0" noProof="0" dirty="0">
                <a:ln>
                  <a:noFill/>
                </a:ln>
                <a:solidFill>
                  <a:srgbClr val="001965"/>
                </a:solidFill>
                <a:effectLst/>
                <a:uLnTx/>
                <a:uFillTx/>
                <a:latin typeface="Verdana"/>
                <a:ea typeface="+mn-ea"/>
                <a:cs typeface="+mn-cs"/>
              </a:rPr>
              <a:t>10</a:t>
            </a:r>
          </a:p>
        </p:txBody>
      </p:sp>
      <p:sp>
        <p:nvSpPr>
          <p:cNvPr id="267" name="Rectangle 134"/>
          <p:cNvSpPr>
            <a:spLocks noChangeAspect="1" noChangeArrowheads="1"/>
          </p:cNvSpPr>
          <p:nvPr/>
        </p:nvSpPr>
        <p:spPr bwMode="auto">
          <a:xfrm>
            <a:off x="606225" y="3354878"/>
            <a:ext cx="75008" cy="16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100" b="0" i="0" u="none" strike="noStrike" kern="0" cap="none" spc="0" normalizeH="0" baseline="0" noProof="0" dirty="0">
                <a:ln>
                  <a:noFill/>
                </a:ln>
                <a:solidFill>
                  <a:srgbClr val="001965"/>
                </a:solidFill>
                <a:effectLst/>
                <a:uLnTx/>
                <a:uFillTx/>
                <a:latin typeface="Verdana"/>
                <a:ea typeface="+mn-ea"/>
                <a:cs typeface="+mn-cs"/>
              </a:rPr>
              <a:t>5</a:t>
            </a:r>
          </a:p>
        </p:txBody>
      </p:sp>
      <p:sp>
        <p:nvSpPr>
          <p:cNvPr id="268" name="Rectangle 135"/>
          <p:cNvSpPr>
            <a:spLocks noChangeAspect="1" noChangeArrowheads="1"/>
          </p:cNvSpPr>
          <p:nvPr/>
        </p:nvSpPr>
        <p:spPr bwMode="auto">
          <a:xfrm>
            <a:off x="606225" y="3792036"/>
            <a:ext cx="75008" cy="16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o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US" sz="1100" b="0" i="0" u="none" strike="noStrike" kern="0" cap="none" spc="0" normalizeH="0" baseline="0" noProof="0" dirty="0">
                <a:ln>
                  <a:noFill/>
                </a:ln>
                <a:solidFill>
                  <a:srgbClr val="001965"/>
                </a:solidFill>
                <a:effectLst/>
                <a:uLnTx/>
                <a:uFillTx/>
                <a:latin typeface="Verdana"/>
                <a:ea typeface="+mn-ea"/>
                <a:cs typeface="+mn-cs"/>
              </a:rPr>
              <a:t>0</a:t>
            </a:r>
          </a:p>
        </p:txBody>
      </p:sp>
      <p:sp>
        <p:nvSpPr>
          <p:cNvPr id="269" name="Rectangle 200"/>
          <p:cNvSpPr>
            <a:spLocks noChangeAspect="1" noChangeArrowheads="1"/>
          </p:cNvSpPr>
          <p:nvPr/>
        </p:nvSpPr>
        <p:spPr bwMode="auto">
          <a:xfrm>
            <a:off x="4331084" y="1615676"/>
            <a:ext cx="102393" cy="101203"/>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70" name="TextBox 269"/>
          <p:cNvSpPr txBox="1">
            <a:spLocks noChangeAspect="1"/>
          </p:cNvSpPr>
          <p:nvPr/>
        </p:nvSpPr>
        <p:spPr>
          <a:xfrm>
            <a:off x="4458006" y="1561859"/>
            <a:ext cx="585787" cy="450056"/>
          </a:xfrm>
          <a:prstGeom prst="rect">
            <a:avLst/>
          </a:prstGeom>
          <a:noFill/>
        </p:spPr>
        <p:txBody>
          <a:bodyPr wrap="none">
            <a:normAutofit fontScale="775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ru-RU" sz="1400" kern="0" dirty="0" err="1">
                <a:solidFill>
                  <a:srgbClr val="001965"/>
                </a:solidFill>
                <a:latin typeface="Verdana"/>
              </a:rPr>
              <a:t>Жін</a:t>
            </a:r>
            <a:endParaRPr kumimoji="0" lang="en-GB" sz="1400" b="0" i="0" u="none" strike="noStrike" kern="0" cap="none" spc="0" normalizeH="0" baseline="0" noProof="0" dirty="0">
              <a:ln>
                <a:noFill/>
              </a:ln>
              <a:solidFill>
                <a:srgbClr val="001965"/>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ru-RU" sz="1400" b="0" i="0" u="none" strike="noStrike" kern="0" cap="none" spc="0" normalizeH="0" baseline="0" noProof="0" dirty="0" err="1">
                <a:ln>
                  <a:noFill/>
                </a:ln>
                <a:solidFill>
                  <a:srgbClr val="001965"/>
                </a:solidFill>
                <a:effectLst/>
                <a:uLnTx/>
                <a:uFillTx/>
                <a:latin typeface="Verdana"/>
                <a:ea typeface="+mn-ea"/>
                <a:cs typeface="+mn-cs"/>
              </a:rPr>
              <a:t>Чол</a:t>
            </a:r>
            <a:endParaRPr kumimoji="0" lang="en-GB" sz="1400" b="0" i="0" u="none" strike="noStrike" kern="0" cap="none" spc="0" normalizeH="0" baseline="0" noProof="0" dirty="0">
              <a:ln>
                <a:noFill/>
              </a:ln>
              <a:solidFill>
                <a:srgbClr val="001965"/>
              </a:solidFill>
              <a:effectLst/>
              <a:uLnTx/>
              <a:uFillTx/>
              <a:latin typeface="Verdana"/>
              <a:ea typeface="+mn-ea"/>
              <a:cs typeface="+mn-cs"/>
            </a:endParaRPr>
          </a:p>
        </p:txBody>
      </p:sp>
      <p:grpSp>
        <p:nvGrpSpPr>
          <p:cNvPr id="2" name="Group 267"/>
          <p:cNvGrpSpPr>
            <a:grpSpLocks noChangeAspect="1"/>
          </p:cNvGrpSpPr>
          <p:nvPr/>
        </p:nvGrpSpPr>
        <p:grpSpPr bwMode="auto">
          <a:xfrm>
            <a:off x="788961" y="1246838"/>
            <a:ext cx="7572428" cy="2676525"/>
            <a:chOff x="1040609" y="1498600"/>
            <a:chExt cx="7764457" cy="3568713"/>
          </a:xfrm>
        </p:grpSpPr>
        <p:sp>
          <p:nvSpPr>
            <p:cNvPr id="272" name="Line 13"/>
            <p:cNvSpPr>
              <a:spLocks noChangeShapeType="1"/>
            </p:cNvSpPr>
            <p:nvPr/>
          </p:nvSpPr>
          <p:spPr bwMode="auto">
            <a:xfrm>
              <a:off x="1119984"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73" name="Line 14"/>
            <p:cNvSpPr>
              <a:spLocks noChangeShapeType="1"/>
            </p:cNvSpPr>
            <p:nvPr/>
          </p:nvSpPr>
          <p:spPr bwMode="auto">
            <a:xfrm>
              <a:off x="1288259"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74" name="Line 15"/>
            <p:cNvSpPr>
              <a:spLocks noChangeShapeType="1"/>
            </p:cNvSpPr>
            <p:nvPr/>
          </p:nvSpPr>
          <p:spPr bwMode="auto">
            <a:xfrm>
              <a:off x="1461297"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75" name="Line 16"/>
            <p:cNvSpPr>
              <a:spLocks noChangeShapeType="1"/>
            </p:cNvSpPr>
            <p:nvPr/>
          </p:nvSpPr>
          <p:spPr bwMode="auto">
            <a:xfrm>
              <a:off x="1631159"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76" name="Line 17"/>
            <p:cNvSpPr>
              <a:spLocks noChangeShapeType="1"/>
            </p:cNvSpPr>
            <p:nvPr/>
          </p:nvSpPr>
          <p:spPr bwMode="auto">
            <a:xfrm>
              <a:off x="1799433"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77" name="Line 18"/>
            <p:cNvSpPr>
              <a:spLocks noChangeShapeType="1"/>
            </p:cNvSpPr>
            <p:nvPr/>
          </p:nvSpPr>
          <p:spPr bwMode="auto">
            <a:xfrm>
              <a:off x="1972471"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78" name="Line 19"/>
            <p:cNvSpPr>
              <a:spLocks noChangeShapeType="1"/>
            </p:cNvSpPr>
            <p:nvPr/>
          </p:nvSpPr>
          <p:spPr bwMode="auto">
            <a:xfrm>
              <a:off x="2140746"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79" name="Line 20"/>
            <p:cNvSpPr>
              <a:spLocks noChangeShapeType="1"/>
            </p:cNvSpPr>
            <p:nvPr/>
          </p:nvSpPr>
          <p:spPr bwMode="auto">
            <a:xfrm>
              <a:off x="2313783"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80" name="Line 21"/>
            <p:cNvSpPr>
              <a:spLocks noChangeShapeType="1"/>
            </p:cNvSpPr>
            <p:nvPr/>
          </p:nvSpPr>
          <p:spPr bwMode="auto">
            <a:xfrm>
              <a:off x="2483646"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81" name="Line 22"/>
            <p:cNvSpPr>
              <a:spLocks noChangeShapeType="1"/>
            </p:cNvSpPr>
            <p:nvPr/>
          </p:nvSpPr>
          <p:spPr bwMode="auto">
            <a:xfrm>
              <a:off x="2651921"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82" name="Line 23"/>
            <p:cNvSpPr>
              <a:spLocks noChangeShapeType="1"/>
            </p:cNvSpPr>
            <p:nvPr/>
          </p:nvSpPr>
          <p:spPr bwMode="auto">
            <a:xfrm>
              <a:off x="2824958"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83" name="Line 24"/>
            <p:cNvSpPr>
              <a:spLocks noChangeShapeType="1"/>
            </p:cNvSpPr>
            <p:nvPr/>
          </p:nvSpPr>
          <p:spPr bwMode="auto">
            <a:xfrm>
              <a:off x="2993232"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84" name="Line 25"/>
            <p:cNvSpPr>
              <a:spLocks noChangeShapeType="1"/>
            </p:cNvSpPr>
            <p:nvPr/>
          </p:nvSpPr>
          <p:spPr bwMode="auto">
            <a:xfrm>
              <a:off x="3166270"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85" name="Line 26"/>
            <p:cNvSpPr>
              <a:spLocks noChangeShapeType="1"/>
            </p:cNvSpPr>
            <p:nvPr/>
          </p:nvSpPr>
          <p:spPr bwMode="auto">
            <a:xfrm>
              <a:off x="3334545"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86" name="Line 27"/>
            <p:cNvSpPr>
              <a:spLocks noChangeShapeType="1"/>
            </p:cNvSpPr>
            <p:nvPr/>
          </p:nvSpPr>
          <p:spPr bwMode="auto">
            <a:xfrm>
              <a:off x="3504407"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87" name="Line 28"/>
            <p:cNvSpPr>
              <a:spLocks noChangeShapeType="1"/>
            </p:cNvSpPr>
            <p:nvPr/>
          </p:nvSpPr>
          <p:spPr bwMode="auto">
            <a:xfrm>
              <a:off x="3677445"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88" name="Line 29"/>
            <p:cNvSpPr>
              <a:spLocks noChangeShapeType="1"/>
            </p:cNvSpPr>
            <p:nvPr/>
          </p:nvSpPr>
          <p:spPr bwMode="auto">
            <a:xfrm>
              <a:off x="3845720"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89" name="Line 30"/>
            <p:cNvSpPr>
              <a:spLocks noChangeShapeType="1"/>
            </p:cNvSpPr>
            <p:nvPr/>
          </p:nvSpPr>
          <p:spPr bwMode="auto">
            <a:xfrm>
              <a:off x="4018757"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90" name="Line 31"/>
            <p:cNvSpPr>
              <a:spLocks noChangeShapeType="1"/>
            </p:cNvSpPr>
            <p:nvPr/>
          </p:nvSpPr>
          <p:spPr bwMode="auto">
            <a:xfrm>
              <a:off x="4187032"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91" name="Line 32"/>
            <p:cNvSpPr>
              <a:spLocks noChangeShapeType="1"/>
            </p:cNvSpPr>
            <p:nvPr/>
          </p:nvSpPr>
          <p:spPr bwMode="auto">
            <a:xfrm>
              <a:off x="4356894"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92" name="Line 33"/>
            <p:cNvSpPr>
              <a:spLocks noChangeShapeType="1"/>
            </p:cNvSpPr>
            <p:nvPr/>
          </p:nvSpPr>
          <p:spPr bwMode="auto">
            <a:xfrm>
              <a:off x="4529931"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93" name="Line 34"/>
            <p:cNvSpPr>
              <a:spLocks noChangeShapeType="1"/>
            </p:cNvSpPr>
            <p:nvPr/>
          </p:nvSpPr>
          <p:spPr bwMode="auto">
            <a:xfrm>
              <a:off x="4698206"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94" name="Line 35"/>
            <p:cNvSpPr>
              <a:spLocks noChangeShapeType="1"/>
            </p:cNvSpPr>
            <p:nvPr/>
          </p:nvSpPr>
          <p:spPr bwMode="auto">
            <a:xfrm>
              <a:off x="4871244"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95" name="Line 36"/>
            <p:cNvSpPr>
              <a:spLocks noChangeShapeType="1"/>
            </p:cNvSpPr>
            <p:nvPr/>
          </p:nvSpPr>
          <p:spPr bwMode="auto">
            <a:xfrm>
              <a:off x="5039519"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96" name="Line 37"/>
            <p:cNvSpPr>
              <a:spLocks noChangeShapeType="1"/>
            </p:cNvSpPr>
            <p:nvPr/>
          </p:nvSpPr>
          <p:spPr bwMode="auto">
            <a:xfrm>
              <a:off x="5209381"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97" name="Line 38"/>
            <p:cNvSpPr>
              <a:spLocks noChangeShapeType="1"/>
            </p:cNvSpPr>
            <p:nvPr/>
          </p:nvSpPr>
          <p:spPr bwMode="auto">
            <a:xfrm>
              <a:off x="5380831"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98" name="Line 39"/>
            <p:cNvSpPr>
              <a:spLocks noChangeShapeType="1"/>
            </p:cNvSpPr>
            <p:nvPr/>
          </p:nvSpPr>
          <p:spPr bwMode="auto">
            <a:xfrm>
              <a:off x="5550694"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299" name="Line 40"/>
            <p:cNvSpPr>
              <a:spLocks noChangeShapeType="1"/>
            </p:cNvSpPr>
            <p:nvPr/>
          </p:nvSpPr>
          <p:spPr bwMode="auto">
            <a:xfrm>
              <a:off x="5723730"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00" name="Line 41"/>
            <p:cNvSpPr>
              <a:spLocks noChangeShapeType="1"/>
            </p:cNvSpPr>
            <p:nvPr/>
          </p:nvSpPr>
          <p:spPr bwMode="auto">
            <a:xfrm>
              <a:off x="5892005"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01" name="Line 42"/>
            <p:cNvSpPr>
              <a:spLocks noChangeShapeType="1"/>
            </p:cNvSpPr>
            <p:nvPr/>
          </p:nvSpPr>
          <p:spPr bwMode="auto">
            <a:xfrm>
              <a:off x="6061868"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02" name="Line 43"/>
            <p:cNvSpPr>
              <a:spLocks noChangeShapeType="1"/>
            </p:cNvSpPr>
            <p:nvPr/>
          </p:nvSpPr>
          <p:spPr bwMode="auto">
            <a:xfrm>
              <a:off x="7255667"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03" name="Line 44"/>
            <p:cNvSpPr>
              <a:spLocks noChangeShapeType="1"/>
            </p:cNvSpPr>
            <p:nvPr/>
          </p:nvSpPr>
          <p:spPr bwMode="auto">
            <a:xfrm>
              <a:off x="7428704"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04" name="Line 45"/>
            <p:cNvSpPr>
              <a:spLocks noChangeShapeType="1"/>
            </p:cNvSpPr>
            <p:nvPr/>
          </p:nvSpPr>
          <p:spPr bwMode="auto">
            <a:xfrm>
              <a:off x="7596979"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05" name="Line 46"/>
            <p:cNvSpPr>
              <a:spLocks noChangeShapeType="1"/>
            </p:cNvSpPr>
            <p:nvPr/>
          </p:nvSpPr>
          <p:spPr bwMode="auto">
            <a:xfrm>
              <a:off x="7765254"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06" name="Line 47"/>
            <p:cNvSpPr>
              <a:spLocks noChangeShapeType="1"/>
            </p:cNvSpPr>
            <p:nvPr/>
          </p:nvSpPr>
          <p:spPr bwMode="auto">
            <a:xfrm>
              <a:off x="7938292"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07" name="Line 48"/>
            <p:cNvSpPr>
              <a:spLocks noChangeShapeType="1"/>
            </p:cNvSpPr>
            <p:nvPr/>
          </p:nvSpPr>
          <p:spPr bwMode="auto">
            <a:xfrm>
              <a:off x="8108154"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08" name="Line 49"/>
            <p:cNvSpPr>
              <a:spLocks noChangeShapeType="1"/>
            </p:cNvSpPr>
            <p:nvPr/>
          </p:nvSpPr>
          <p:spPr bwMode="auto">
            <a:xfrm>
              <a:off x="8279603"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09" name="Line 50"/>
            <p:cNvSpPr>
              <a:spLocks noChangeShapeType="1"/>
            </p:cNvSpPr>
            <p:nvPr/>
          </p:nvSpPr>
          <p:spPr bwMode="auto">
            <a:xfrm>
              <a:off x="8449466"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10" name="Line 51"/>
            <p:cNvSpPr>
              <a:spLocks noChangeShapeType="1"/>
            </p:cNvSpPr>
            <p:nvPr/>
          </p:nvSpPr>
          <p:spPr bwMode="auto">
            <a:xfrm>
              <a:off x="8617741"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11" name="Line 52"/>
            <p:cNvSpPr>
              <a:spLocks noChangeShapeType="1"/>
            </p:cNvSpPr>
            <p:nvPr/>
          </p:nvSpPr>
          <p:spPr bwMode="auto">
            <a:xfrm>
              <a:off x="8790778" y="4984763"/>
              <a:ext cx="0" cy="7778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12" name="Line 53"/>
            <p:cNvSpPr>
              <a:spLocks noChangeShapeType="1"/>
            </p:cNvSpPr>
            <p:nvPr/>
          </p:nvSpPr>
          <p:spPr bwMode="auto">
            <a:xfrm>
              <a:off x="6233318" y="4984763"/>
              <a:ext cx="0" cy="8255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13" name="Line 54"/>
            <p:cNvSpPr>
              <a:spLocks noChangeShapeType="1"/>
            </p:cNvSpPr>
            <p:nvPr/>
          </p:nvSpPr>
          <p:spPr bwMode="auto">
            <a:xfrm>
              <a:off x="6403180" y="4984763"/>
              <a:ext cx="0" cy="8255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14" name="Line 55"/>
            <p:cNvSpPr>
              <a:spLocks noChangeShapeType="1"/>
            </p:cNvSpPr>
            <p:nvPr/>
          </p:nvSpPr>
          <p:spPr bwMode="auto">
            <a:xfrm>
              <a:off x="6576218" y="4984763"/>
              <a:ext cx="0" cy="8255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15" name="Line 56"/>
            <p:cNvSpPr>
              <a:spLocks noChangeShapeType="1"/>
            </p:cNvSpPr>
            <p:nvPr/>
          </p:nvSpPr>
          <p:spPr bwMode="auto">
            <a:xfrm>
              <a:off x="6744493" y="4984763"/>
              <a:ext cx="0" cy="8255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16" name="Line 57"/>
            <p:cNvSpPr>
              <a:spLocks noChangeShapeType="1"/>
            </p:cNvSpPr>
            <p:nvPr/>
          </p:nvSpPr>
          <p:spPr bwMode="auto">
            <a:xfrm>
              <a:off x="6914354" y="4984763"/>
              <a:ext cx="0" cy="8255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17" name="Line 58"/>
            <p:cNvSpPr>
              <a:spLocks noChangeShapeType="1"/>
            </p:cNvSpPr>
            <p:nvPr/>
          </p:nvSpPr>
          <p:spPr bwMode="auto">
            <a:xfrm>
              <a:off x="7085804" y="4984763"/>
              <a:ext cx="0" cy="8255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grpSp>
          <p:nvGrpSpPr>
            <p:cNvPr id="3" name="Group 215"/>
            <p:cNvGrpSpPr>
              <a:grpSpLocks/>
            </p:cNvGrpSpPr>
            <p:nvPr/>
          </p:nvGrpSpPr>
          <p:grpSpPr bwMode="auto">
            <a:xfrm>
              <a:off x="1040609" y="1511300"/>
              <a:ext cx="90488" cy="3471875"/>
              <a:chOff x="996156" y="1386729"/>
              <a:chExt cx="66675" cy="3471875"/>
            </a:xfrm>
          </p:grpSpPr>
          <p:sp>
            <p:nvSpPr>
              <p:cNvPr id="390" name="Line 6"/>
              <p:cNvSpPr>
                <a:spLocks noChangeShapeType="1"/>
              </p:cNvSpPr>
              <p:nvPr/>
            </p:nvSpPr>
            <p:spPr bwMode="auto">
              <a:xfrm flipH="1">
                <a:off x="996156" y="1386729"/>
                <a:ext cx="6667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91" name="Line 7"/>
              <p:cNvSpPr>
                <a:spLocks noChangeShapeType="1"/>
              </p:cNvSpPr>
              <p:nvPr/>
            </p:nvSpPr>
            <p:spPr bwMode="auto">
              <a:xfrm flipH="1">
                <a:off x="996156" y="1959818"/>
                <a:ext cx="5614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92" name="Line 8"/>
              <p:cNvSpPr>
                <a:spLocks noChangeShapeType="1"/>
              </p:cNvSpPr>
              <p:nvPr/>
            </p:nvSpPr>
            <p:spPr bwMode="auto">
              <a:xfrm flipH="1">
                <a:off x="996156" y="2544020"/>
                <a:ext cx="5614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93" name="Line 9"/>
              <p:cNvSpPr>
                <a:spLocks noChangeShapeType="1"/>
              </p:cNvSpPr>
              <p:nvPr/>
            </p:nvSpPr>
            <p:spPr bwMode="auto">
              <a:xfrm flipH="1">
                <a:off x="996156" y="3126636"/>
                <a:ext cx="5614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94" name="Line 10"/>
              <p:cNvSpPr>
                <a:spLocks noChangeShapeType="1"/>
              </p:cNvSpPr>
              <p:nvPr/>
            </p:nvSpPr>
            <p:spPr bwMode="auto">
              <a:xfrm flipH="1">
                <a:off x="996156" y="3704488"/>
                <a:ext cx="5614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95" name="Line 11"/>
              <p:cNvSpPr>
                <a:spLocks noChangeShapeType="1"/>
              </p:cNvSpPr>
              <p:nvPr/>
            </p:nvSpPr>
            <p:spPr bwMode="auto">
              <a:xfrm flipH="1">
                <a:off x="996156" y="4283927"/>
                <a:ext cx="5614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96" name="Line 12"/>
              <p:cNvSpPr>
                <a:spLocks noChangeShapeType="1"/>
              </p:cNvSpPr>
              <p:nvPr/>
            </p:nvSpPr>
            <p:spPr bwMode="auto">
              <a:xfrm flipH="1">
                <a:off x="996156" y="4858604"/>
                <a:ext cx="56147"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grpSp>
        <p:sp>
          <p:nvSpPr>
            <p:cNvPr id="319" name="Rectangle 59"/>
            <p:cNvSpPr>
              <a:spLocks noChangeArrowheads="1"/>
            </p:cNvSpPr>
            <p:nvPr/>
          </p:nvSpPr>
          <p:spPr bwMode="auto">
            <a:xfrm>
              <a:off x="1145384" y="4886337"/>
              <a:ext cx="46038" cy="96837"/>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20" name="Rectangle 60"/>
            <p:cNvSpPr>
              <a:spLocks noChangeArrowheads="1"/>
            </p:cNvSpPr>
            <p:nvPr/>
          </p:nvSpPr>
          <p:spPr bwMode="auto">
            <a:xfrm>
              <a:off x="1213647" y="4762512"/>
              <a:ext cx="44450" cy="220663"/>
            </a:xfrm>
            <a:prstGeom prst="rect">
              <a:avLst/>
            </a:prstGeom>
            <a:solidFill>
              <a:schemeClr val="tx2"/>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21" name="Rectangle 61"/>
            <p:cNvSpPr>
              <a:spLocks noChangeArrowheads="1"/>
            </p:cNvSpPr>
            <p:nvPr/>
          </p:nvSpPr>
          <p:spPr bwMode="auto">
            <a:xfrm>
              <a:off x="1318422" y="4886337"/>
              <a:ext cx="46037" cy="96837"/>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22" name="Rectangle 62"/>
            <p:cNvSpPr>
              <a:spLocks noChangeArrowheads="1"/>
            </p:cNvSpPr>
            <p:nvPr/>
          </p:nvSpPr>
          <p:spPr bwMode="auto">
            <a:xfrm>
              <a:off x="1488284" y="4886337"/>
              <a:ext cx="44450" cy="96837"/>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23" name="Rectangle 63"/>
            <p:cNvSpPr>
              <a:spLocks noChangeArrowheads="1"/>
            </p:cNvSpPr>
            <p:nvPr/>
          </p:nvSpPr>
          <p:spPr bwMode="auto">
            <a:xfrm>
              <a:off x="1829596" y="4886337"/>
              <a:ext cx="44450" cy="96837"/>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24" name="Rectangle 64"/>
            <p:cNvSpPr>
              <a:spLocks noChangeArrowheads="1"/>
            </p:cNvSpPr>
            <p:nvPr/>
          </p:nvSpPr>
          <p:spPr bwMode="auto">
            <a:xfrm>
              <a:off x="1997871" y="4762512"/>
              <a:ext cx="46037" cy="220663"/>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25" name="Rectangle 65"/>
            <p:cNvSpPr>
              <a:spLocks noChangeArrowheads="1"/>
            </p:cNvSpPr>
            <p:nvPr/>
          </p:nvSpPr>
          <p:spPr bwMode="auto">
            <a:xfrm>
              <a:off x="2170908" y="4638686"/>
              <a:ext cx="46038" cy="344488"/>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26" name="Rectangle 66"/>
            <p:cNvSpPr>
              <a:spLocks noChangeArrowheads="1"/>
            </p:cNvSpPr>
            <p:nvPr/>
          </p:nvSpPr>
          <p:spPr bwMode="auto">
            <a:xfrm>
              <a:off x="2340771" y="4184660"/>
              <a:ext cx="44450" cy="798515"/>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27" name="Rectangle 67"/>
            <p:cNvSpPr>
              <a:spLocks noChangeArrowheads="1"/>
            </p:cNvSpPr>
            <p:nvPr/>
          </p:nvSpPr>
          <p:spPr bwMode="auto">
            <a:xfrm>
              <a:off x="2509046" y="4292610"/>
              <a:ext cx="49212" cy="690565"/>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28" name="Rectangle 68"/>
            <p:cNvSpPr>
              <a:spLocks noChangeArrowheads="1"/>
            </p:cNvSpPr>
            <p:nvPr/>
          </p:nvSpPr>
          <p:spPr bwMode="auto">
            <a:xfrm>
              <a:off x="2682083" y="4184660"/>
              <a:ext cx="44450" cy="798515"/>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29" name="Rectangle 69"/>
            <p:cNvSpPr>
              <a:spLocks noChangeArrowheads="1"/>
            </p:cNvSpPr>
            <p:nvPr/>
          </p:nvSpPr>
          <p:spPr bwMode="auto">
            <a:xfrm>
              <a:off x="2850358" y="4184660"/>
              <a:ext cx="46038" cy="798515"/>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30" name="Rectangle 70"/>
            <p:cNvSpPr>
              <a:spLocks noChangeArrowheads="1"/>
            </p:cNvSpPr>
            <p:nvPr/>
          </p:nvSpPr>
          <p:spPr bwMode="auto">
            <a:xfrm>
              <a:off x="3023395" y="4184660"/>
              <a:ext cx="44450" cy="798515"/>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31" name="Rectangle 71"/>
            <p:cNvSpPr>
              <a:spLocks noChangeArrowheads="1"/>
            </p:cNvSpPr>
            <p:nvPr/>
          </p:nvSpPr>
          <p:spPr bwMode="auto">
            <a:xfrm>
              <a:off x="3086895" y="4638686"/>
              <a:ext cx="49212" cy="344488"/>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32" name="Rectangle 72"/>
            <p:cNvSpPr>
              <a:spLocks noChangeArrowheads="1"/>
            </p:cNvSpPr>
            <p:nvPr/>
          </p:nvSpPr>
          <p:spPr bwMode="auto">
            <a:xfrm>
              <a:off x="3193257" y="3838584"/>
              <a:ext cx="44450" cy="1144591"/>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33" name="Rectangle 73"/>
            <p:cNvSpPr>
              <a:spLocks noChangeArrowheads="1"/>
            </p:cNvSpPr>
            <p:nvPr/>
          </p:nvSpPr>
          <p:spPr bwMode="auto">
            <a:xfrm>
              <a:off x="3259932" y="4762512"/>
              <a:ext cx="46038" cy="220663"/>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34" name="Rectangle 74"/>
            <p:cNvSpPr>
              <a:spLocks noChangeArrowheads="1"/>
            </p:cNvSpPr>
            <p:nvPr/>
          </p:nvSpPr>
          <p:spPr bwMode="auto">
            <a:xfrm>
              <a:off x="3361532" y="4652973"/>
              <a:ext cx="49213" cy="330201"/>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35" name="Rectangle 75"/>
            <p:cNvSpPr>
              <a:spLocks noChangeArrowheads="1"/>
            </p:cNvSpPr>
            <p:nvPr/>
          </p:nvSpPr>
          <p:spPr bwMode="auto">
            <a:xfrm>
              <a:off x="3429795" y="4886337"/>
              <a:ext cx="44450" cy="96837"/>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36" name="Rectangle 76"/>
            <p:cNvSpPr>
              <a:spLocks noChangeArrowheads="1"/>
            </p:cNvSpPr>
            <p:nvPr/>
          </p:nvSpPr>
          <p:spPr bwMode="auto">
            <a:xfrm>
              <a:off x="3534570" y="4403736"/>
              <a:ext cx="44450" cy="579439"/>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37" name="Rectangle 77"/>
            <p:cNvSpPr>
              <a:spLocks noChangeArrowheads="1"/>
            </p:cNvSpPr>
            <p:nvPr/>
          </p:nvSpPr>
          <p:spPr bwMode="auto">
            <a:xfrm>
              <a:off x="3702845" y="4886337"/>
              <a:ext cx="46037" cy="96837"/>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38" name="Rectangle 78"/>
            <p:cNvSpPr>
              <a:spLocks noChangeArrowheads="1"/>
            </p:cNvSpPr>
            <p:nvPr/>
          </p:nvSpPr>
          <p:spPr bwMode="auto">
            <a:xfrm>
              <a:off x="3771107" y="4886337"/>
              <a:ext cx="44450" cy="96837"/>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39" name="Rectangle 79"/>
            <p:cNvSpPr>
              <a:spLocks noChangeArrowheads="1"/>
            </p:cNvSpPr>
            <p:nvPr/>
          </p:nvSpPr>
          <p:spPr bwMode="auto">
            <a:xfrm>
              <a:off x="3875882" y="4886337"/>
              <a:ext cx="44450" cy="96837"/>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40" name="Rectangle 80"/>
            <p:cNvSpPr>
              <a:spLocks noChangeArrowheads="1"/>
            </p:cNvSpPr>
            <p:nvPr/>
          </p:nvSpPr>
          <p:spPr bwMode="auto">
            <a:xfrm>
              <a:off x="3939382" y="4886337"/>
              <a:ext cx="49213" cy="96837"/>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41" name="Rectangle 81"/>
            <p:cNvSpPr>
              <a:spLocks noChangeArrowheads="1"/>
            </p:cNvSpPr>
            <p:nvPr/>
          </p:nvSpPr>
          <p:spPr bwMode="auto">
            <a:xfrm>
              <a:off x="4044157" y="4652973"/>
              <a:ext cx="46038" cy="330201"/>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42" name="Rectangle 82"/>
            <p:cNvSpPr>
              <a:spLocks noChangeArrowheads="1"/>
            </p:cNvSpPr>
            <p:nvPr/>
          </p:nvSpPr>
          <p:spPr bwMode="auto">
            <a:xfrm>
              <a:off x="4112420" y="4652973"/>
              <a:ext cx="44450" cy="330201"/>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43" name="Rectangle 83"/>
            <p:cNvSpPr>
              <a:spLocks noChangeArrowheads="1"/>
            </p:cNvSpPr>
            <p:nvPr/>
          </p:nvSpPr>
          <p:spPr bwMode="auto">
            <a:xfrm>
              <a:off x="4214020" y="4762512"/>
              <a:ext cx="49212" cy="220663"/>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44" name="Rectangle 84"/>
            <p:cNvSpPr>
              <a:spLocks noChangeArrowheads="1"/>
            </p:cNvSpPr>
            <p:nvPr/>
          </p:nvSpPr>
          <p:spPr bwMode="auto">
            <a:xfrm>
              <a:off x="4280694" y="4527561"/>
              <a:ext cx="46037" cy="455614"/>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45" name="Rectangle 85"/>
            <p:cNvSpPr>
              <a:spLocks noChangeArrowheads="1"/>
            </p:cNvSpPr>
            <p:nvPr/>
          </p:nvSpPr>
          <p:spPr bwMode="auto">
            <a:xfrm>
              <a:off x="4387056" y="4762512"/>
              <a:ext cx="44450" cy="220663"/>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46" name="Rectangle 86"/>
            <p:cNvSpPr>
              <a:spLocks noChangeArrowheads="1"/>
            </p:cNvSpPr>
            <p:nvPr/>
          </p:nvSpPr>
          <p:spPr bwMode="auto">
            <a:xfrm>
              <a:off x="4453731" y="4403736"/>
              <a:ext cx="46038" cy="579439"/>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47" name="Rectangle 87"/>
            <p:cNvSpPr>
              <a:spLocks noChangeArrowheads="1"/>
            </p:cNvSpPr>
            <p:nvPr/>
          </p:nvSpPr>
          <p:spPr bwMode="auto">
            <a:xfrm>
              <a:off x="4555331" y="4886337"/>
              <a:ext cx="46038" cy="96837"/>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48" name="Rectangle 88"/>
            <p:cNvSpPr>
              <a:spLocks noChangeArrowheads="1"/>
            </p:cNvSpPr>
            <p:nvPr/>
          </p:nvSpPr>
          <p:spPr bwMode="auto">
            <a:xfrm>
              <a:off x="4728369" y="4403736"/>
              <a:ext cx="44450" cy="579439"/>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49" name="Rectangle 89"/>
            <p:cNvSpPr>
              <a:spLocks noChangeArrowheads="1"/>
            </p:cNvSpPr>
            <p:nvPr/>
          </p:nvSpPr>
          <p:spPr bwMode="auto">
            <a:xfrm>
              <a:off x="4791869" y="4403736"/>
              <a:ext cx="49212" cy="579439"/>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50" name="Rectangle 90"/>
            <p:cNvSpPr>
              <a:spLocks noChangeArrowheads="1"/>
            </p:cNvSpPr>
            <p:nvPr/>
          </p:nvSpPr>
          <p:spPr bwMode="auto">
            <a:xfrm>
              <a:off x="4896644" y="4638686"/>
              <a:ext cx="46037" cy="344488"/>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51" name="Rectangle 91"/>
            <p:cNvSpPr>
              <a:spLocks noChangeArrowheads="1"/>
            </p:cNvSpPr>
            <p:nvPr/>
          </p:nvSpPr>
          <p:spPr bwMode="auto">
            <a:xfrm>
              <a:off x="4964906" y="3838584"/>
              <a:ext cx="44450" cy="1144591"/>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52" name="Rectangle 92"/>
            <p:cNvSpPr>
              <a:spLocks noChangeArrowheads="1"/>
            </p:cNvSpPr>
            <p:nvPr/>
          </p:nvSpPr>
          <p:spPr bwMode="auto">
            <a:xfrm>
              <a:off x="5066506" y="4638686"/>
              <a:ext cx="49213" cy="344488"/>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53" name="Rectangle 93"/>
            <p:cNvSpPr>
              <a:spLocks noChangeArrowheads="1"/>
            </p:cNvSpPr>
            <p:nvPr/>
          </p:nvSpPr>
          <p:spPr bwMode="auto">
            <a:xfrm>
              <a:off x="5133181" y="4184660"/>
              <a:ext cx="46038" cy="798515"/>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54" name="Rectangle 94"/>
            <p:cNvSpPr>
              <a:spLocks noChangeArrowheads="1"/>
            </p:cNvSpPr>
            <p:nvPr/>
          </p:nvSpPr>
          <p:spPr bwMode="auto">
            <a:xfrm>
              <a:off x="5239544" y="4638686"/>
              <a:ext cx="44450" cy="344488"/>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55" name="Rectangle 95"/>
            <p:cNvSpPr>
              <a:spLocks noChangeArrowheads="1"/>
            </p:cNvSpPr>
            <p:nvPr/>
          </p:nvSpPr>
          <p:spPr bwMode="auto">
            <a:xfrm>
              <a:off x="5306219" y="4184660"/>
              <a:ext cx="46037" cy="798515"/>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56" name="Rectangle 96"/>
            <p:cNvSpPr>
              <a:spLocks noChangeArrowheads="1"/>
            </p:cNvSpPr>
            <p:nvPr/>
          </p:nvSpPr>
          <p:spPr bwMode="auto">
            <a:xfrm>
              <a:off x="5407819" y="4762512"/>
              <a:ext cx="44450" cy="220663"/>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57" name="Rectangle 97"/>
            <p:cNvSpPr>
              <a:spLocks noChangeArrowheads="1"/>
            </p:cNvSpPr>
            <p:nvPr/>
          </p:nvSpPr>
          <p:spPr bwMode="auto">
            <a:xfrm>
              <a:off x="5476081" y="3949709"/>
              <a:ext cx="44450" cy="1033466"/>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58" name="Rectangle 98"/>
            <p:cNvSpPr>
              <a:spLocks noChangeArrowheads="1"/>
            </p:cNvSpPr>
            <p:nvPr/>
          </p:nvSpPr>
          <p:spPr bwMode="auto">
            <a:xfrm>
              <a:off x="5580855" y="3135318"/>
              <a:ext cx="44450" cy="1847857"/>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59" name="Rectangle 99"/>
            <p:cNvSpPr>
              <a:spLocks noChangeArrowheads="1"/>
            </p:cNvSpPr>
            <p:nvPr/>
          </p:nvSpPr>
          <p:spPr bwMode="auto">
            <a:xfrm>
              <a:off x="5644355" y="4059246"/>
              <a:ext cx="49213" cy="923928"/>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60" name="Rectangle 100"/>
            <p:cNvSpPr>
              <a:spLocks noChangeArrowheads="1"/>
            </p:cNvSpPr>
            <p:nvPr/>
          </p:nvSpPr>
          <p:spPr bwMode="auto">
            <a:xfrm>
              <a:off x="5749130" y="3838584"/>
              <a:ext cx="46038" cy="1144591"/>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61" name="Rectangle 101"/>
            <p:cNvSpPr>
              <a:spLocks noChangeArrowheads="1"/>
            </p:cNvSpPr>
            <p:nvPr/>
          </p:nvSpPr>
          <p:spPr bwMode="auto">
            <a:xfrm>
              <a:off x="5817393" y="3370269"/>
              <a:ext cx="44450" cy="1612906"/>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62" name="Rectangle 102"/>
            <p:cNvSpPr>
              <a:spLocks noChangeArrowheads="1"/>
            </p:cNvSpPr>
            <p:nvPr/>
          </p:nvSpPr>
          <p:spPr bwMode="auto">
            <a:xfrm>
              <a:off x="5922168" y="3714758"/>
              <a:ext cx="44450" cy="1268417"/>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63" name="Rectangle 103"/>
            <p:cNvSpPr>
              <a:spLocks noChangeArrowheads="1"/>
            </p:cNvSpPr>
            <p:nvPr/>
          </p:nvSpPr>
          <p:spPr bwMode="auto">
            <a:xfrm>
              <a:off x="5985668" y="2433640"/>
              <a:ext cx="46037" cy="2549534"/>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64" name="Rectangle 104"/>
            <p:cNvSpPr>
              <a:spLocks noChangeArrowheads="1"/>
            </p:cNvSpPr>
            <p:nvPr/>
          </p:nvSpPr>
          <p:spPr bwMode="auto">
            <a:xfrm>
              <a:off x="6092030" y="4059246"/>
              <a:ext cx="44450" cy="923928"/>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65" name="Rectangle 105"/>
            <p:cNvSpPr>
              <a:spLocks noChangeArrowheads="1"/>
            </p:cNvSpPr>
            <p:nvPr/>
          </p:nvSpPr>
          <p:spPr bwMode="auto">
            <a:xfrm>
              <a:off x="6158705" y="3481394"/>
              <a:ext cx="44450" cy="1501780"/>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66" name="Rectangle 106"/>
            <p:cNvSpPr>
              <a:spLocks noChangeArrowheads="1"/>
            </p:cNvSpPr>
            <p:nvPr/>
          </p:nvSpPr>
          <p:spPr bwMode="auto">
            <a:xfrm>
              <a:off x="6260305" y="3838584"/>
              <a:ext cx="44450" cy="1144591"/>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67" name="Rectangle 107"/>
            <p:cNvSpPr>
              <a:spLocks noChangeArrowheads="1"/>
            </p:cNvSpPr>
            <p:nvPr/>
          </p:nvSpPr>
          <p:spPr bwMode="auto">
            <a:xfrm>
              <a:off x="6328568" y="1854201"/>
              <a:ext cx="44450" cy="3128973"/>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68" name="Rectangle 108"/>
            <p:cNvSpPr>
              <a:spLocks noChangeArrowheads="1"/>
            </p:cNvSpPr>
            <p:nvPr/>
          </p:nvSpPr>
          <p:spPr bwMode="auto">
            <a:xfrm>
              <a:off x="6433343" y="3259143"/>
              <a:ext cx="44450" cy="1724031"/>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69" name="Rectangle 109"/>
            <p:cNvSpPr>
              <a:spLocks noChangeArrowheads="1"/>
            </p:cNvSpPr>
            <p:nvPr/>
          </p:nvSpPr>
          <p:spPr bwMode="auto">
            <a:xfrm>
              <a:off x="6500018" y="1633537"/>
              <a:ext cx="46037" cy="3349637"/>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70" name="Rectangle 110"/>
            <p:cNvSpPr>
              <a:spLocks noChangeArrowheads="1"/>
            </p:cNvSpPr>
            <p:nvPr/>
          </p:nvSpPr>
          <p:spPr bwMode="auto">
            <a:xfrm>
              <a:off x="6601618" y="3025781"/>
              <a:ext cx="46037" cy="1957394"/>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71" name="Rectangle 111"/>
            <p:cNvSpPr>
              <a:spLocks noChangeArrowheads="1"/>
            </p:cNvSpPr>
            <p:nvPr/>
          </p:nvSpPr>
          <p:spPr bwMode="auto">
            <a:xfrm>
              <a:off x="6669880" y="2557466"/>
              <a:ext cx="44450" cy="2425709"/>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72" name="Rectangle 112"/>
            <p:cNvSpPr>
              <a:spLocks noChangeArrowheads="1"/>
            </p:cNvSpPr>
            <p:nvPr/>
          </p:nvSpPr>
          <p:spPr bwMode="auto">
            <a:xfrm>
              <a:off x="6774655" y="2778130"/>
              <a:ext cx="44450" cy="2205045"/>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73" name="Rectangle 113"/>
            <p:cNvSpPr>
              <a:spLocks noChangeArrowheads="1"/>
            </p:cNvSpPr>
            <p:nvPr/>
          </p:nvSpPr>
          <p:spPr bwMode="auto">
            <a:xfrm>
              <a:off x="6838155" y="2322515"/>
              <a:ext cx="46038" cy="2660660"/>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74" name="Rectangle 114"/>
            <p:cNvSpPr>
              <a:spLocks noChangeArrowheads="1"/>
            </p:cNvSpPr>
            <p:nvPr/>
          </p:nvSpPr>
          <p:spPr bwMode="auto">
            <a:xfrm>
              <a:off x="6942929" y="3481394"/>
              <a:ext cx="46038" cy="1501780"/>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75" name="Rectangle 115"/>
            <p:cNvSpPr>
              <a:spLocks noChangeArrowheads="1"/>
            </p:cNvSpPr>
            <p:nvPr/>
          </p:nvSpPr>
          <p:spPr bwMode="auto">
            <a:xfrm>
              <a:off x="7011192" y="3025781"/>
              <a:ext cx="44450" cy="1957394"/>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76" name="Rectangle 116"/>
            <p:cNvSpPr>
              <a:spLocks noChangeArrowheads="1"/>
            </p:cNvSpPr>
            <p:nvPr/>
          </p:nvSpPr>
          <p:spPr bwMode="auto">
            <a:xfrm>
              <a:off x="7112792" y="3949709"/>
              <a:ext cx="44450" cy="1033466"/>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77" name="Rectangle 117"/>
            <p:cNvSpPr>
              <a:spLocks noChangeArrowheads="1"/>
            </p:cNvSpPr>
            <p:nvPr/>
          </p:nvSpPr>
          <p:spPr bwMode="auto">
            <a:xfrm>
              <a:off x="7179467" y="3481394"/>
              <a:ext cx="46037" cy="1501780"/>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78" name="Rectangle 118"/>
            <p:cNvSpPr>
              <a:spLocks noChangeArrowheads="1"/>
            </p:cNvSpPr>
            <p:nvPr/>
          </p:nvSpPr>
          <p:spPr bwMode="auto">
            <a:xfrm>
              <a:off x="7285829" y="4403736"/>
              <a:ext cx="44450" cy="579439"/>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79" name="Rectangle 119"/>
            <p:cNvSpPr>
              <a:spLocks noChangeArrowheads="1"/>
            </p:cNvSpPr>
            <p:nvPr/>
          </p:nvSpPr>
          <p:spPr bwMode="auto">
            <a:xfrm>
              <a:off x="7352504" y="4184660"/>
              <a:ext cx="46038" cy="798515"/>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80" name="Rectangle 120"/>
            <p:cNvSpPr>
              <a:spLocks noChangeArrowheads="1"/>
            </p:cNvSpPr>
            <p:nvPr/>
          </p:nvSpPr>
          <p:spPr bwMode="auto">
            <a:xfrm>
              <a:off x="7454104" y="4184660"/>
              <a:ext cx="46038" cy="798515"/>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81" name="Rectangle 121"/>
            <p:cNvSpPr>
              <a:spLocks noChangeArrowheads="1"/>
            </p:cNvSpPr>
            <p:nvPr/>
          </p:nvSpPr>
          <p:spPr bwMode="auto">
            <a:xfrm>
              <a:off x="7522367" y="4292610"/>
              <a:ext cx="44450" cy="690565"/>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82" name="Rectangle 122"/>
            <p:cNvSpPr>
              <a:spLocks noChangeArrowheads="1"/>
            </p:cNvSpPr>
            <p:nvPr/>
          </p:nvSpPr>
          <p:spPr bwMode="auto">
            <a:xfrm>
              <a:off x="7627142" y="4527561"/>
              <a:ext cx="44450" cy="455614"/>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83" name="Rectangle 123"/>
            <p:cNvSpPr>
              <a:spLocks noChangeArrowheads="1"/>
            </p:cNvSpPr>
            <p:nvPr/>
          </p:nvSpPr>
          <p:spPr bwMode="auto">
            <a:xfrm>
              <a:off x="7690642" y="4762512"/>
              <a:ext cx="46037" cy="220663"/>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84" name="Rectangle 124"/>
            <p:cNvSpPr>
              <a:spLocks noChangeArrowheads="1"/>
            </p:cNvSpPr>
            <p:nvPr/>
          </p:nvSpPr>
          <p:spPr bwMode="auto">
            <a:xfrm>
              <a:off x="7795417" y="4762512"/>
              <a:ext cx="46037" cy="220663"/>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85" name="Rectangle 125"/>
            <p:cNvSpPr>
              <a:spLocks noChangeArrowheads="1"/>
            </p:cNvSpPr>
            <p:nvPr/>
          </p:nvSpPr>
          <p:spPr bwMode="auto">
            <a:xfrm>
              <a:off x="7863679" y="4652973"/>
              <a:ext cx="44450" cy="330201"/>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86" name="Rectangle 126"/>
            <p:cNvSpPr>
              <a:spLocks noChangeArrowheads="1"/>
            </p:cNvSpPr>
            <p:nvPr/>
          </p:nvSpPr>
          <p:spPr bwMode="auto">
            <a:xfrm>
              <a:off x="7965279" y="4886337"/>
              <a:ext cx="44450" cy="96837"/>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87" name="Rectangle 127"/>
            <p:cNvSpPr>
              <a:spLocks noChangeArrowheads="1"/>
            </p:cNvSpPr>
            <p:nvPr/>
          </p:nvSpPr>
          <p:spPr bwMode="auto">
            <a:xfrm>
              <a:off x="8543128" y="4886337"/>
              <a:ext cx="44450" cy="96837"/>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88" name="Rectangle 128"/>
            <p:cNvSpPr>
              <a:spLocks noChangeArrowheads="1"/>
            </p:cNvSpPr>
            <p:nvPr/>
          </p:nvSpPr>
          <p:spPr bwMode="auto">
            <a:xfrm>
              <a:off x="8647903" y="4886337"/>
              <a:ext cx="46038" cy="96837"/>
            </a:xfrm>
            <a:prstGeom prst="rect">
              <a:avLst/>
            </a:prstGeom>
            <a:solidFill>
              <a:srgbClr val="D47600"/>
            </a:solidFill>
            <a:ln w="4" cap="flat">
              <a:solidFill>
                <a:srgbClr val="D47600"/>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389" name="Freeform 5"/>
            <p:cNvSpPr>
              <a:spLocks/>
            </p:cNvSpPr>
            <p:nvPr/>
          </p:nvSpPr>
          <p:spPr bwMode="auto">
            <a:xfrm>
              <a:off x="1119984" y="1498600"/>
              <a:ext cx="7685082" cy="3484575"/>
            </a:xfrm>
            <a:custGeom>
              <a:avLst/>
              <a:gdLst>
                <a:gd name="T0" fmla="*/ 0 w 4835"/>
                <a:gd name="T1" fmla="*/ 0 h 2394"/>
                <a:gd name="T2" fmla="*/ 0 w 4835"/>
                <a:gd name="T3" fmla="*/ 2394 h 2394"/>
                <a:gd name="T4" fmla="*/ 4835 w 4835"/>
                <a:gd name="T5" fmla="*/ 2394 h 2394"/>
              </a:gdLst>
              <a:ahLst/>
              <a:cxnLst>
                <a:cxn ang="0">
                  <a:pos x="T0" y="T1"/>
                </a:cxn>
                <a:cxn ang="0">
                  <a:pos x="T2" y="T3"/>
                </a:cxn>
                <a:cxn ang="0">
                  <a:pos x="T4" y="T5"/>
                </a:cxn>
              </a:cxnLst>
              <a:rect l="0" t="0" r="r" b="b"/>
              <a:pathLst>
                <a:path w="4835" h="2394">
                  <a:moveTo>
                    <a:pt x="0" y="0"/>
                  </a:moveTo>
                  <a:lnTo>
                    <a:pt x="0" y="2394"/>
                  </a:lnTo>
                  <a:lnTo>
                    <a:pt x="4835" y="2394"/>
                  </a:lnTo>
                </a:path>
              </a:pathLst>
            </a:cu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grpSp>
      <p:sp>
        <p:nvSpPr>
          <p:cNvPr id="398" name="TextBox 397"/>
          <p:cNvSpPr txBox="1">
            <a:spLocks noChangeAspect="1"/>
          </p:cNvSpPr>
          <p:nvPr/>
        </p:nvSpPr>
        <p:spPr>
          <a:xfrm rot="16200000">
            <a:off x="-249634" y="2632426"/>
            <a:ext cx="1271587" cy="230981"/>
          </a:xfrm>
          <a:prstGeom prst="rect">
            <a:avLst/>
          </a:prstGeom>
          <a:noFill/>
        </p:spPr>
        <p:txBody>
          <a:bodyPr wrap="none" anchor="ctr">
            <a:normAutofit fontScale="775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0" cap="none" spc="0" normalizeH="0" baseline="0" noProof="0" dirty="0">
                <a:ln>
                  <a:noFill/>
                </a:ln>
                <a:solidFill>
                  <a:srgbClr val="001965"/>
                </a:solidFill>
                <a:effectLst/>
                <a:uLnTx/>
                <a:uFillTx/>
                <a:latin typeface="Verdana"/>
                <a:ea typeface="+mn-ea"/>
                <a:cs typeface="+mn-cs"/>
              </a:rPr>
              <a:t>Number of patients</a:t>
            </a:r>
          </a:p>
        </p:txBody>
      </p:sp>
      <p:sp>
        <p:nvSpPr>
          <p:cNvPr id="399" name="TextBox 398"/>
          <p:cNvSpPr txBox="1">
            <a:spLocks noChangeAspect="1"/>
          </p:cNvSpPr>
          <p:nvPr/>
        </p:nvSpPr>
        <p:spPr>
          <a:xfrm rot="16200000">
            <a:off x="687801"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13–14</a:t>
            </a:r>
          </a:p>
        </p:txBody>
      </p:sp>
      <p:sp>
        <p:nvSpPr>
          <p:cNvPr id="400" name="TextBox 399"/>
          <p:cNvSpPr txBox="1">
            <a:spLocks noChangeAspect="1"/>
          </p:cNvSpPr>
          <p:nvPr/>
        </p:nvSpPr>
        <p:spPr>
          <a:xfrm rot="16200000">
            <a:off x="854637"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15–16</a:t>
            </a:r>
          </a:p>
        </p:txBody>
      </p:sp>
      <p:sp>
        <p:nvSpPr>
          <p:cNvPr id="401" name="TextBox 400"/>
          <p:cNvSpPr txBox="1">
            <a:spLocks noChangeAspect="1"/>
          </p:cNvSpPr>
          <p:nvPr/>
        </p:nvSpPr>
        <p:spPr>
          <a:xfrm rot="16200000">
            <a:off x="1021473"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17–18</a:t>
            </a:r>
          </a:p>
        </p:txBody>
      </p:sp>
      <p:sp>
        <p:nvSpPr>
          <p:cNvPr id="402" name="TextBox 401"/>
          <p:cNvSpPr txBox="1">
            <a:spLocks noChangeAspect="1"/>
          </p:cNvSpPr>
          <p:nvPr/>
        </p:nvSpPr>
        <p:spPr>
          <a:xfrm rot="16200000">
            <a:off x="1188309"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19–20</a:t>
            </a:r>
          </a:p>
        </p:txBody>
      </p:sp>
      <p:sp>
        <p:nvSpPr>
          <p:cNvPr id="403" name="TextBox 402"/>
          <p:cNvSpPr txBox="1">
            <a:spLocks noChangeAspect="1"/>
          </p:cNvSpPr>
          <p:nvPr/>
        </p:nvSpPr>
        <p:spPr>
          <a:xfrm rot="16200000">
            <a:off x="1355145"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21–22</a:t>
            </a:r>
          </a:p>
        </p:txBody>
      </p:sp>
      <p:sp>
        <p:nvSpPr>
          <p:cNvPr id="404" name="TextBox 403"/>
          <p:cNvSpPr txBox="1">
            <a:spLocks noChangeAspect="1"/>
          </p:cNvSpPr>
          <p:nvPr/>
        </p:nvSpPr>
        <p:spPr>
          <a:xfrm rot="16200000">
            <a:off x="1521981"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23–24</a:t>
            </a:r>
          </a:p>
        </p:txBody>
      </p:sp>
      <p:sp>
        <p:nvSpPr>
          <p:cNvPr id="405" name="TextBox 404"/>
          <p:cNvSpPr txBox="1">
            <a:spLocks noChangeAspect="1"/>
          </p:cNvSpPr>
          <p:nvPr/>
        </p:nvSpPr>
        <p:spPr>
          <a:xfrm rot="16200000">
            <a:off x="1688817"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25–26</a:t>
            </a:r>
          </a:p>
        </p:txBody>
      </p:sp>
      <p:sp>
        <p:nvSpPr>
          <p:cNvPr id="406" name="TextBox 405"/>
          <p:cNvSpPr txBox="1">
            <a:spLocks noChangeAspect="1"/>
          </p:cNvSpPr>
          <p:nvPr/>
        </p:nvSpPr>
        <p:spPr>
          <a:xfrm rot="16200000">
            <a:off x="1855653"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27–28</a:t>
            </a:r>
          </a:p>
        </p:txBody>
      </p:sp>
      <p:sp>
        <p:nvSpPr>
          <p:cNvPr id="407" name="TextBox 406"/>
          <p:cNvSpPr txBox="1">
            <a:spLocks noChangeAspect="1"/>
          </p:cNvSpPr>
          <p:nvPr/>
        </p:nvSpPr>
        <p:spPr>
          <a:xfrm rot="16200000">
            <a:off x="2022489"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29–30</a:t>
            </a:r>
          </a:p>
        </p:txBody>
      </p:sp>
      <p:sp>
        <p:nvSpPr>
          <p:cNvPr id="408" name="TextBox 407"/>
          <p:cNvSpPr txBox="1">
            <a:spLocks noChangeAspect="1"/>
          </p:cNvSpPr>
          <p:nvPr/>
        </p:nvSpPr>
        <p:spPr>
          <a:xfrm rot="16200000">
            <a:off x="2189325"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31–32</a:t>
            </a:r>
          </a:p>
        </p:txBody>
      </p:sp>
      <p:sp>
        <p:nvSpPr>
          <p:cNvPr id="409" name="TextBox 408"/>
          <p:cNvSpPr txBox="1">
            <a:spLocks noChangeAspect="1"/>
          </p:cNvSpPr>
          <p:nvPr/>
        </p:nvSpPr>
        <p:spPr>
          <a:xfrm rot="16200000">
            <a:off x="2356161"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33–34</a:t>
            </a:r>
          </a:p>
        </p:txBody>
      </p:sp>
      <p:sp>
        <p:nvSpPr>
          <p:cNvPr id="410" name="TextBox 409"/>
          <p:cNvSpPr txBox="1">
            <a:spLocks noChangeAspect="1"/>
          </p:cNvSpPr>
          <p:nvPr/>
        </p:nvSpPr>
        <p:spPr>
          <a:xfrm rot="16200000">
            <a:off x="2522997"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35–36</a:t>
            </a:r>
          </a:p>
        </p:txBody>
      </p:sp>
      <p:sp>
        <p:nvSpPr>
          <p:cNvPr id="411" name="TextBox 410"/>
          <p:cNvSpPr txBox="1">
            <a:spLocks noChangeAspect="1"/>
          </p:cNvSpPr>
          <p:nvPr/>
        </p:nvSpPr>
        <p:spPr>
          <a:xfrm rot="16200000">
            <a:off x="2689833"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37–38</a:t>
            </a:r>
          </a:p>
        </p:txBody>
      </p:sp>
      <p:sp>
        <p:nvSpPr>
          <p:cNvPr id="412" name="TextBox 411"/>
          <p:cNvSpPr txBox="1">
            <a:spLocks noChangeAspect="1"/>
          </p:cNvSpPr>
          <p:nvPr/>
        </p:nvSpPr>
        <p:spPr>
          <a:xfrm rot="16200000">
            <a:off x="2856669"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39–40</a:t>
            </a:r>
          </a:p>
        </p:txBody>
      </p:sp>
      <p:sp>
        <p:nvSpPr>
          <p:cNvPr id="413" name="TextBox 412"/>
          <p:cNvSpPr txBox="1">
            <a:spLocks noChangeAspect="1"/>
          </p:cNvSpPr>
          <p:nvPr/>
        </p:nvSpPr>
        <p:spPr>
          <a:xfrm rot="16200000">
            <a:off x="3023505"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41–42</a:t>
            </a:r>
          </a:p>
        </p:txBody>
      </p:sp>
      <p:sp>
        <p:nvSpPr>
          <p:cNvPr id="414" name="TextBox 413"/>
          <p:cNvSpPr txBox="1">
            <a:spLocks noChangeAspect="1"/>
          </p:cNvSpPr>
          <p:nvPr/>
        </p:nvSpPr>
        <p:spPr>
          <a:xfrm rot="16200000">
            <a:off x="3190341"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43–44</a:t>
            </a:r>
          </a:p>
        </p:txBody>
      </p:sp>
      <p:sp>
        <p:nvSpPr>
          <p:cNvPr id="415" name="TextBox 414"/>
          <p:cNvSpPr txBox="1">
            <a:spLocks noChangeAspect="1"/>
          </p:cNvSpPr>
          <p:nvPr/>
        </p:nvSpPr>
        <p:spPr>
          <a:xfrm rot="16200000">
            <a:off x="3357177"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45–46</a:t>
            </a:r>
          </a:p>
        </p:txBody>
      </p:sp>
      <p:sp>
        <p:nvSpPr>
          <p:cNvPr id="416" name="TextBox 415"/>
          <p:cNvSpPr txBox="1">
            <a:spLocks noChangeAspect="1"/>
          </p:cNvSpPr>
          <p:nvPr/>
        </p:nvSpPr>
        <p:spPr>
          <a:xfrm rot="16200000">
            <a:off x="3524013"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47–48</a:t>
            </a:r>
          </a:p>
        </p:txBody>
      </p:sp>
      <p:sp>
        <p:nvSpPr>
          <p:cNvPr id="417" name="TextBox 416"/>
          <p:cNvSpPr txBox="1">
            <a:spLocks noChangeAspect="1"/>
          </p:cNvSpPr>
          <p:nvPr/>
        </p:nvSpPr>
        <p:spPr>
          <a:xfrm rot="16200000">
            <a:off x="3690849"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49–50</a:t>
            </a:r>
          </a:p>
        </p:txBody>
      </p:sp>
      <p:sp>
        <p:nvSpPr>
          <p:cNvPr id="418" name="TextBox 417"/>
          <p:cNvSpPr txBox="1">
            <a:spLocks noChangeAspect="1"/>
          </p:cNvSpPr>
          <p:nvPr/>
        </p:nvSpPr>
        <p:spPr>
          <a:xfrm rot="16200000">
            <a:off x="3857685"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51–52</a:t>
            </a:r>
          </a:p>
        </p:txBody>
      </p:sp>
      <p:sp>
        <p:nvSpPr>
          <p:cNvPr id="419" name="TextBox 418"/>
          <p:cNvSpPr txBox="1">
            <a:spLocks noChangeAspect="1"/>
          </p:cNvSpPr>
          <p:nvPr/>
        </p:nvSpPr>
        <p:spPr>
          <a:xfrm rot="16200000">
            <a:off x="4024521"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53–54</a:t>
            </a:r>
          </a:p>
        </p:txBody>
      </p:sp>
      <p:sp>
        <p:nvSpPr>
          <p:cNvPr id="420" name="TextBox 419"/>
          <p:cNvSpPr txBox="1">
            <a:spLocks noChangeAspect="1"/>
          </p:cNvSpPr>
          <p:nvPr/>
        </p:nvSpPr>
        <p:spPr>
          <a:xfrm rot="16200000">
            <a:off x="4191357"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55–56</a:t>
            </a:r>
          </a:p>
        </p:txBody>
      </p:sp>
      <p:sp>
        <p:nvSpPr>
          <p:cNvPr id="421" name="TextBox 420"/>
          <p:cNvSpPr txBox="1">
            <a:spLocks noChangeAspect="1"/>
          </p:cNvSpPr>
          <p:nvPr/>
        </p:nvSpPr>
        <p:spPr>
          <a:xfrm rot="16200000">
            <a:off x="4358193"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57–58</a:t>
            </a:r>
          </a:p>
        </p:txBody>
      </p:sp>
      <p:sp>
        <p:nvSpPr>
          <p:cNvPr id="422" name="TextBox 421"/>
          <p:cNvSpPr txBox="1">
            <a:spLocks noChangeAspect="1"/>
          </p:cNvSpPr>
          <p:nvPr/>
        </p:nvSpPr>
        <p:spPr>
          <a:xfrm rot="16200000">
            <a:off x="4525029"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59–60</a:t>
            </a:r>
          </a:p>
        </p:txBody>
      </p:sp>
      <p:sp>
        <p:nvSpPr>
          <p:cNvPr id="423" name="TextBox 422"/>
          <p:cNvSpPr txBox="1">
            <a:spLocks noChangeAspect="1"/>
          </p:cNvSpPr>
          <p:nvPr/>
        </p:nvSpPr>
        <p:spPr>
          <a:xfrm rot="16200000">
            <a:off x="4691865"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61–62</a:t>
            </a:r>
          </a:p>
        </p:txBody>
      </p:sp>
      <p:sp>
        <p:nvSpPr>
          <p:cNvPr id="424" name="TextBox 423"/>
          <p:cNvSpPr txBox="1">
            <a:spLocks noChangeAspect="1"/>
          </p:cNvSpPr>
          <p:nvPr/>
        </p:nvSpPr>
        <p:spPr>
          <a:xfrm rot="16200000">
            <a:off x="4858701"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63–64</a:t>
            </a:r>
          </a:p>
        </p:txBody>
      </p:sp>
      <p:sp>
        <p:nvSpPr>
          <p:cNvPr id="425" name="TextBox 424"/>
          <p:cNvSpPr txBox="1">
            <a:spLocks noChangeAspect="1"/>
          </p:cNvSpPr>
          <p:nvPr/>
        </p:nvSpPr>
        <p:spPr>
          <a:xfrm rot="16200000">
            <a:off x="5025537"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65–66</a:t>
            </a:r>
          </a:p>
        </p:txBody>
      </p:sp>
      <p:sp>
        <p:nvSpPr>
          <p:cNvPr id="426" name="TextBox 425"/>
          <p:cNvSpPr txBox="1">
            <a:spLocks noChangeAspect="1"/>
          </p:cNvSpPr>
          <p:nvPr/>
        </p:nvSpPr>
        <p:spPr>
          <a:xfrm rot="16200000">
            <a:off x="5192373"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67–68</a:t>
            </a:r>
          </a:p>
        </p:txBody>
      </p:sp>
      <p:sp>
        <p:nvSpPr>
          <p:cNvPr id="427" name="TextBox 426"/>
          <p:cNvSpPr txBox="1">
            <a:spLocks noChangeAspect="1"/>
          </p:cNvSpPr>
          <p:nvPr/>
        </p:nvSpPr>
        <p:spPr>
          <a:xfrm rot="16200000">
            <a:off x="5359209"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69–70</a:t>
            </a:r>
          </a:p>
        </p:txBody>
      </p:sp>
      <p:sp>
        <p:nvSpPr>
          <p:cNvPr id="428" name="TextBox 427"/>
          <p:cNvSpPr txBox="1">
            <a:spLocks noChangeAspect="1"/>
          </p:cNvSpPr>
          <p:nvPr/>
        </p:nvSpPr>
        <p:spPr>
          <a:xfrm rot="16200000">
            <a:off x="5526045"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71–72</a:t>
            </a:r>
          </a:p>
        </p:txBody>
      </p:sp>
      <p:sp>
        <p:nvSpPr>
          <p:cNvPr id="429" name="TextBox 428"/>
          <p:cNvSpPr txBox="1">
            <a:spLocks noChangeAspect="1"/>
          </p:cNvSpPr>
          <p:nvPr/>
        </p:nvSpPr>
        <p:spPr>
          <a:xfrm rot="16200000">
            <a:off x="5692881"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73–74</a:t>
            </a:r>
          </a:p>
        </p:txBody>
      </p:sp>
      <p:sp>
        <p:nvSpPr>
          <p:cNvPr id="430" name="TextBox 429"/>
          <p:cNvSpPr txBox="1">
            <a:spLocks noChangeAspect="1"/>
          </p:cNvSpPr>
          <p:nvPr/>
        </p:nvSpPr>
        <p:spPr>
          <a:xfrm rot="16200000">
            <a:off x="5859717"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75–76</a:t>
            </a:r>
          </a:p>
        </p:txBody>
      </p:sp>
      <p:sp>
        <p:nvSpPr>
          <p:cNvPr id="431" name="TextBox 430"/>
          <p:cNvSpPr txBox="1">
            <a:spLocks noChangeAspect="1"/>
          </p:cNvSpPr>
          <p:nvPr/>
        </p:nvSpPr>
        <p:spPr>
          <a:xfrm rot="16200000">
            <a:off x="6026553"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77–78</a:t>
            </a:r>
          </a:p>
        </p:txBody>
      </p:sp>
      <p:sp>
        <p:nvSpPr>
          <p:cNvPr id="432" name="TextBox 431"/>
          <p:cNvSpPr txBox="1">
            <a:spLocks noChangeAspect="1"/>
          </p:cNvSpPr>
          <p:nvPr/>
        </p:nvSpPr>
        <p:spPr>
          <a:xfrm rot="16200000">
            <a:off x="6193389"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79–80</a:t>
            </a:r>
          </a:p>
        </p:txBody>
      </p:sp>
      <p:sp>
        <p:nvSpPr>
          <p:cNvPr id="433" name="TextBox 432"/>
          <p:cNvSpPr txBox="1">
            <a:spLocks noChangeAspect="1"/>
          </p:cNvSpPr>
          <p:nvPr/>
        </p:nvSpPr>
        <p:spPr>
          <a:xfrm rot="16200000">
            <a:off x="6360225"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81–82</a:t>
            </a:r>
          </a:p>
        </p:txBody>
      </p:sp>
      <p:sp>
        <p:nvSpPr>
          <p:cNvPr id="434" name="TextBox 433"/>
          <p:cNvSpPr txBox="1">
            <a:spLocks noChangeAspect="1"/>
          </p:cNvSpPr>
          <p:nvPr/>
        </p:nvSpPr>
        <p:spPr>
          <a:xfrm rot="16200000">
            <a:off x="6527061"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83–84</a:t>
            </a:r>
          </a:p>
        </p:txBody>
      </p:sp>
      <p:sp>
        <p:nvSpPr>
          <p:cNvPr id="435" name="TextBox 434"/>
          <p:cNvSpPr txBox="1">
            <a:spLocks noChangeAspect="1"/>
          </p:cNvSpPr>
          <p:nvPr/>
        </p:nvSpPr>
        <p:spPr>
          <a:xfrm rot="16200000">
            <a:off x="6693897"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85–86</a:t>
            </a:r>
          </a:p>
        </p:txBody>
      </p:sp>
      <p:sp>
        <p:nvSpPr>
          <p:cNvPr id="436" name="TextBox 435"/>
          <p:cNvSpPr txBox="1">
            <a:spLocks noChangeAspect="1"/>
          </p:cNvSpPr>
          <p:nvPr/>
        </p:nvSpPr>
        <p:spPr>
          <a:xfrm rot="16200000">
            <a:off x="6860733"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87–88</a:t>
            </a:r>
          </a:p>
        </p:txBody>
      </p:sp>
      <p:sp>
        <p:nvSpPr>
          <p:cNvPr id="437" name="TextBox 436"/>
          <p:cNvSpPr txBox="1">
            <a:spLocks noChangeAspect="1"/>
          </p:cNvSpPr>
          <p:nvPr/>
        </p:nvSpPr>
        <p:spPr>
          <a:xfrm rot="16200000">
            <a:off x="7027569"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89–90</a:t>
            </a:r>
          </a:p>
        </p:txBody>
      </p:sp>
      <p:sp>
        <p:nvSpPr>
          <p:cNvPr id="438" name="TextBox 437"/>
          <p:cNvSpPr txBox="1">
            <a:spLocks noChangeAspect="1"/>
          </p:cNvSpPr>
          <p:nvPr/>
        </p:nvSpPr>
        <p:spPr>
          <a:xfrm rot="16200000">
            <a:off x="7194405"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91–92</a:t>
            </a:r>
          </a:p>
        </p:txBody>
      </p:sp>
      <p:sp>
        <p:nvSpPr>
          <p:cNvPr id="439" name="TextBox 438"/>
          <p:cNvSpPr txBox="1">
            <a:spLocks noChangeAspect="1"/>
          </p:cNvSpPr>
          <p:nvPr/>
        </p:nvSpPr>
        <p:spPr>
          <a:xfrm rot="16200000">
            <a:off x="7361241"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93–94</a:t>
            </a:r>
          </a:p>
        </p:txBody>
      </p:sp>
      <p:sp>
        <p:nvSpPr>
          <p:cNvPr id="440" name="TextBox 439"/>
          <p:cNvSpPr txBox="1">
            <a:spLocks noChangeAspect="1"/>
          </p:cNvSpPr>
          <p:nvPr/>
        </p:nvSpPr>
        <p:spPr>
          <a:xfrm rot="16200000">
            <a:off x="7528077"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95–96</a:t>
            </a:r>
          </a:p>
        </p:txBody>
      </p:sp>
      <p:sp>
        <p:nvSpPr>
          <p:cNvPr id="441" name="TextBox 440"/>
          <p:cNvSpPr txBox="1">
            <a:spLocks noChangeAspect="1"/>
          </p:cNvSpPr>
          <p:nvPr/>
        </p:nvSpPr>
        <p:spPr>
          <a:xfrm rot="16200000">
            <a:off x="7694913" y="4041709"/>
            <a:ext cx="513281"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97–98</a:t>
            </a:r>
          </a:p>
        </p:txBody>
      </p:sp>
      <p:sp>
        <p:nvSpPr>
          <p:cNvPr id="442" name="TextBox 441"/>
          <p:cNvSpPr txBox="1">
            <a:spLocks noChangeAspect="1"/>
          </p:cNvSpPr>
          <p:nvPr/>
        </p:nvSpPr>
        <p:spPr>
          <a:xfrm rot="16200000">
            <a:off x="7828888" y="4048406"/>
            <a:ext cx="579005"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99–100</a:t>
            </a:r>
          </a:p>
        </p:txBody>
      </p:sp>
      <p:sp>
        <p:nvSpPr>
          <p:cNvPr id="443" name="TextBox 442"/>
          <p:cNvSpPr txBox="1">
            <a:spLocks noChangeAspect="1"/>
          </p:cNvSpPr>
          <p:nvPr/>
        </p:nvSpPr>
        <p:spPr>
          <a:xfrm rot="16200000">
            <a:off x="7962878" y="4054360"/>
            <a:ext cx="644727" cy="215444"/>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0" cap="none" spc="0" normalizeH="0" baseline="0" noProof="0" dirty="0">
                <a:ln>
                  <a:noFill/>
                </a:ln>
                <a:solidFill>
                  <a:srgbClr val="001965"/>
                </a:solidFill>
                <a:effectLst/>
                <a:uLnTx/>
                <a:uFillTx/>
                <a:latin typeface="Verdana"/>
                <a:ea typeface="Verdana" pitchFamily="34" charset="0"/>
                <a:cs typeface="Verdana" pitchFamily="34" charset="0"/>
              </a:rPr>
              <a:t>101–102</a:t>
            </a:r>
          </a:p>
        </p:txBody>
      </p:sp>
      <p:sp>
        <p:nvSpPr>
          <p:cNvPr id="444" name="TextBox 443"/>
          <p:cNvSpPr txBox="1">
            <a:spLocks noChangeAspect="1"/>
          </p:cNvSpPr>
          <p:nvPr/>
        </p:nvSpPr>
        <p:spPr>
          <a:xfrm>
            <a:off x="1698030" y="4344447"/>
            <a:ext cx="5754289" cy="230981"/>
          </a:xfrm>
          <a:prstGeom prst="rect">
            <a:avLst/>
          </a:prstGeom>
          <a:noFill/>
        </p:spPr>
        <p:txBody>
          <a:bodyPr anchor="ctr">
            <a:normAutofit fontScale="77500" lnSpcReduction="20000"/>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0" cap="none" spc="0" normalizeH="0" baseline="0" noProof="0" dirty="0">
                <a:ln>
                  <a:noFill/>
                </a:ln>
                <a:solidFill>
                  <a:srgbClr val="001965"/>
                </a:solidFill>
                <a:effectLst/>
                <a:uLnTx/>
                <a:uFillTx/>
                <a:latin typeface="Verdana"/>
                <a:ea typeface="+mn-ea"/>
                <a:cs typeface="+mn-cs"/>
              </a:rPr>
              <a:t>Age range (years)</a:t>
            </a:r>
          </a:p>
        </p:txBody>
      </p:sp>
      <p:sp>
        <p:nvSpPr>
          <p:cNvPr id="445" name="Rectangle 200"/>
          <p:cNvSpPr>
            <a:spLocks noChangeAspect="1" noChangeArrowheads="1"/>
          </p:cNvSpPr>
          <p:nvPr/>
        </p:nvSpPr>
        <p:spPr bwMode="auto">
          <a:xfrm>
            <a:off x="4331084" y="1825226"/>
            <a:ext cx="102393" cy="101203"/>
          </a:xfrm>
          <a:prstGeom prst="rect">
            <a:avLst/>
          </a:prstGeom>
          <a:solidFill>
            <a:schemeClr val="tx1"/>
          </a:solidFill>
          <a:ln w="4" cap="flat">
            <a:solidFill>
              <a:schemeClr val="tx1"/>
            </a:solidFill>
            <a:prstDash val="solid"/>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194" name="Rectangle 71"/>
          <p:cNvSpPr txBox="1">
            <a:spLocks noChangeArrowheads="1"/>
          </p:cNvSpPr>
          <p:nvPr/>
        </p:nvSpPr>
        <p:spPr>
          <a:xfrm>
            <a:off x="6079312" y="861615"/>
            <a:ext cx="2975009" cy="966788"/>
          </a:xfrm>
          <a:prstGeom prst="rect">
            <a:avLst/>
          </a:prstGeom>
        </p:spPr>
        <p:txBody>
          <a:bodyPr vert="horz" lIns="0" tIns="0" rIns="216000" bIns="0" rtlCol="0">
            <a:normAutofit/>
          </a:bodyPr>
          <a:lstStyle/>
          <a:p>
            <a:pPr marR="0" lvl="0" algn="l" defTabSz="914400" rtl="0" eaLnBrk="1" fontAlgn="auto" latinLnBrk="0" hangingPunct="1">
              <a:lnSpc>
                <a:spcPct val="100000"/>
              </a:lnSpc>
              <a:spcBef>
                <a:spcPct val="20000"/>
              </a:spcBef>
              <a:spcAft>
                <a:spcPts val="0"/>
              </a:spcAft>
              <a:buClr>
                <a:srgbClr val="009FDA"/>
              </a:buClr>
              <a:buSzTx/>
              <a:tabLst/>
              <a:defRPr/>
            </a:pPr>
            <a:r>
              <a:rPr kumimoji="0" lang="ru-RU" altLang="de-DE" sz="1200" b="0" i="0" u="none" strike="noStrike" kern="1200" cap="none" spc="0" normalizeH="0" baseline="0" noProof="0" dirty="0">
                <a:ln>
                  <a:noFill/>
                </a:ln>
                <a:solidFill>
                  <a:srgbClr val="001965"/>
                </a:solidFill>
                <a:effectLst/>
                <a:uLnTx/>
                <a:uFillTx/>
                <a:latin typeface="Verdana"/>
                <a:ea typeface="ＭＳ Ｐゴシック" pitchFamily="34" charset="-128"/>
                <a:cs typeface="+mn-cs"/>
              </a:rPr>
              <a:t>   </a:t>
            </a:r>
            <a:r>
              <a:rPr kumimoji="0" lang="ru-RU" altLang="de-DE" sz="1200" b="1"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Захворюваність</a:t>
            </a:r>
            <a:r>
              <a:rPr kumimoji="0" lang="ru-RU" altLang="de-DE" sz="1200" b="1"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/млн чел/г </a:t>
            </a:r>
            <a:r>
              <a:rPr kumimoji="0" lang="en-GB" altLang="de-DE" sz="1200" b="1" i="0" u="none" strike="noStrike" kern="1200" cap="none" spc="0" normalizeH="0" baseline="3000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3</a:t>
            </a:r>
          </a:p>
          <a:p>
            <a:pPr marL="536575" marR="0" lvl="1" indent="-271463" algn="l" defTabSz="914400" rtl="0" eaLnBrk="1" fontAlgn="auto" latinLnBrk="0" hangingPunct="1">
              <a:lnSpc>
                <a:spcPct val="100000"/>
              </a:lnSpc>
              <a:spcBef>
                <a:spcPct val="20000"/>
              </a:spcBef>
              <a:spcAft>
                <a:spcPts val="0"/>
              </a:spcAft>
              <a:buClr>
                <a:srgbClr val="001965"/>
              </a:buClr>
              <a:buSzTx/>
              <a:buFont typeface="Verdana" pitchFamily="34" charset="0"/>
              <a:buChar char="•"/>
              <a:tabLst/>
              <a:defRPr/>
            </a:pPr>
            <a:r>
              <a:rPr kumimoji="0" lang="en-GB"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0</a:t>
            </a:r>
            <a:r>
              <a:rPr kumimoji="0" lang="ru-RU"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a:t>
            </a:r>
            <a:r>
              <a:rPr kumimoji="0" lang="en-GB"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3 </a:t>
            </a:r>
            <a:r>
              <a:rPr kumimoji="0" lang="ru-RU"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в</a:t>
            </a:r>
            <a:r>
              <a:rPr kumimoji="0" lang="en-GB"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16-64 </a:t>
            </a:r>
            <a:r>
              <a:rPr kumimoji="0" lang="ru-RU" altLang="de-DE" sz="1000"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років</a:t>
            </a:r>
            <a:endParaRPr kumimoji="0" lang="en-GB"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a:p>
            <a:pPr marL="536575" lvl="1" indent="-271463">
              <a:spcBef>
                <a:spcPct val="20000"/>
              </a:spcBef>
              <a:buClr>
                <a:srgbClr val="001965"/>
              </a:buClr>
              <a:buFont typeface="Verdana" pitchFamily="34" charset="0"/>
              <a:buChar char="•"/>
              <a:defRPr/>
            </a:pPr>
            <a:r>
              <a:rPr kumimoji="0" lang="en-GB"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6</a:t>
            </a:r>
            <a:r>
              <a:rPr kumimoji="0" lang="ru-RU"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lang="ru-RU" altLang="de-DE"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в </a:t>
            </a:r>
            <a:r>
              <a:rPr kumimoji="0" lang="en-GB"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65-84 </a:t>
            </a:r>
            <a:r>
              <a:rPr lang="ru-RU" altLang="de-DE" sz="1000" dirty="0" err="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років</a:t>
            </a:r>
            <a:endParaRPr lang="en-GB" altLang="de-DE" sz="1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endParaRPr>
          </a:p>
          <a:p>
            <a:pPr marL="536575" marR="0" lvl="1" indent="-271463" algn="l" defTabSz="914400" rtl="0" eaLnBrk="1" fontAlgn="auto" latinLnBrk="0" hangingPunct="1">
              <a:lnSpc>
                <a:spcPct val="100000"/>
              </a:lnSpc>
              <a:spcBef>
                <a:spcPct val="20000"/>
              </a:spcBef>
              <a:spcAft>
                <a:spcPts val="0"/>
              </a:spcAft>
              <a:buClr>
                <a:srgbClr val="001965"/>
              </a:buClr>
              <a:buSzTx/>
              <a:buFont typeface="Verdana" pitchFamily="34" charset="0"/>
              <a:buChar char="•"/>
              <a:tabLst/>
              <a:defRPr/>
            </a:pPr>
            <a:r>
              <a:rPr kumimoji="0" lang="en-GB"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15 ≥</a:t>
            </a:r>
            <a:r>
              <a:rPr kumimoji="0" lang="ru-RU"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 </a:t>
            </a:r>
            <a:r>
              <a:rPr kumimoji="0" lang="en-GB"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85 </a:t>
            </a:r>
            <a:r>
              <a:rPr kumimoji="0" lang="ru-RU" altLang="de-DE" sz="1000" b="0" i="0" u="none" strike="noStrike" kern="1200" cap="none" spc="0" normalizeH="0" baseline="0" noProof="0" dirty="0" err="1">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років</a:t>
            </a:r>
            <a:endParaRPr kumimoji="0" lang="en-GB" altLang="de-DE" sz="1000" b="0" i="0" u="none" strike="noStrike" kern="1200" cap="none" spc="0" normalizeH="0" baseline="0" noProof="0" dirty="0">
              <a:ln>
                <a:noFill/>
              </a:ln>
              <a:solidFill>
                <a:srgbClr val="001965"/>
              </a:solidFill>
              <a:effectLst/>
              <a:uLnTx/>
              <a:uFillTx/>
              <a:latin typeface="Apis For Office" panose="020B0504010101010104" pitchFamily="34" charset="0"/>
              <a:ea typeface="Apis For Office" panose="020B0504010101010104" pitchFamily="34" charset="0"/>
              <a:cs typeface="Apis For Office" panose="020B0504010101010104" pitchFamily="34" charset="0"/>
            </a:endParaRPr>
          </a:p>
          <a:p>
            <a:pPr marL="265113" marR="0" lvl="0" indent="-265113" algn="l" defTabSz="914400" rtl="0" eaLnBrk="1" fontAlgn="auto" latinLnBrk="0" hangingPunct="1">
              <a:lnSpc>
                <a:spcPct val="100000"/>
              </a:lnSpc>
              <a:spcBef>
                <a:spcPct val="20000"/>
              </a:spcBef>
              <a:spcAft>
                <a:spcPts val="0"/>
              </a:spcAft>
              <a:buClr>
                <a:srgbClr val="009FDA"/>
              </a:buClr>
              <a:buSzTx/>
              <a:buFont typeface="Verdana" pitchFamily="34" charset="0"/>
              <a:buChar char="•"/>
              <a:tabLst/>
              <a:defRPr/>
            </a:pPr>
            <a:endParaRPr kumimoji="0" lang="en-GB" sz="1400" b="0" i="0" u="none" strike="noStrike" kern="1200" cap="none" spc="0" normalizeH="0" baseline="0" noProof="0" dirty="0">
              <a:ln>
                <a:noFill/>
              </a:ln>
              <a:solidFill>
                <a:srgbClr val="001965"/>
              </a:solidFill>
              <a:effectLst/>
              <a:uLnTx/>
              <a:uFillTx/>
              <a:latin typeface="Verdana"/>
              <a:ea typeface="ＭＳ Ｐゴシック" pitchFamily="34" charset="-128"/>
              <a:cs typeface="+mn-cs"/>
            </a:endParaRPr>
          </a:p>
        </p:txBody>
      </p:sp>
      <p:sp>
        <p:nvSpPr>
          <p:cNvPr id="196" name="Text Box 4"/>
          <p:cNvSpPr txBox="1">
            <a:spLocks noChangeAspect="1" noChangeArrowheads="1"/>
          </p:cNvSpPr>
          <p:nvPr/>
        </p:nvSpPr>
        <p:spPr bwMode="auto">
          <a:xfrm>
            <a:off x="294177" y="4802450"/>
            <a:ext cx="7419012" cy="323165"/>
          </a:xfrm>
          <a:prstGeom prst="rect">
            <a:avLst/>
          </a:prstGeom>
          <a:noFill/>
          <a:ln w="9525" algn="ctr">
            <a:noFill/>
            <a:miter lim="800000"/>
            <a:headEnd/>
            <a:tailEnd/>
          </a:ln>
        </p:spPr>
        <p:txBody>
          <a:bodyPr wrap="square" anchor="b">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tab pos="4667250" algn="l"/>
              </a:tabLst>
              <a:defRPr/>
            </a:pPr>
            <a:r>
              <a:rPr kumimoji="0" lang="da-DK" sz="500" b="0" i="0" u="none" strike="noStrike" kern="1200" cap="none" spc="0" normalizeH="0" baseline="0" noProof="0" dirty="0">
                <a:ln>
                  <a:noFill/>
                </a:ln>
                <a:solidFill>
                  <a:srgbClr val="82786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Knoebl P et al. J Thromb Haemost 2012;10:622-31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tab pos="4667250" algn="l"/>
              </a:tabLst>
              <a:defRPr/>
            </a:pPr>
            <a:r>
              <a:rPr kumimoji="0" lang="da-DK" sz="500" b="0" i="0" u="none" strike="noStrike" kern="1200" cap="none" spc="0" normalizeH="0" baseline="0" noProof="0" dirty="0">
                <a:ln>
                  <a:noFill/>
                </a:ln>
                <a:solidFill>
                  <a:srgbClr val="82786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Tengborn L et al.BJOG 2012;119:1529-37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tab pos="4667250" algn="l"/>
              </a:tabLst>
              <a:defRPr/>
            </a:pPr>
            <a:r>
              <a:rPr kumimoji="0" lang="da-DK" sz="500" b="0" i="0" u="none" strike="noStrike" kern="1200" cap="none" spc="0" normalizeH="0" baseline="0" noProof="0" dirty="0">
                <a:ln>
                  <a:noFill/>
                </a:ln>
                <a:solidFill>
                  <a:srgbClr val="82786F"/>
                </a:solidFill>
                <a:effectLst/>
                <a:uLnTx/>
                <a:uFillTx/>
                <a:latin typeface="Apis For Office" panose="020B0504010101010104" pitchFamily="34" charset="0"/>
                <a:ea typeface="Apis For Office" panose="020B0504010101010104" pitchFamily="34" charset="0"/>
                <a:cs typeface="Apis For Office" panose="020B0504010101010104" pitchFamily="34" charset="0"/>
              </a:rPr>
              <a:t>Collins PW et al. Blood 2007;109:1870-7</a:t>
            </a:r>
          </a:p>
        </p:txBody>
      </p:sp>
      <p:pic>
        <p:nvPicPr>
          <p:cNvPr id="188" name="Picture 187">
            <a:extLst>
              <a:ext uri="{FF2B5EF4-FFF2-40B4-BE49-F238E27FC236}">
                <a16:creationId xmlns:a16="http://schemas.microsoft.com/office/drawing/2014/main" id="{3F63E7BD-E2C5-4E81-AF23-93FE70DB5A8E}"/>
              </a:ext>
            </a:extLst>
          </p:cNvPr>
          <p:cNvPicPr>
            <a:picLocks noChangeAspect="1"/>
          </p:cNvPicPr>
          <p:nvPr/>
        </p:nvPicPr>
        <p:blipFill>
          <a:blip r:embed="rId3"/>
          <a:stretch>
            <a:fillRect/>
          </a:stretch>
        </p:blipFill>
        <p:spPr>
          <a:xfrm>
            <a:off x="4743780" y="67451"/>
            <a:ext cx="2591025" cy="176799"/>
          </a:xfrm>
          <a:prstGeom prst="rect">
            <a:avLst/>
          </a:prstGeom>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43035" y="1585420"/>
            <a:ext cx="4476999" cy="2340989"/>
          </a:xfrm>
        </p:spPr>
        <p:txBody>
          <a:bodyPr>
            <a:normAutofit/>
          </a:bodyPr>
          <a:lstStyle/>
          <a:p>
            <a:pPr marL="0" indent="0" algn="ctr">
              <a:buNone/>
            </a:pPr>
            <a:r>
              <a:rPr lang="en-US" sz="1100" b="1" dirty="0">
                <a:latin typeface="Apis For Office" panose="020B0504010101010104" pitchFamily="34" charset="0"/>
                <a:ea typeface="Apis For Office" panose="020B0504010101010104" pitchFamily="34" charset="0"/>
                <a:cs typeface="Apis For Office" panose="020B0504010101010104" pitchFamily="34" charset="0"/>
              </a:rPr>
              <a:t>A</a:t>
            </a:r>
            <a:r>
              <a:rPr lang="ru-RU" sz="1100" b="1" dirty="0" err="1">
                <a:latin typeface="Apis For Office" panose="020B0504010101010104" pitchFamily="34" charset="0"/>
                <a:ea typeface="Apis For Office" panose="020B0504010101010104" pitchFamily="34" charset="0"/>
                <a:cs typeface="Apis For Office" panose="020B0504010101010104" pitchFamily="34" charset="0"/>
              </a:rPr>
              <a:t>лло</a:t>
            </a:r>
            <a:r>
              <a:rPr lang="ru-RU" sz="1100" b="1" dirty="0">
                <a:latin typeface="Apis For Office" panose="020B0504010101010104" pitchFamily="34" charset="0"/>
                <a:ea typeface="Apis For Office" panose="020B0504010101010104" pitchFamily="34" charset="0"/>
                <a:cs typeface="Apis For Office" panose="020B0504010101010104" pitchFamily="34" charset="0"/>
              </a:rPr>
              <a:t> АТ</a:t>
            </a:r>
            <a:r>
              <a:rPr lang="en-US" sz="1100" b="1" dirty="0">
                <a:latin typeface="Apis For Office" panose="020B0504010101010104" pitchFamily="34" charset="0"/>
                <a:ea typeface="Apis For Office" panose="020B0504010101010104" pitchFamily="34" charset="0"/>
                <a:cs typeface="Apis For Office" panose="020B0504010101010104" pitchFamily="34" charset="0"/>
              </a:rPr>
              <a:t> = </a:t>
            </a:r>
            <a:r>
              <a:rPr lang="ru-RU" sz="1100" b="1" dirty="0">
                <a:latin typeface="Apis For Office" panose="020B0504010101010104" pitchFamily="34" charset="0"/>
                <a:ea typeface="Apis For Office" panose="020B0504010101010104" pitchFamily="34" charset="0"/>
                <a:cs typeface="Apis For Office" panose="020B0504010101010104" pitchFamily="34" charset="0"/>
              </a:rPr>
              <a:t>тип</a:t>
            </a:r>
            <a:r>
              <a:rPr lang="en-US" sz="1100" b="1" dirty="0">
                <a:latin typeface="Apis For Office" panose="020B0504010101010104" pitchFamily="34" charset="0"/>
                <a:ea typeface="Apis For Office" panose="020B0504010101010104" pitchFamily="34" charset="0"/>
                <a:cs typeface="Apis For Office" panose="020B0504010101010104" pitchFamily="34" charset="0"/>
              </a:rPr>
              <a:t> I </a:t>
            </a:r>
            <a:r>
              <a:rPr lang="ru-RU" sz="1100" b="1" dirty="0" err="1">
                <a:latin typeface="Apis For Office" panose="020B0504010101010104" pitchFamily="34" charset="0"/>
                <a:ea typeface="Apis For Office" panose="020B0504010101010104" pitchFamily="34" charset="0"/>
                <a:cs typeface="Apis For Office" panose="020B0504010101010104" pitchFamily="34" charset="0"/>
              </a:rPr>
              <a:t>інгібіторів</a:t>
            </a:r>
            <a:r>
              <a:rPr lang="ru-RU" sz="1100" b="1" dirty="0">
                <a:latin typeface="Apis For Office" panose="020B0504010101010104" pitchFamily="34" charset="0"/>
                <a:ea typeface="Apis For Office" panose="020B0504010101010104" pitchFamily="34" charset="0"/>
                <a:cs typeface="Apis For Office" panose="020B0504010101010104" pitchFamily="34" charset="0"/>
              </a:rPr>
              <a:t> - </a:t>
            </a:r>
            <a:r>
              <a:rPr lang="ru-RU" sz="1100" b="1" dirty="0" err="1">
                <a:latin typeface="Apis For Office" panose="020B0504010101010104" pitchFamily="34" charset="0"/>
                <a:ea typeface="Apis For Office" panose="020B0504010101010104" pitchFamily="34" charset="0"/>
                <a:cs typeface="Apis For Office" panose="020B0504010101010104" pitchFamily="34" charset="0"/>
              </a:rPr>
              <a:t>Вроджена</a:t>
            </a:r>
            <a:r>
              <a:rPr lang="ru-RU" sz="1100" b="1" dirty="0">
                <a:latin typeface="Apis For Office" panose="020B0504010101010104" pitchFamily="34" charset="0"/>
                <a:ea typeface="Apis For Office" panose="020B0504010101010104" pitchFamily="34" charset="0"/>
                <a:cs typeface="Apis For Office" panose="020B0504010101010104" pitchFamily="34" charset="0"/>
              </a:rPr>
              <a:t> </a:t>
            </a:r>
            <a:r>
              <a:rPr lang="ru-RU" sz="1100" b="1" dirty="0" err="1">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sz="1100" b="1" dirty="0">
                <a:latin typeface="Apis For Office" panose="020B0504010101010104" pitchFamily="34" charset="0"/>
                <a:ea typeface="Apis For Office" panose="020B0504010101010104" pitchFamily="34" charset="0"/>
                <a:cs typeface="Apis For Office" panose="020B0504010101010104" pitchFamily="34" charset="0"/>
              </a:rPr>
              <a:t> А </a:t>
            </a:r>
            <a:r>
              <a:rPr lang="ru-RU" sz="1100" b="1" dirty="0" err="1">
                <a:latin typeface="Apis For Office" panose="020B0504010101010104" pitchFamily="34" charset="0"/>
                <a:ea typeface="Apis For Office" panose="020B0504010101010104" pitchFamily="34" charset="0"/>
                <a:cs typeface="Apis For Office" panose="020B0504010101010104" pitchFamily="34" charset="0"/>
              </a:rPr>
              <a:t>інгібіторна</a:t>
            </a:r>
            <a:r>
              <a:rPr lang="ru-RU" sz="1100" b="1" dirty="0">
                <a:latin typeface="Apis For Office" panose="020B0504010101010104" pitchFamily="34" charset="0"/>
                <a:ea typeface="Apis For Office" panose="020B0504010101010104" pitchFamily="34" charset="0"/>
                <a:cs typeface="Apis For Office" panose="020B0504010101010104" pitchFamily="34" charset="0"/>
              </a:rPr>
              <a:t> форма  </a:t>
            </a:r>
          </a:p>
          <a:p>
            <a:pPr marL="0" indent="0" algn="ctr">
              <a:buNone/>
            </a:pPr>
            <a:r>
              <a:rPr lang="ru-RU" sz="1100" dirty="0" err="1">
                <a:latin typeface="Apis For Office" panose="020B0504010101010104" pitchFamily="34" charset="0"/>
                <a:ea typeface="Apis For Office" panose="020B0504010101010104" pitchFamily="34" charset="0"/>
                <a:cs typeface="Apis For Office" panose="020B0504010101010104" pitchFamily="34" charset="0"/>
              </a:rPr>
              <a:t>З'являються</a:t>
            </a:r>
            <a:r>
              <a:rPr lang="ru-RU" sz="1100" dirty="0">
                <a:latin typeface="Apis For Office" panose="020B0504010101010104" pitchFamily="34" charset="0"/>
                <a:ea typeface="Apis For Office" panose="020B0504010101010104" pitchFamily="34" charset="0"/>
                <a:cs typeface="Apis For Office" panose="020B0504010101010104" pitchFamily="34" charset="0"/>
              </a:rPr>
              <a:t> у </a:t>
            </a:r>
            <a:r>
              <a:rPr lang="ru-RU" sz="1100" dirty="0" err="1">
                <a:latin typeface="Apis For Office" panose="020B0504010101010104" pitchFamily="34" charset="0"/>
                <a:ea typeface="Apis For Office" panose="020B0504010101010104" pitchFamily="34" charset="0"/>
                <a:cs typeface="Apis For Office" panose="020B0504010101010104" pitchFamily="34" charset="0"/>
              </a:rPr>
              <a:t>відповідь</a:t>
            </a:r>
            <a:r>
              <a:rPr lang="ru-RU" sz="1100" dirty="0">
                <a:latin typeface="Apis For Office" panose="020B0504010101010104" pitchFamily="34" charset="0"/>
                <a:ea typeface="Apis For Office" panose="020B0504010101010104" pitchFamily="34" charset="0"/>
                <a:cs typeface="Apis For Office" panose="020B0504010101010104" pitchFamily="34" charset="0"/>
              </a:rPr>
              <a:t> на </a:t>
            </a:r>
            <a:r>
              <a:rPr lang="ru-RU" sz="1100" dirty="0" err="1">
                <a:latin typeface="Apis For Office" panose="020B0504010101010104" pitchFamily="34" charset="0"/>
                <a:ea typeface="Apis For Office" panose="020B0504010101010104" pitchFamily="34" charset="0"/>
                <a:cs typeface="Apis For Office" panose="020B0504010101010104" pitchFamily="34" charset="0"/>
              </a:rPr>
              <a:t>замісну</a:t>
            </a:r>
            <a:r>
              <a:rPr lang="ru-RU" sz="11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100" dirty="0" err="1">
                <a:latin typeface="Apis For Office" panose="020B0504010101010104" pitchFamily="34" charset="0"/>
                <a:ea typeface="Apis For Office" panose="020B0504010101010104" pitchFamily="34" charset="0"/>
                <a:cs typeface="Apis For Office" panose="020B0504010101010104" pitchFamily="34" charset="0"/>
              </a:rPr>
              <a:t>терапію</a:t>
            </a:r>
            <a:r>
              <a:rPr lang="ru-RU" sz="1100" dirty="0">
                <a:latin typeface="Apis For Office" panose="020B0504010101010104" pitchFamily="34" charset="0"/>
                <a:ea typeface="Apis For Office" panose="020B0504010101010104" pitchFamily="34" charset="0"/>
                <a:cs typeface="Apis For Office" panose="020B0504010101010104" pitchFamily="34" charset="0"/>
              </a:rPr>
              <a:t> </a:t>
            </a:r>
            <a:r>
              <a:rPr lang="en-US" sz="1100" dirty="0">
                <a:latin typeface="Apis For Office" panose="020B0504010101010104" pitchFamily="34" charset="0"/>
                <a:ea typeface="Apis For Office" panose="020B0504010101010104" pitchFamily="34" charset="0"/>
                <a:cs typeface="Apis For Office" panose="020B0504010101010104" pitchFamily="34" charset="0"/>
              </a:rPr>
              <a:t>FVIII</a:t>
            </a:r>
            <a:endParaRPr lang="ru-RU" sz="1100" dirty="0">
              <a:latin typeface="Apis For Office" panose="020B0504010101010104" pitchFamily="34" charset="0"/>
              <a:ea typeface="Apis For Office" panose="020B0504010101010104" pitchFamily="34" charset="0"/>
              <a:cs typeface="Apis For Office" panose="020B0504010101010104" pitchFamily="34" charset="0"/>
            </a:endParaRPr>
          </a:p>
          <a:p>
            <a:pPr marL="0" indent="0" algn="ctr">
              <a:buNone/>
            </a:pP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Повністю</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пригнічують</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активність</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en-US" sz="1200" dirty="0">
                <a:latin typeface="Apis For Office" panose="020B0504010101010104" pitchFamily="34" charset="0"/>
                <a:ea typeface="Apis For Office" panose="020B0504010101010104" pitchFamily="34" charset="0"/>
                <a:cs typeface="Apis For Office" panose="020B0504010101010104" pitchFamily="34" charset="0"/>
              </a:rPr>
              <a:t>FVIII</a:t>
            </a:r>
            <a:endParaRPr lang="ru-RU" sz="1200" dirty="0">
              <a:latin typeface="Apis For Office" panose="020B0504010101010104" pitchFamily="34" charset="0"/>
              <a:ea typeface="Apis For Office" panose="020B0504010101010104" pitchFamily="34" charset="0"/>
              <a:cs typeface="Apis For Office" panose="020B0504010101010104" pitchFamily="34" charset="0"/>
            </a:endParaRPr>
          </a:p>
          <a:p>
            <a:pPr marL="0" indent="0" algn="ctr">
              <a:buNone/>
            </a:pPr>
            <a:endParaRPr lang="en-US" sz="1200" dirty="0">
              <a:latin typeface="Apis For Office" panose="020B0504010101010104" pitchFamily="34" charset="0"/>
              <a:ea typeface="Apis For Office" panose="020B0504010101010104" pitchFamily="34" charset="0"/>
              <a:cs typeface="Apis For Office" panose="020B0504010101010104" pitchFamily="34" charset="0"/>
            </a:endParaRPr>
          </a:p>
          <a:p>
            <a:pPr marL="0" indent="0" algn="ctr">
              <a:buNone/>
            </a:pPr>
            <a:endParaRPr lang="ru-RU" sz="1100" b="1" dirty="0">
              <a:latin typeface="Apis For Office" panose="020B0504010101010104" pitchFamily="34" charset="0"/>
              <a:ea typeface="Apis For Office" panose="020B0504010101010104" pitchFamily="34" charset="0"/>
              <a:cs typeface="Apis For Office" panose="020B0504010101010104" pitchFamily="34" charset="0"/>
            </a:endParaRPr>
          </a:p>
          <a:p>
            <a:pPr marL="0" indent="0" algn="ctr">
              <a:buNone/>
            </a:pPr>
            <a:r>
              <a:rPr lang="en-US" sz="1100" b="1" dirty="0">
                <a:latin typeface="Apis For Office" panose="020B0504010101010104" pitchFamily="34" charset="0"/>
                <a:ea typeface="Apis For Office" panose="020B0504010101010104" pitchFamily="34" charset="0"/>
                <a:cs typeface="Apis For Office" panose="020B0504010101010104" pitchFamily="34" charset="0"/>
              </a:rPr>
              <a:t>A</a:t>
            </a:r>
            <a:r>
              <a:rPr lang="ru-RU" sz="1100" b="1" dirty="0" err="1">
                <a:latin typeface="Apis For Office" panose="020B0504010101010104" pitchFamily="34" charset="0"/>
                <a:ea typeface="Apis For Office" panose="020B0504010101010104" pitchFamily="34" charset="0"/>
                <a:cs typeface="Apis For Office" panose="020B0504010101010104" pitchFamily="34" charset="0"/>
              </a:rPr>
              <a:t>уто</a:t>
            </a:r>
            <a:r>
              <a:rPr lang="ru-RU" sz="1100" b="1" dirty="0">
                <a:latin typeface="Apis For Office" panose="020B0504010101010104" pitchFamily="34" charset="0"/>
                <a:ea typeface="Apis For Office" panose="020B0504010101010104" pitchFamily="34" charset="0"/>
                <a:cs typeface="Apis For Office" panose="020B0504010101010104" pitchFamily="34" charset="0"/>
              </a:rPr>
              <a:t> АТ</a:t>
            </a:r>
            <a:r>
              <a:rPr lang="en-US" sz="1100" b="1" dirty="0">
                <a:latin typeface="Apis For Office" panose="020B0504010101010104" pitchFamily="34" charset="0"/>
                <a:ea typeface="Apis For Office" panose="020B0504010101010104" pitchFamily="34" charset="0"/>
                <a:cs typeface="Apis For Office" panose="020B0504010101010104" pitchFamily="34" charset="0"/>
              </a:rPr>
              <a:t> = </a:t>
            </a:r>
            <a:r>
              <a:rPr lang="ru-RU" sz="1100" b="1" dirty="0">
                <a:latin typeface="Apis For Office" panose="020B0504010101010104" pitchFamily="34" charset="0"/>
                <a:ea typeface="Apis For Office" panose="020B0504010101010104" pitchFamily="34" charset="0"/>
                <a:cs typeface="Apis For Office" panose="020B0504010101010104" pitchFamily="34" charset="0"/>
              </a:rPr>
              <a:t>тип</a:t>
            </a:r>
            <a:r>
              <a:rPr lang="en-US" sz="1100" b="1" dirty="0">
                <a:latin typeface="Apis For Office" panose="020B0504010101010104" pitchFamily="34" charset="0"/>
                <a:ea typeface="Apis For Office" panose="020B0504010101010104" pitchFamily="34" charset="0"/>
                <a:cs typeface="Apis For Office" panose="020B0504010101010104" pitchFamily="34" charset="0"/>
              </a:rPr>
              <a:t> II </a:t>
            </a:r>
            <a:r>
              <a:rPr lang="ru-RU" sz="1100" b="1" dirty="0" err="1">
                <a:latin typeface="Apis For Office" panose="020B0504010101010104" pitchFamily="34" charset="0"/>
                <a:ea typeface="Apis For Office" panose="020B0504010101010104" pitchFamily="34" charset="0"/>
                <a:cs typeface="Apis For Office" panose="020B0504010101010104" pitchFamily="34" charset="0"/>
              </a:rPr>
              <a:t>інгібіторів</a:t>
            </a:r>
            <a:r>
              <a:rPr lang="ru-RU" sz="1100" b="1" dirty="0">
                <a:latin typeface="Apis For Office" panose="020B0504010101010104" pitchFamily="34" charset="0"/>
                <a:ea typeface="Apis For Office" panose="020B0504010101010104" pitchFamily="34" charset="0"/>
                <a:cs typeface="Apis For Office" panose="020B0504010101010104" pitchFamily="34" charset="0"/>
              </a:rPr>
              <a:t> - </a:t>
            </a:r>
            <a:r>
              <a:rPr lang="ru-RU" sz="1400" b="1" dirty="0">
                <a:latin typeface="Apis For Office" panose="020B0504010101010104" pitchFamily="34" charset="0"/>
                <a:ea typeface="Apis For Office" panose="020B0504010101010104" pitchFamily="34" charset="0"/>
                <a:cs typeface="Apis For Office" panose="020B0504010101010104" pitchFamily="34" charset="0"/>
              </a:rPr>
              <a:t>НГ</a:t>
            </a:r>
            <a:endParaRPr lang="en-US" sz="1400" b="1" dirty="0">
              <a:latin typeface="Apis For Office" panose="020B0504010101010104" pitchFamily="34" charset="0"/>
              <a:ea typeface="Apis For Office" panose="020B0504010101010104" pitchFamily="34" charset="0"/>
              <a:cs typeface="Apis For Office" panose="020B0504010101010104" pitchFamily="34" charset="0"/>
            </a:endParaRPr>
          </a:p>
          <a:p>
            <a:pPr marL="265112" lvl="1" indent="0" algn="ctr">
              <a:buNone/>
            </a:pP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Розвиваються</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раптово</a:t>
            </a:r>
            <a:endParaRPr lang="ru-RU" sz="1200" dirty="0">
              <a:latin typeface="Apis For Office" panose="020B0504010101010104" pitchFamily="34" charset="0"/>
              <a:ea typeface="Apis For Office" panose="020B0504010101010104" pitchFamily="34" charset="0"/>
              <a:cs typeface="Apis For Office" panose="020B0504010101010104" pitchFamily="34" charset="0"/>
            </a:endParaRPr>
          </a:p>
          <a:p>
            <a:pPr marL="265112" lvl="1" indent="0" algn="ctr">
              <a:buNone/>
            </a:pP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Частково</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пригнічують</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latin typeface="Apis For Office" panose="020B0504010101010104" pitchFamily="34" charset="0"/>
                <a:ea typeface="Apis For Office" panose="020B0504010101010104" pitchFamily="34" charset="0"/>
                <a:cs typeface="Apis For Office" panose="020B0504010101010104" pitchFamily="34" charset="0"/>
              </a:rPr>
              <a:t>активність</a:t>
            </a:r>
            <a:r>
              <a:rPr lang="ru-RU" sz="1200" dirty="0">
                <a:latin typeface="Apis For Office" panose="020B0504010101010104" pitchFamily="34" charset="0"/>
                <a:ea typeface="Apis For Office" panose="020B0504010101010104" pitchFamily="34" charset="0"/>
                <a:cs typeface="Apis For Office" panose="020B0504010101010104" pitchFamily="34" charset="0"/>
              </a:rPr>
              <a:t> </a:t>
            </a:r>
            <a:r>
              <a:rPr lang="en-US" sz="1200" dirty="0">
                <a:latin typeface="Apis For Office" panose="020B0504010101010104" pitchFamily="34" charset="0"/>
                <a:ea typeface="Apis For Office" panose="020B0504010101010104" pitchFamily="34" charset="0"/>
                <a:cs typeface="Apis For Office" panose="020B0504010101010104" pitchFamily="34" charset="0"/>
              </a:rPr>
              <a:t>FVIII</a:t>
            </a:r>
          </a:p>
          <a:p>
            <a:pPr marL="265112" lvl="1" indent="0">
              <a:buNone/>
            </a:pPr>
            <a:endParaRPr lang="en-US" dirty="0"/>
          </a:p>
        </p:txBody>
      </p:sp>
      <p:sp>
        <p:nvSpPr>
          <p:cNvPr id="2" name="Title 1"/>
          <p:cNvSpPr>
            <a:spLocks noGrp="1"/>
          </p:cNvSpPr>
          <p:nvPr>
            <p:ph type="title"/>
          </p:nvPr>
        </p:nvSpPr>
        <p:spPr>
          <a:xfrm>
            <a:off x="246568" y="90284"/>
            <a:ext cx="8510400" cy="546610"/>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Відмінність</a:t>
            </a:r>
            <a:r>
              <a:rPr lang="ru-RU" dirty="0">
                <a:latin typeface="Apis For Office" panose="020B0504010101010104" pitchFamily="34" charset="0"/>
                <a:ea typeface="Apis For Office" panose="020B0504010101010104" pitchFamily="34" charset="0"/>
                <a:cs typeface="Apis For Office" panose="020B0504010101010104" pitchFamily="34" charset="0"/>
              </a:rPr>
              <a:t> патогенеза НГ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від</a:t>
            </a:r>
            <a:r>
              <a:rPr lang="ru-RU" dirty="0">
                <a:latin typeface="Apis For Office" panose="020B0504010101010104" pitchFamily="34" charset="0"/>
                <a:ea typeface="Apis For Office" panose="020B0504010101010104" pitchFamily="34" charset="0"/>
                <a:cs typeface="Apis For Office" panose="020B0504010101010104" pitchFamily="34" charset="0"/>
              </a:rPr>
              <a:t> ІФГ</a:t>
            </a:r>
            <a:endParaRPr lang="en-US" dirty="0">
              <a:latin typeface="Apis For Office" panose="020B0504010101010104" pitchFamily="34" charset="0"/>
              <a:ea typeface="Apis For Office" panose="020B0504010101010104" pitchFamily="34" charset="0"/>
              <a:cs typeface="Apis For Office" panose="020B0504010101010104" pitchFamily="34" charset="0"/>
            </a:endParaRPr>
          </a:p>
        </p:txBody>
      </p:sp>
      <p:pic>
        <p:nvPicPr>
          <p:cNvPr id="6" name="Picture 33" descr="NN_m_2c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363" y="4286250"/>
            <a:ext cx="81121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72562" y="4808401"/>
            <a:ext cx="7347438"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82786F"/>
                </a:solidFill>
                <a:effectLst/>
                <a:uLnTx/>
                <a:uFillTx/>
                <a:latin typeface="Verdana"/>
                <a:ea typeface="+mn-ea"/>
                <a:cs typeface="+mn-cs"/>
              </a:rPr>
              <a:t>1. Sakurai Y and Takeda T. J </a:t>
            </a:r>
            <a:r>
              <a:rPr kumimoji="0" lang="en-US" sz="800" b="0" i="0" u="none" strike="noStrike" kern="1200" cap="none" spc="0" normalizeH="0" baseline="0" noProof="0" dirty="0" err="1">
                <a:ln>
                  <a:noFill/>
                </a:ln>
                <a:solidFill>
                  <a:srgbClr val="82786F"/>
                </a:solidFill>
                <a:effectLst/>
                <a:uLnTx/>
                <a:uFillTx/>
                <a:latin typeface="Verdana"/>
                <a:ea typeface="+mn-ea"/>
                <a:cs typeface="+mn-cs"/>
              </a:rPr>
              <a:t>Immunol</a:t>
            </a:r>
            <a:r>
              <a:rPr kumimoji="0" lang="en-US" sz="800" b="0" i="0" u="none" strike="noStrike" kern="1200" cap="none" spc="0" normalizeH="0" baseline="0" noProof="0" dirty="0">
                <a:ln>
                  <a:noFill/>
                </a:ln>
                <a:solidFill>
                  <a:srgbClr val="82786F"/>
                </a:solidFill>
                <a:effectLst/>
                <a:uLnTx/>
                <a:uFillTx/>
                <a:latin typeface="Verdana"/>
                <a:ea typeface="+mn-ea"/>
                <a:cs typeface="+mn-cs"/>
              </a:rPr>
              <a:t> Res. 2014; 320674. </a:t>
            </a:r>
          </a:p>
        </p:txBody>
      </p:sp>
      <p:sp>
        <p:nvSpPr>
          <p:cNvPr id="5" name="TextBox 4"/>
          <p:cNvSpPr txBox="1"/>
          <p:nvPr/>
        </p:nvSpPr>
        <p:spPr>
          <a:xfrm>
            <a:off x="4867592" y="1535108"/>
            <a:ext cx="38893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a:solidFill>
                  <a:srgbClr val="001965"/>
                </a:solidFill>
                <a:latin typeface="Verdana"/>
              </a:rPr>
              <a:t>Тип</a:t>
            </a:r>
            <a:r>
              <a:rPr kumimoji="0" lang="en-US" sz="1200" b="1" i="0" u="none" strike="noStrike" kern="1200" cap="none" spc="0" normalizeH="0" baseline="0" noProof="0" dirty="0">
                <a:ln>
                  <a:noFill/>
                </a:ln>
                <a:solidFill>
                  <a:srgbClr val="001965"/>
                </a:solidFill>
                <a:effectLst/>
                <a:uLnTx/>
                <a:uFillTx/>
                <a:latin typeface="Verdana"/>
                <a:ea typeface="+mn-ea"/>
                <a:cs typeface="+mn-cs"/>
              </a:rPr>
              <a:t> I </a:t>
            </a:r>
            <a:r>
              <a:rPr lang="ru-RU" sz="1200" b="1" dirty="0" err="1"/>
              <a:t>інгібіторів</a:t>
            </a:r>
            <a:endParaRPr kumimoji="0" lang="en-US" sz="1200" b="1" i="0" u="none" strike="noStrike" kern="1200" cap="none" spc="0" normalizeH="0" baseline="30000" noProof="0" dirty="0">
              <a:ln>
                <a:noFill/>
              </a:ln>
              <a:solidFill>
                <a:srgbClr val="001965"/>
              </a:solidFill>
              <a:effectLst/>
              <a:uLnTx/>
              <a:uFillTx/>
              <a:latin typeface="Verdana"/>
              <a:ea typeface="+mn-ea"/>
              <a:cs typeface="+mn-cs"/>
            </a:endParaRPr>
          </a:p>
        </p:txBody>
      </p:sp>
      <p:grpSp>
        <p:nvGrpSpPr>
          <p:cNvPr id="10" name="Group 9"/>
          <p:cNvGrpSpPr/>
          <p:nvPr/>
        </p:nvGrpSpPr>
        <p:grpSpPr>
          <a:xfrm>
            <a:off x="5166360" y="2353079"/>
            <a:ext cx="573262" cy="280950"/>
            <a:chOff x="6096000" y="-551889"/>
            <a:chExt cx="932889" cy="457200"/>
          </a:xfrm>
        </p:grpSpPr>
        <p:sp>
          <p:nvSpPr>
            <p:cNvPr id="8" name="Half Frame 7"/>
            <p:cNvSpPr/>
            <p:nvPr/>
          </p:nvSpPr>
          <p:spPr>
            <a:xfrm rot="18903366">
              <a:off x="6571689" y="-551889"/>
              <a:ext cx="457200" cy="457200"/>
            </a:xfrm>
            <a:prstGeom prst="halfFrame">
              <a:avLst>
                <a:gd name="adj1" fmla="val 25000"/>
                <a:gd name="adj2" fmla="val 25000"/>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1965"/>
                </a:solidFill>
                <a:effectLst/>
                <a:uLnTx/>
                <a:uFillTx/>
                <a:latin typeface="Verdana"/>
                <a:ea typeface="+mn-ea"/>
                <a:cs typeface="+mn-cs"/>
              </a:endParaRPr>
            </a:p>
          </p:txBody>
        </p:sp>
        <p:sp>
          <p:nvSpPr>
            <p:cNvPr id="9" name="Rectangle 8"/>
            <p:cNvSpPr/>
            <p:nvPr/>
          </p:nvSpPr>
          <p:spPr>
            <a:xfrm>
              <a:off x="6096000" y="-392378"/>
              <a:ext cx="457199" cy="138177"/>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11" name="Oval 10"/>
          <p:cNvSpPr/>
          <p:nvPr/>
        </p:nvSpPr>
        <p:spPr>
          <a:xfrm>
            <a:off x="6146759" y="2188754"/>
            <a:ext cx="295280" cy="609600"/>
          </a:xfrm>
          <a:prstGeom prst="ellips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Verdana"/>
                <a:ea typeface="+mn-ea"/>
                <a:cs typeface="+mn-cs"/>
              </a:rPr>
              <a:t>FVIII</a:t>
            </a:r>
            <a:endParaRPr kumimoji="0" lang="en-CA" sz="18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13" name="Group 12"/>
          <p:cNvGrpSpPr/>
          <p:nvPr/>
        </p:nvGrpSpPr>
        <p:grpSpPr>
          <a:xfrm>
            <a:off x="7268152" y="2353079"/>
            <a:ext cx="573262" cy="280950"/>
            <a:chOff x="6096000" y="-551889"/>
            <a:chExt cx="932889" cy="457200"/>
          </a:xfrm>
        </p:grpSpPr>
        <p:sp>
          <p:nvSpPr>
            <p:cNvPr id="14" name="Half Frame 13"/>
            <p:cNvSpPr/>
            <p:nvPr/>
          </p:nvSpPr>
          <p:spPr>
            <a:xfrm rot="18903366">
              <a:off x="6571689" y="-551889"/>
              <a:ext cx="457200" cy="457200"/>
            </a:xfrm>
            <a:prstGeom prst="halfFrame">
              <a:avLst>
                <a:gd name="adj1" fmla="val 25000"/>
                <a:gd name="adj2" fmla="val 25000"/>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1965"/>
                </a:solidFill>
                <a:effectLst/>
                <a:uLnTx/>
                <a:uFillTx/>
                <a:latin typeface="Verdana"/>
                <a:ea typeface="+mn-ea"/>
                <a:cs typeface="+mn-cs"/>
              </a:endParaRPr>
            </a:p>
          </p:txBody>
        </p:sp>
        <p:sp>
          <p:nvSpPr>
            <p:cNvPr id="15" name="Rectangle 14"/>
            <p:cNvSpPr/>
            <p:nvPr/>
          </p:nvSpPr>
          <p:spPr>
            <a:xfrm>
              <a:off x="6096000" y="-392378"/>
              <a:ext cx="457199" cy="138177"/>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16" name="Oval 15"/>
          <p:cNvSpPr/>
          <p:nvPr/>
        </p:nvSpPr>
        <p:spPr>
          <a:xfrm>
            <a:off x="7718047" y="2191779"/>
            <a:ext cx="295280" cy="609600"/>
          </a:xfrm>
          <a:prstGeom prst="ellips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Verdana"/>
                <a:ea typeface="+mn-ea"/>
                <a:cs typeface="+mn-cs"/>
              </a:rPr>
              <a:t>FVIII</a:t>
            </a:r>
            <a:endParaRPr kumimoji="0" lang="en-CA" sz="105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17" name="Group 16"/>
          <p:cNvGrpSpPr/>
          <p:nvPr/>
        </p:nvGrpSpPr>
        <p:grpSpPr>
          <a:xfrm>
            <a:off x="5181600" y="3730992"/>
            <a:ext cx="573262" cy="280950"/>
            <a:chOff x="6096000" y="-551889"/>
            <a:chExt cx="932889" cy="457200"/>
          </a:xfrm>
          <a:solidFill>
            <a:srgbClr val="C9DD03"/>
          </a:solidFill>
        </p:grpSpPr>
        <p:sp>
          <p:nvSpPr>
            <p:cNvPr id="18" name="Half Frame 17"/>
            <p:cNvSpPr/>
            <p:nvPr/>
          </p:nvSpPr>
          <p:spPr>
            <a:xfrm rot="18903366">
              <a:off x="6571689" y="-551889"/>
              <a:ext cx="457200" cy="457200"/>
            </a:xfrm>
            <a:prstGeom prst="halfFrame">
              <a:avLst>
                <a:gd name="adj1" fmla="val 25000"/>
                <a:gd name="adj2" fmla="val 25000"/>
              </a:avLst>
            </a:prstGeom>
            <a:grp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1965"/>
                </a:solidFill>
                <a:effectLst/>
                <a:uLnTx/>
                <a:uFillTx/>
                <a:latin typeface="Verdana"/>
                <a:ea typeface="+mn-ea"/>
                <a:cs typeface="+mn-cs"/>
              </a:endParaRPr>
            </a:p>
          </p:txBody>
        </p:sp>
        <p:sp>
          <p:nvSpPr>
            <p:cNvPr id="19" name="Rectangle 18"/>
            <p:cNvSpPr/>
            <p:nvPr/>
          </p:nvSpPr>
          <p:spPr>
            <a:xfrm>
              <a:off x="6096000" y="-392378"/>
              <a:ext cx="457199" cy="138177"/>
            </a:xfrm>
            <a:prstGeom prst="rect">
              <a:avLst/>
            </a:prstGeom>
            <a:grp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20" name="Oval 19"/>
          <p:cNvSpPr/>
          <p:nvPr/>
        </p:nvSpPr>
        <p:spPr>
          <a:xfrm>
            <a:off x="6161999" y="3566667"/>
            <a:ext cx="295280" cy="609600"/>
          </a:xfrm>
          <a:prstGeom prst="ellips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Verdana"/>
                <a:ea typeface="+mn-ea"/>
                <a:cs typeface="+mn-cs"/>
              </a:rPr>
              <a:t>FVIII</a:t>
            </a:r>
            <a:endParaRPr kumimoji="0" lang="en-CA" sz="105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21" name="Group 20"/>
          <p:cNvGrpSpPr/>
          <p:nvPr/>
        </p:nvGrpSpPr>
        <p:grpSpPr>
          <a:xfrm>
            <a:off x="8199120" y="3730992"/>
            <a:ext cx="573262" cy="280950"/>
            <a:chOff x="6096000" y="-551889"/>
            <a:chExt cx="932889" cy="457200"/>
          </a:xfrm>
          <a:solidFill>
            <a:srgbClr val="C9DD03"/>
          </a:solidFill>
        </p:grpSpPr>
        <p:sp>
          <p:nvSpPr>
            <p:cNvPr id="22" name="Half Frame 21"/>
            <p:cNvSpPr/>
            <p:nvPr/>
          </p:nvSpPr>
          <p:spPr>
            <a:xfrm rot="18903366">
              <a:off x="6571689" y="-551889"/>
              <a:ext cx="457200" cy="457200"/>
            </a:xfrm>
            <a:prstGeom prst="halfFrame">
              <a:avLst>
                <a:gd name="adj1" fmla="val 25000"/>
                <a:gd name="adj2" fmla="val 25000"/>
              </a:avLst>
            </a:prstGeom>
            <a:grp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1965"/>
                </a:solidFill>
                <a:effectLst/>
                <a:uLnTx/>
                <a:uFillTx/>
                <a:latin typeface="Verdana"/>
                <a:ea typeface="+mn-ea"/>
                <a:cs typeface="+mn-cs"/>
              </a:endParaRPr>
            </a:p>
          </p:txBody>
        </p:sp>
        <p:sp>
          <p:nvSpPr>
            <p:cNvPr id="23" name="Rectangle 22"/>
            <p:cNvSpPr/>
            <p:nvPr/>
          </p:nvSpPr>
          <p:spPr>
            <a:xfrm>
              <a:off x="6096000" y="-392378"/>
              <a:ext cx="457199" cy="138177"/>
            </a:xfrm>
            <a:prstGeom prst="rect">
              <a:avLst/>
            </a:prstGeom>
            <a:grp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24" name="Oval 23"/>
          <p:cNvSpPr/>
          <p:nvPr/>
        </p:nvSpPr>
        <p:spPr>
          <a:xfrm>
            <a:off x="8641395" y="3569692"/>
            <a:ext cx="295280" cy="609600"/>
          </a:xfrm>
          <a:prstGeom prst="ellips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Verdana"/>
                <a:ea typeface="+mn-ea"/>
                <a:cs typeface="+mn-cs"/>
              </a:rPr>
              <a:t>FVIII</a:t>
            </a:r>
            <a:endParaRPr kumimoji="0" lang="en-CA" sz="1050" b="0" i="0" u="none" strike="noStrike" kern="1200" cap="none" spc="0" normalizeH="0" baseline="0" noProof="0" dirty="0">
              <a:ln>
                <a:noFill/>
              </a:ln>
              <a:solidFill>
                <a:srgbClr val="FFFFFF"/>
              </a:solidFill>
              <a:effectLst/>
              <a:uLnTx/>
              <a:uFillTx/>
              <a:latin typeface="Verdana"/>
              <a:ea typeface="+mn-ea"/>
              <a:cs typeface="+mn-cs"/>
            </a:endParaRPr>
          </a:p>
        </p:txBody>
      </p:sp>
      <p:sp>
        <p:nvSpPr>
          <p:cNvPr id="12" name="Plus 11"/>
          <p:cNvSpPr/>
          <p:nvPr/>
        </p:nvSpPr>
        <p:spPr>
          <a:xfrm>
            <a:off x="5769936" y="2336989"/>
            <a:ext cx="313130" cy="313130"/>
          </a:xfrm>
          <a:prstGeom prst="mathPlus">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6" name="Plus 25"/>
          <p:cNvSpPr/>
          <p:nvPr/>
        </p:nvSpPr>
        <p:spPr>
          <a:xfrm>
            <a:off x="5769936" y="3714902"/>
            <a:ext cx="313130" cy="313130"/>
          </a:xfrm>
          <a:prstGeom prst="mathPlus">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27" name="Group 26"/>
          <p:cNvGrpSpPr/>
          <p:nvPr/>
        </p:nvGrpSpPr>
        <p:grpSpPr>
          <a:xfrm rot="1962918">
            <a:off x="7060314" y="4336628"/>
            <a:ext cx="573262" cy="280950"/>
            <a:chOff x="6096000" y="-551889"/>
            <a:chExt cx="932889" cy="457200"/>
          </a:xfrm>
          <a:solidFill>
            <a:srgbClr val="C9DD03"/>
          </a:solidFill>
        </p:grpSpPr>
        <p:sp>
          <p:nvSpPr>
            <p:cNvPr id="28" name="Half Frame 27"/>
            <p:cNvSpPr/>
            <p:nvPr/>
          </p:nvSpPr>
          <p:spPr>
            <a:xfrm rot="18903366">
              <a:off x="6571689" y="-551889"/>
              <a:ext cx="457200" cy="457200"/>
            </a:xfrm>
            <a:prstGeom prst="halfFrame">
              <a:avLst>
                <a:gd name="adj1" fmla="val 25000"/>
                <a:gd name="adj2" fmla="val 25000"/>
              </a:avLst>
            </a:prstGeom>
            <a:grp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001965"/>
                </a:solidFill>
                <a:effectLst/>
                <a:uLnTx/>
                <a:uFillTx/>
                <a:latin typeface="Verdana"/>
                <a:ea typeface="+mn-ea"/>
                <a:cs typeface="+mn-cs"/>
              </a:endParaRPr>
            </a:p>
          </p:txBody>
        </p:sp>
        <p:sp>
          <p:nvSpPr>
            <p:cNvPr id="29" name="Rectangle 28"/>
            <p:cNvSpPr/>
            <p:nvPr/>
          </p:nvSpPr>
          <p:spPr>
            <a:xfrm>
              <a:off x="6096000" y="-392378"/>
              <a:ext cx="457199" cy="138177"/>
            </a:xfrm>
            <a:prstGeom prst="rect">
              <a:avLst/>
            </a:prstGeom>
            <a:grp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30" name="Oval 29"/>
          <p:cNvSpPr/>
          <p:nvPr/>
        </p:nvSpPr>
        <p:spPr>
          <a:xfrm>
            <a:off x="7199305" y="3228868"/>
            <a:ext cx="295280" cy="609600"/>
          </a:xfrm>
          <a:prstGeom prst="ellips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Verdana"/>
                <a:ea typeface="+mn-ea"/>
                <a:cs typeface="+mn-cs"/>
              </a:rPr>
              <a:t>FVIII</a:t>
            </a:r>
            <a:endParaRPr kumimoji="0" lang="en-CA" sz="1050" b="0" i="0" u="none" strike="noStrike" kern="1200" cap="none" spc="0" normalizeH="0" baseline="0" noProof="0" dirty="0">
              <a:ln>
                <a:noFill/>
              </a:ln>
              <a:solidFill>
                <a:srgbClr val="FFFFFF"/>
              </a:solidFill>
              <a:effectLst/>
              <a:uLnTx/>
              <a:uFillTx/>
              <a:latin typeface="Verdana"/>
              <a:ea typeface="+mn-ea"/>
              <a:cs typeface="+mn-cs"/>
            </a:endParaRPr>
          </a:p>
        </p:txBody>
      </p:sp>
      <p:sp>
        <p:nvSpPr>
          <p:cNvPr id="25" name="Left-Right Arrow 24"/>
          <p:cNvSpPr/>
          <p:nvPr/>
        </p:nvSpPr>
        <p:spPr>
          <a:xfrm>
            <a:off x="7620000" y="3768570"/>
            <a:ext cx="471114" cy="223458"/>
          </a:xfrm>
          <a:prstGeom prst="leftRightArrow">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048" name="Right Arrow 2047"/>
          <p:cNvSpPr/>
          <p:nvPr/>
        </p:nvSpPr>
        <p:spPr>
          <a:xfrm>
            <a:off x="6545580" y="2336989"/>
            <a:ext cx="533400" cy="313130"/>
          </a:xfrm>
          <a:prstGeom prst="rightArrow">
            <a:avLst/>
          </a:prstGeom>
          <a:solidFill>
            <a:srgbClr val="E64A0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34" name="Right Arrow 33"/>
          <p:cNvSpPr/>
          <p:nvPr/>
        </p:nvSpPr>
        <p:spPr>
          <a:xfrm>
            <a:off x="6545580" y="3734134"/>
            <a:ext cx="533400" cy="313130"/>
          </a:xfrm>
          <a:prstGeom prst="rightArrow">
            <a:avLst/>
          </a:prstGeom>
          <a:solidFill>
            <a:srgbClr val="E64A0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Verdana"/>
              <a:ea typeface="+mn-ea"/>
              <a:cs typeface="+mn-cs"/>
            </a:endParaRPr>
          </a:p>
        </p:txBody>
      </p:sp>
      <p:cxnSp>
        <p:nvCxnSpPr>
          <p:cNvPr id="2051" name="Straight Arrow Connector 2050"/>
          <p:cNvCxnSpPr/>
          <p:nvPr/>
        </p:nvCxnSpPr>
        <p:spPr>
          <a:xfrm>
            <a:off x="5315769" y="2106005"/>
            <a:ext cx="47785" cy="292671"/>
          </a:xfrm>
          <a:prstGeom prst="straightConnector1">
            <a:avLst/>
          </a:prstGeom>
          <a:ln>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sp>
        <p:nvSpPr>
          <p:cNvPr id="39" name="Plus 38"/>
          <p:cNvSpPr/>
          <p:nvPr/>
        </p:nvSpPr>
        <p:spPr>
          <a:xfrm>
            <a:off x="7186625" y="3934737"/>
            <a:ext cx="313130" cy="313130"/>
          </a:xfrm>
          <a:prstGeom prst="mathPlus">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054" name="TextBox 2053"/>
          <p:cNvSpPr txBox="1"/>
          <p:nvPr/>
        </p:nvSpPr>
        <p:spPr>
          <a:xfrm>
            <a:off x="4888980" y="1885502"/>
            <a:ext cx="33374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1965"/>
                </a:solidFill>
                <a:effectLst/>
                <a:uLnTx/>
                <a:uFillTx/>
                <a:latin typeface="Verdana"/>
                <a:ea typeface="+mn-ea"/>
                <a:cs typeface="+mn-cs"/>
              </a:rPr>
              <a:t>АТ</a:t>
            </a:r>
            <a:endParaRPr kumimoji="0" lang="en-CA" sz="1800" b="0" i="0" u="none" strike="noStrike" kern="1200" cap="none" spc="0" normalizeH="0" baseline="0" noProof="0" dirty="0">
              <a:ln>
                <a:noFill/>
              </a:ln>
              <a:solidFill>
                <a:srgbClr val="001965"/>
              </a:solidFill>
              <a:effectLst/>
              <a:uLnTx/>
              <a:uFillTx/>
              <a:latin typeface="Verdana"/>
              <a:ea typeface="+mn-ea"/>
              <a:cs typeface="+mn-cs"/>
            </a:endParaRPr>
          </a:p>
        </p:txBody>
      </p:sp>
      <p:cxnSp>
        <p:nvCxnSpPr>
          <p:cNvPr id="41" name="Straight Arrow Connector 40"/>
          <p:cNvCxnSpPr/>
          <p:nvPr/>
        </p:nvCxnSpPr>
        <p:spPr>
          <a:xfrm>
            <a:off x="5469565" y="3370262"/>
            <a:ext cx="47785" cy="292671"/>
          </a:xfrm>
          <a:prstGeom prst="straightConnector1">
            <a:avLst/>
          </a:prstGeom>
          <a:ln>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42776" y="3149759"/>
            <a:ext cx="33374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1965"/>
                </a:solidFill>
                <a:effectLst/>
                <a:uLnTx/>
                <a:uFillTx/>
                <a:latin typeface="Verdana"/>
                <a:ea typeface="+mn-ea"/>
                <a:cs typeface="+mn-cs"/>
              </a:rPr>
              <a:t>АТ</a:t>
            </a:r>
            <a:endParaRPr kumimoji="0" lang="en-CA" sz="1800" b="0" i="0" u="none" strike="noStrike" kern="1200" cap="none" spc="0" normalizeH="0" baseline="0" noProof="0" dirty="0">
              <a:ln>
                <a:noFill/>
              </a:ln>
              <a:solidFill>
                <a:srgbClr val="001965"/>
              </a:solidFill>
              <a:effectLst/>
              <a:uLnTx/>
              <a:uFillTx/>
              <a:latin typeface="Verdana"/>
              <a:ea typeface="+mn-ea"/>
              <a:cs typeface="+mn-cs"/>
            </a:endParaRPr>
          </a:p>
        </p:txBody>
      </p:sp>
      <p:sp>
        <p:nvSpPr>
          <p:cNvPr id="43" name="TextBox 42"/>
          <p:cNvSpPr txBox="1"/>
          <p:nvPr/>
        </p:nvSpPr>
        <p:spPr>
          <a:xfrm>
            <a:off x="4867592" y="2824091"/>
            <a:ext cx="38893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1965"/>
                </a:solidFill>
                <a:effectLst/>
                <a:uLnTx/>
                <a:uFillTx/>
                <a:latin typeface="Verdana"/>
                <a:ea typeface="+mn-ea"/>
                <a:cs typeface="+mn-cs"/>
              </a:rPr>
              <a:t>Тип</a:t>
            </a:r>
            <a:r>
              <a:rPr kumimoji="0" lang="en-US" sz="1200" b="1" i="0" u="none" strike="noStrike" kern="1200" cap="none" spc="0" normalizeH="0" baseline="0" noProof="0" dirty="0">
                <a:ln>
                  <a:noFill/>
                </a:ln>
                <a:solidFill>
                  <a:srgbClr val="001965"/>
                </a:solidFill>
                <a:effectLst/>
                <a:uLnTx/>
                <a:uFillTx/>
                <a:latin typeface="Verdana"/>
                <a:ea typeface="+mn-ea"/>
                <a:cs typeface="+mn-cs"/>
              </a:rPr>
              <a:t> II </a:t>
            </a:r>
            <a:r>
              <a:rPr lang="ru-RU" sz="1200" b="1" dirty="0" err="1"/>
              <a:t>інгібіторів</a:t>
            </a:r>
            <a:endParaRPr kumimoji="0" lang="en-US" sz="1200" b="1" i="0" u="none" strike="noStrike" kern="1200" cap="none" spc="0" normalizeH="0" baseline="30000" noProof="0" dirty="0">
              <a:ln>
                <a:noFill/>
              </a:ln>
              <a:solidFill>
                <a:srgbClr val="001965"/>
              </a:solidFill>
              <a:effectLst/>
              <a:uLnTx/>
              <a:uFillTx/>
              <a:latin typeface="Verdana"/>
              <a:ea typeface="+mn-ea"/>
              <a:cs typeface="+mn-cs"/>
            </a:endParaRPr>
          </a:p>
        </p:txBody>
      </p:sp>
      <p:sp>
        <p:nvSpPr>
          <p:cNvPr id="2055" name="TextBox 2054"/>
          <p:cNvSpPr txBox="1"/>
          <p:nvPr/>
        </p:nvSpPr>
        <p:spPr>
          <a:xfrm>
            <a:off x="7115044" y="1585420"/>
            <a:ext cx="1527982"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err="1">
                <a:ln>
                  <a:noFill/>
                </a:ln>
                <a:solidFill>
                  <a:srgbClr val="001965"/>
                </a:solidFill>
                <a:effectLst/>
                <a:uLnTx/>
                <a:uFillTx/>
                <a:latin typeface="Verdana"/>
                <a:ea typeface="+mn-ea"/>
                <a:cs typeface="+mn-cs"/>
              </a:rPr>
              <a:t>Повне</a:t>
            </a:r>
            <a:r>
              <a:rPr kumimoji="0" lang="ru-RU" sz="1100" b="0" i="0" u="none" strike="noStrike" kern="1200" cap="none" spc="0" normalizeH="0" baseline="0" noProof="0" dirty="0">
                <a:ln>
                  <a:noFill/>
                </a:ln>
                <a:solidFill>
                  <a:srgbClr val="001965"/>
                </a:solidFill>
                <a:effectLst/>
                <a:uLnTx/>
                <a:uFillTx/>
                <a:latin typeface="Verdana"/>
                <a:ea typeface="+mn-ea"/>
                <a:cs typeface="+mn-cs"/>
              </a:rPr>
              <a:t> </a:t>
            </a:r>
            <a:r>
              <a:rPr kumimoji="0" lang="ru-RU" sz="1100" b="0" i="0" u="none" strike="noStrike" kern="1200" cap="none" spc="0" normalizeH="0" baseline="0" noProof="0" dirty="0" err="1">
                <a:ln>
                  <a:noFill/>
                </a:ln>
                <a:solidFill>
                  <a:srgbClr val="001965"/>
                </a:solidFill>
                <a:effectLst/>
                <a:uLnTx/>
                <a:uFillTx/>
                <a:latin typeface="Verdana"/>
                <a:ea typeface="+mn-ea"/>
                <a:cs typeface="+mn-cs"/>
              </a:rPr>
              <a:t>необоротне</a:t>
            </a:r>
            <a:endParaRPr kumimoji="0" lang="ru-RU" sz="1100" b="0" i="0" u="none" strike="noStrike" kern="1200" cap="none" spc="0" normalizeH="0" baseline="0" noProof="0" dirty="0">
              <a:ln>
                <a:noFill/>
              </a:ln>
              <a:solidFill>
                <a:srgbClr val="001965"/>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1965"/>
                </a:solidFill>
                <a:effectLst/>
                <a:uLnTx/>
                <a:uFillTx/>
                <a:latin typeface="Verdana"/>
                <a:ea typeface="+mn-ea"/>
                <a:cs typeface="+mn-cs"/>
              </a:rPr>
              <a:t> </a:t>
            </a:r>
            <a:r>
              <a:rPr kumimoji="0" lang="ru-RU" sz="1100" b="0" i="0" u="none" strike="noStrike" kern="1200" cap="none" spc="0" normalizeH="0" baseline="0" noProof="0" dirty="0" err="1">
                <a:ln>
                  <a:noFill/>
                </a:ln>
                <a:solidFill>
                  <a:srgbClr val="001965"/>
                </a:solidFill>
                <a:effectLst/>
                <a:uLnTx/>
                <a:uFillTx/>
                <a:latin typeface="Verdana"/>
                <a:ea typeface="+mn-ea"/>
                <a:cs typeface="+mn-cs"/>
              </a:rPr>
              <a:t>гальмування</a:t>
            </a:r>
            <a:endParaRPr kumimoji="0" lang="en-CA" sz="1100" b="0" i="0" u="none" strike="noStrike" kern="1200" cap="none" spc="0" normalizeH="0" baseline="0" noProof="0" dirty="0">
              <a:ln>
                <a:noFill/>
              </a:ln>
              <a:solidFill>
                <a:srgbClr val="001965"/>
              </a:solidFill>
              <a:effectLst/>
              <a:uLnTx/>
              <a:uFillTx/>
              <a:latin typeface="Verdana"/>
              <a:ea typeface="+mn-ea"/>
              <a:cs typeface="+mn-cs"/>
            </a:endParaRPr>
          </a:p>
        </p:txBody>
      </p:sp>
      <p:sp>
        <p:nvSpPr>
          <p:cNvPr id="45" name="TextBox 44"/>
          <p:cNvSpPr txBox="1"/>
          <p:nvPr/>
        </p:nvSpPr>
        <p:spPr>
          <a:xfrm>
            <a:off x="7323206" y="2851125"/>
            <a:ext cx="1511952"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err="1">
                <a:ln>
                  <a:noFill/>
                </a:ln>
                <a:solidFill>
                  <a:srgbClr val="001965"/>
                </a:solidFill>
                <a:effectLst/>
                <a:uLnTx/>
                <a:uFillTx/>
                <a:latin typeface="Verdana"/>
                <a:ea typeface="+mn-ea"/>
                <a:cs typeface="+mn-cs"/>
              </a:rPr>
              <a:t>неповне</a:t>
            </a:r>
            <a:r>
              <a:rPr kumimoji="0" lang="ru-RU" sz="1100" b="0" i="0" u="none" strike="noStrike" kern="1200" cap="none" spc="0" normalizeH="0" baseline="0" noProof="0" dirty="0">
                <a:ln>
                  <a:noFill/>
                </a:ln>
                <a:solidFill>
                  <a:srgbClr val="001965"/>
                </a:solidFill>
                <a:effectLst/>
                <a:uLnTx/>
                <a:uFillTx/>
                <a:latin typeface="Verdana"/>
                <a:ea typeface="+mn-ea"/>
                <a:cs typeface="+mn-cs"/>
              </a:rPr>
              <a:t> оборотне</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1965"/>
                </a:solidFill>
                <a:effectLst/>
                <a:uLnTx/>
                <a:uFillTx/>
                <a:latin typeface="Verdana"/>
                <a:ea typeface="+mn-ea"/>
                <a:cs typeface="+mn-cs"/>
              </a:rPr>
              <a:t> </a:t>
            </a:r>
            <a:r>
              <a:rPr kumimoji="0" lang="ru-RU" sz="1100" b="0" i="0" u="none" strike="noStrike" kern="1200" cap="none" spc="0" normalizeH="0" baseline="0" noProof="0" dirty="0" err="1">
                <a:ln>
                  <a:noFill/>
                </a:ln>
                <a:solidFill>
                  <a:srgbClr val="001965"/>
                </a:solidFill>
                <a:effectLst/>
                <a:uLnTx/>
                <a:uFillTx/>
                <a:latin typeface="Verdana"/>
                <a:ea typeface="+mn-ea"/>
                <a:cs typeface="+mn-cs"/>
              </a:rPr>
              <a:t>гальмування</a:t>
            </a:r>
            <a:endParaRPr kumimoji="0" lang="en-CA" sz="1100" b="0" i="0" u="none" strike="noStrike" kern="1200" cap="none" spc="0" normalizeH="0" baseline="0" noProof="0" dirty="0">
              <a:ln>
                <a:noFill/>
              </a:ln>
              <a:solidFill>
                <a:srgbClr val="001965"/>
              </a:solidFill>
              <a:effectLst/>
              <a:uLnTx/>
              <a:uFillTx/>
              <a:latin typeface="Verdana"/>
              <a:ea typeface="+mn-ea"/>
              <a:cs typeface="+mn-cs"/>
            </a:endParaRPr>
          </a:p>
        </p:txBody>
      </p:sp>
      <p:sp>
        <p:nvSpPr>
          <p:cNvPr id="3" name="Rectangle: Rounded Corners 2">
            <a:extLst>
              <a:ext uri="{FF2B5EF4-FFF2-40B4-BE49-F238E27FC236}">
                <a16:creationId xmlns:a16="http://schemas.microsoft.com/office/drawing/2014/main" id="{581D2F9E-F09D-4AAF-9DC0-DD55F6B12319}"/>
              </a:ext>
            </a:extLst>
          </p:cNvPr>
          <p:cNvSpPr/>
          <p:nvPr/>
        </p:nvSpPr>
        <p:spPr>
          <a:xfrm>
            <a:off x="182203" y="1398030"/>
            <a:ext cx="4630591" cy="2672099"/>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1" name="TextBox 30">
            <a:extLst>
              <a:ext uri="{FF2B5EF4-FFF2-40B4-BE49-F238E27FC236}">
                <a16:creationId xmlns:a16="http://schemas.microsoft.com/office/drawing/2014/main" id="{2FA788FF-0A8F-473B-8E02-2CA87D3BF5C3}"/>
              </a:ext>
            </a:extLst>
          </p:cNvPr>
          <p:cNvSpPr txBox="1"/>
          <p:nvPr/>
        </p:nvSpPr>
        <p:spPr>
          <a:xfrm>
            <a:off x="246568" y="713301"/>
            <a:ext cx="8646013" cy="338554"/>
          </a:xfrm>
          <a:prstGeom prst="rect">
            <a:avLst/>
          </a:prstGeom>
          <a:noFill/>
        </p:spPr>
        <p:txBody>
          <a:bodyPr wrap="square" rtlCol="0">
            <a:spAutoFit/>
          </a:bodyPr>
          <a:lstStyle/>
          <a:p>
            <a:r>
              <a:rPr lang="ru-RU" sz="1600" dirty="0">
                <a:latin typeface="Apis For Office" panose="020B0504010101010104" pitchFamily="34" charset="0"/>
                <a:ea typeface="Apis For Office" panose="020B0504010101010104" pitchFamily="34" charset="0"/>
                <a:cs typeface="Apis For Office" panose="020B0504010101010104" pitchFamily="34" charset="0"/>
              </a:rPr>
              <a:t>Вид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інгібіторів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en-US" sz="1600" dirty="0">
                <a:latin typeface="Apis For Office" panose="020B0504010101010104" pitchFamily="34" charset="0"/>
                <a:ea typeface="Apis For Office" panose="020B0504010101010104" pitchFamily="34" charset="0"/>
                <a:cs typeface="Apis For Office" panose="020B0504010101010104" pitchFamily="34" charset="0"/>
              </a:rPr>
              <a:t>F VIII </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при НГ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відрізняється</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від</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інгібіторів</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при ІФГА</a:t>
            </a:r>
            <a:r>
              <a:rPr lang="en-US" sz="1600" baseline="30000" dirty="0">
                <a:latin typeface="Apis For Office" panose="020B0504010101010104" pitchFamily="34" charset="0"/>
                <a:ea typeface="Apis For Office" panose="020B0504010101010104" pitchFamily="34" charset="0"/>
                <a:cs typeface="Apis For Office" panose="020B0504010101010104" pitchFamily="34" charset="0"/>
              </a:rPr>
              <a:t>1</a:t>
            </a:r>
            <a:endParaRPr lang="en-GB" sz="1600" dirty="0">
              <a:latin typeface="Apis For Office" panose="020B0504010101010104" pitchFamily="34" charset="0"/>
              <a:ea typeface="Apis For Office" panose="020B0504010101010104" pitchFamily="34" charset="0"/>
              <a:cs typeface="Apis For Office" panose="020B0504010101010104" pitchFamily="34" charset="0"/>
            </a:endParaRPr>
          </a:p>
        </p:txBody>
      </p:sp>
      <p:pic>
        <p:nvPicPr>
          <p:cNvPr id="44" name="Picture 43">
            <a:extLst>
              <a:ext uri="{FF2B5EF4-FFF2-40B4-BE49-F238E27FC236}">
                <a16:creationId xmlns:a16="http://schemas.microsoft.com/office/drawing/2014/main" id="{924B8508-23D0-49A5-8AA9-373E5FA1CECD}"/>
              </a:ext>
            </a:extLst>
          </p:cNvPr>
          <p:cNvPicPr>
            <a:picLocks noChangeAspect="1"/>
          </p:cNvPicPr>
          <p:nvPr/>
        </p:nvPicPr>
        <p:blipFill>
          <a:blip r:embed="rId4"/>
          <a:stretch>
            <a:fillRect/>
          </a:stretch>
        </p:blipFill>
        <p:spPr>
          <a:xfrm>
            <a:off x="4743780" y="67451"/>
            <a:ext cx="2591025" cy="176799"/>
          </a:xfrm>
          <a:prstGeom prst="rect">
            <a:avLst/>
          </a:prstGeom>
        </p:spPr>
      </p:pic>
    </p:spTree>
    <p:extLst>
      <p:ext uri="{BB962C8B-B14F-4D97-AF65-F5344CB8AC3E}">
        <p14:creationId xmlns:p14="http://schemas.microsoft.com/office/powerpoint/2010/main" val="3281668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1500" y="3629613"/>
            <a:ext cx="8651630" cy="821807"/>
          </a:xfrm>
        </p:spPr>
        <p:txBody>
          <a:bodyPr>
            <a:normAutofit/>
          </a:bodyPr>
          <a:lstStyle/>
          <a:p>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Клініка</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залежить</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від</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віку</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та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супутніх</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захворювань</a:t>
            </a:r>
            <a:r>
              <a:rPr lang="en-GB" sz="1600" baseline="30000" dirty="0">
                <a:latin typeface="Apis For Office" panose="020B0504010101010104" pitchFamily="34" charset="0"/>
                <a:ea typeface="Apis For Office" panose="020B0504010101010104" pitchFamily="34" charset="0"/>
                <a:cs typeface="Apis For Office" panose="020B0504010101010104" pitchFamily="34" charset="0"/>
              </a:rPr>
              <a:t>1</a:t>
            </a:r>
          </a:p>
          <a:p>
            <a:pPr eaLnBrk="1" hangingPunct="1"/>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Великі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синці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характерні</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для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набутої</a:t>
            </a:r>
            <a:r>
              <a:rPr lang="ru-RU" sz="16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latin typeface="Apis For Office" panose="020B0504010101010104" pitchFamily="34" charset="0"/>
                <a:ea typeface="Apis For Office" panose="020B0504010101010104" pitchFamily="34" charset="0"/>
                <a:cs typeface="Apis For Office" panose="020B0504010101010104" pitchFamily="34" charset="0"/>
              </a:rPr>
              <a:t>гемофілії</a:t>
            </a:r>
            <a:r>
              <a:rPr lang="en-GB" sz="1600" baseline="30000" dirty="0">
                <a:latin typeface="Apis For Office" panose="020B0504010101010104" pitchFamily="34" charset="0"/>
                <a:ea typeface="Apis For Office" panose="020B0504010101010104" pitchFamily="34" charset="0"/>
                <a:cs typeface="Apis For Office" panose="020B0504010101010104" pitchFamily="34" charset="0"/>
              </a:rPr>
              <a:t>1,2</a:t>
            </a:r>
            <a:endParaRPr lang="en-GB" sz="1400" dirty="0">
              <a:latin typeface="Apis For Office" panose="020B0504010101010104" pitchFamily="34" charset="0"/>
              <a:ea typeface="Apis For Office" panose="020B0504010101010104" pitchFamily="34" charset="0"/>
              <a:cs typeface="Apis For Office" panose="020B0504010101010104" pitchFamily="34" charset="0"/>
            </a:endParaRPr>
          </a:p>
          <a:p>
            <a:pPr marL="0" indent="0">
              <a:buNone/>
            </a:pPr>
            <a:endParaRPr lang="en-GB" sz="1400" dirty="0"/>
          </a:p>
        </p:txBody>
      </p:sp>
      <p:sp>
        <p:nvSpPr>
          <p:cNvPr id="33794" name="Rectangle 2"/>
          <p:cNvSpPr>
            <a:spLocks noGrp="1" noChangeArrowheads="1"/>
          </p:cNvSpPr>
          <p:nvPr>
            <p:ph type="title"/>
          </p:nvPr>
        </p:nvSpPr>
        <p:spPr>
          <a:xfrm>
            <a:off x="226364" y="222745"/>
            <a:ext cx="8510400" cy="391412"/>
          </a:xfrm>
        </p:spPr>
        <p:txBody>
          <a:bodyPr/>
          <a:lstStyle/>
          <a:p>
            <a:pPr eaLnBrk="1" hangingPunct="1"/>
            <a:r>
              <a:rPr lang="ru-RU" dirty="0" err="1">
                <a:latin typeface="Apis For Office" panose="020B0504010101010104" pitchFamily="34" charset="0"/>
                <a:ea typeface="Apis For Office" panose="020B0504010101010104" pitchFamily="34" charset="0"/>
                <a:cs typeface="Apis For Office" panose="020B0504010101010104" pitchFamily="34" charset="0"/>
              </a:rPr>
              <a:t>Клінічні</a:t>
            </a:r>
            <a:r>
              <a:rPr lang="ru-RU" dirty="0">
                <a:latin typeface="Apis For Office" panose="020B0504010101010104" pitchFamily="34" charset="0"/>
                <a:ea typeface="Apis For Office" panose="020B0504010101010104" pitchFamily="34" charset="0"/>
                <a:cs typeface="Apis For Office" panose="020B0504010101010104" pitchFamily="34" charset="0"/>
              </a:rPr>
              <a:t> прояви НГ</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 name="Text Box 4"/>
          <p:cNvSpPr txBox="1">
            <a:spLocks noChangeAspect="1" noChangeArrowheads="1"/>
          </p:cNvSpPr>
          <p:nvPr/>
        </p:nvSpPr>
        <p:spPr bwMode="auto">
          <a:xfrm>
            <a:off x="316800" y="4825532"/>
            <a:ext cx="7419012" cy="200055"/>
          </a:xfrm>
          <a:prstGeom prst="rect">
            <a:avLst/>
          </a:prstGeom>
          <a:noFill/>
          <a:ln w="9525" algn="ctr">
            <a:noFill/>
            <a:miter lim="800000"/>
            <a:headEnd/>
            <a:tailEnd/>
          </a:ln>
        </p:spPr>
        <p:txBody>
          <a:bodyPr wrap="square" anchor="b">
            <a:spAutoFit/>
          </a:bodyPr>
          <a:lstStyle/>
          <a:p>
            <a:pPr marL="0" marR="0" lvl="0" indent="0" algn="l" defTabSz="914400" rtl="0" eaLnBrk="1" fontAlgn="auto" latinLnBrk="0" hangingPunct="1">
              <a:lnSpc>
                <a:spcPct val="100000"/>
              </a:lnSpc>
              <a:spcBef>
                <a:spcPts val="0"/>
              </a:spcBef>
              <a:spcAft>
                <a:spcPts val="0"/>
              </a:spcAft>
              <a:buClrTx/>
              <a:buSzTx/>
              <a:buFontTx/>
              <a:buNone/>
              <a:tabLst>
                <a:tab pos="4667250" algn="l"/>
              </a:tabLst>
              <a:defRPr/>
            </a:pPr>
            <a:r>
              <a:rPr kumimoji="0" lang="da-DK" sz="700" b="1" i="0" u="none" strike="noStrike" kern="1200" cap="none" spc="0" normalizeH="0" baseline="0" noProof="0" dirty="0">
                <a:ln>
                  <a:noFill/>
                </a:ln>
                <a:solidFill>
                  <a:srgbClr val="82786F"/>
                </a:solidFill>
                <a:effectLst/>
                <a:uLnTx/>
                <a:uFillTx/>
                <a:latin typeface="Verdana"/>
                <a:ea typeface="+mn-ea"/>
                <a:cs typeface="+mn-cs"/>
              </a:rPr>
              <a:t>1. </a:t>
            </a:r>
            <a:r>
              <a:rPr kumimoji="0" lang="da-DK" sz="700" b="0" i="0" u="none" strike="noStrike" kern="1200" cap="none" spc="0" normalizeH="0" baseline="0" noProof="0" dirty="0">
                <a:ln>
                  <a:noFill/>
                </a:ln>
                <a:solidFill>
                  <a:srgbClr val="82786F"/>
                </a:solidFill>
                <a:effectLst/>
                <a:uLnTx/>
                <a:uFillTx/>
                <a:latin typeface="Verdana"/>
                <a:ea typeface="+mn-ea"/>
                <a:cs typeface="+mn-cs"/>
              </a:rPr>
              <a:t>Collins P et al. BMC Res Notes 2010;3:161; </a:t>
            </a:r>
            <a:r>
              <a:rPr kumimoji="0" lang="da-DK" sz="700" b="1" i="0" u="none" strike="noStrike" kern="1200" cap="none" spc="0" normalizeH="0" baseline="0" noProof="0" dirty="0">
                <a:ln>
                  <a:noFill/>
                </a:ln>
                <a:solidFill>
                  <a:srgbClr val="82786F"/>
                </a:solidFill>
                <a:effectLst/>
                <a:uLnTx/>
                <a:uFillTx/>
                <a:latin typeface="Verdana"/>
                <a:ea typeface="+mn-ea"/>
                <a:cs typeface="+mn-cs"/>
              </a:rPr>
              <a:t>2. </a:t>
            </a:r>
            <a:r>
              <a:rPr kumimoji="0" lang="da-DK" sz="700" b="0" i="0" u="none" strike="noStrike" kern="1200" cap="none" spc="0" normalizeH="0" baseline="0" noProof="0" dirty="0">
                <a:ln>
                  <a:noFill/>
                </a:ln>
                <a:solidFill>
                  <a:srgbClr val="82786F"/>
                </a:solidFill>
                <a:effectLst/>
                <a:uLnTx/>
                <a:uFillTx/>
                <a:latin typeface="Verdana"/>
                <a:ea typeface="+mn-ea"/>
                <a:cs typeface="+mn-cs"/>
              </a:rPr>
              <a:t>Delgado J et al. Br J Haematol 2003;121:21-35</a:t>
            </a:r>
          </a:p>
        </p:txBody>
      </p:sp>
      <p:graphicFrame>
        <p:nvGraphicFramePr>
          <p:cNvPr id="6" name="Content Placeholder 11">
            <a:extLst>
              <a:ext uri="{FF2B5EF4-FFF2-40B4-BE49-F238E27FC236}">
                <a16:creationId xmlns:a16="http://schemas.microsoft.com/office/drawing/2014/main" id="{3A689186-9A2A-462F-81F9-0E4BE161F730}"/>
              </a:ext>
            </a:extLst>
          </p:cNvPr>
          <p:cNvGraphicFramePr>
            <a:graphicFrameLocks/>
          </p:cNvGraphicFramePr>
          <p:nvPr>
            <p:extLst>
              <p:ext uri="{D42A27DB-BD31-4B8C-83A1-F6EECF244321}">
                <p14:modId xmlns:p14="http://schemas.microsoft.com/office/powerpoint/2010/main" val="2324575075"/>
              </p:ext>
            </p:extLst>
          </p:nvPr>
        </p:nvGraphicFramePr>
        <p:xfrm>
          <a:off x="311500" y="948405"/>
          <a:ext cx="8269792" cy="2346960"/>
        </p:xfrm>
        <a:graphic>
          <a:graphicData uri="http://schemas.openxmlformats.org/drawingml/2006/table">
            <a:tbl>
              <a:tblPr firstRow="1" firstCol="1" lastCol="1" bandCol="1">
                <a:tableStyleId>{2D5ABB26-0587-4C30-8999-92F81FD0307C}</a:tableStyleId>
              </a:tblPr>
              <a:tblGrid>
                <a:gridCol w="3067165">
                  <a:extLst>
                    <a:ext uri="{9D8B030D-6E8A-4147-A177-3AD203B41FA5}">
                      <a16:colId xmlns:a16="http://schemas.microsoft.com/office/drawing/2014/main" val="1767890875"/>
                    </a:ext>
                  </a:extLst>
                </a:gridCol>
                <a:gridCol w="5202627">
                  <a:extLst>
                    <a:ext uri="{9D8B030D-6E8A-4147-A177-3AD203B41FA5}">
                      <a16:colId xmlns:a16="http://schemas.microsoft.com/office/drawing/2014/main" val="1515917017"/>
                    </a:ext>
                  </a:extLst>
                </a:gridCol>
              </a:tblGrid>
              <a:tr h="1669838">
                <a:tc>
                  <a:txBody>
                    <a:bodyPr/>
                    <a:lstStyle/>
                    <a:p>
                      <a:pPr marL="0" indent="0" algn="ctr">
                        <a:buNone/>
                      </a:pPr>
                      <a:r>
                        <a:rPr lang="uk-UA" sz="1200" dirty="0"/>
                        <a:t>Вид кровотеч</a:t>
                      </a:r>
                      <a:endParaRPr lang="ru-RU" sz="1200" noProof="0" dirty="0"/>
                    </a:p>
                    <a:p>
                      <a:pPr marL="0" indent="0" algn="ctr">
                        <a:buNone/>
                      </a:pPr>
                      <a:endParaRPr lang="ru-RU" sz="1200" dirty="0"/>
                    </a:p>
                    <a:p>
                      <a:pPr marL="0" indent="0" algn="ctr">
                        <a:buNone/>
                      </a:pPr>
                      <a:r>
                        <a:rPr lang="ru-RU" sz="1200" dirty="0"/>
                        <a:t>ПЖК/</a:t>
                      </a:r>
                      <a:r>
                        <a:rPr lang="ru-RU" sz="1200" dirty="0" err="1"/>
                        <a:t>шкіра</a:t>
                      </a:r>
                      <a:endParaRPr lang="ru-RU" sz="1200" dirty="0"/>
                    </a:p>
                    <a:p>
                      <a:pPr marL="0" indent="0" algn="ctr">
                        <a:buNone/>
                      </a:pPr>
                      <a:r>
                        <a:rPr lang="ru-RU" sz="1200" dirty="0" err="1"/>
                        <a:t>М'язи</a:t>
                      </a:r>
                      <a:endParaRPr lang="ru-RU" sz="1200" dirty="0"/>
                    </a:p>
                    <a:p>
                      <a:pPr marL="0" indent="0" algn="ctr">
                        <a:buNone/>
                      </a:pPr>
                      <a:r>
                        <a:rPr lang="ru-RU" sz="1200" dirty="0"/>
                        <a:t>ПЖК </a:t>
                      </a:r>
                      <a:r>
                        <a:rPr lang="ru-RU" sz="1200" dirty="0" err="1"/>
                        <a:t>ізольовано</a:t>
                      </a:r>
                      <a:endParaRPr lang="ru-RU" sz="1200" dirty="0"/>
                    </a:p>
                    <a:p>
                      <a:pPr marL="0" indent="0" algn="ctr">
                        <a:buNone/>
                      </a:pPr>
                      <a:r>
                        <a:rPr lang="ru-RU" sz="1200" dirty="0"/>
                        <a:t>ШКТ</a:t>
                      </a:r>
                    </a:p>
                    <a:p>
                      <a:pPr marL="0" indent="0" algn="ctr">
                        <a:buNone/>
                      </a:pPr>
                      <a:r>
                        <a:rPr lang="ru-RU" sz="1200" dirty="0" err="1"/>
                        <a:t>Генітальні</a:t>
                      </a:r>
                      <a:endParaRPr lang="ru-RU" sz="1200" dirty="0"/>
                    </a:p>
                    <a:p>
                      <a:pPr marL="0" indent="0" algn="ctr">
                        <a:buNone/>
                      </a:pPr>
                      <a:r>
                        <a:rPr lang="ru-RU" sz="1200" dirty="0" err="1"/>
                        <a:t>Ретроперитонеальні</a:t>
                      </a:r>
                      <a:endParaRPr lang="ru-RU" sz="1200" dirty="0"/>
                    </a:p>
                    <a:p>
                      <a:pPr marL="0" indent="0" algn="ctr">
                        <a:buNone/>
                      </a:pPr>
                      <a:r>
                        <a:rPr lang="ru-RU" sz="1200" dirty="0" err="1"/>
                        <a:t>Інші</a:t>
                      </a:r>
                      <a:endParaRPr lang="ru-RU" sz="1200" dirty="0"/>
                    </a:p>
                    <a:p>
                      <a:pPr marL="0" indent="0" algn="ctr">
                        <a:buNone/>
                      </a:pPr>
                      <a:r>
                        <a:rPr lang="ru-RU" sz="1200" dirty="0" err="1"/>
                        <a:t>Суглоби</a:t>
                      </a:r>
                      <a:endParaRPr lang="ru-RU" sz="1200" dirty="0"/>
                    </a:p>
                    <a:p>
                      <a:pPr marL="0" indent="0" algn="ctr">
                        <a:buNone/>
                      </a:pPr>
                      <a:r>
                        <a:rPr lang="ru-RU" sz="1200" dirty="0" err="1"/>
                        <a:t>Інтракранальні</a:t>
                      </a:r>
                      <a:endParaRPr lang="en-GB" sz="1200" dirty="0"/>
                    </a:p>
                  </a:txBody>
                  <a:tcPr/>
                </a:tc>
                <a:tc>
                  <a:txBody>
                    <a:bodyPr/>
                    <a:lstStyle/>
                    <a:p>
                      <a:pPr algn="ctr"/>
                      <a:r>
                        <a:rPr lang="ru-RU" sz="1200" dirty="0" err="1"/>
                        <a:t>Відсоток</a:t>
                      </a:r>
                      <a:r>
                        <a:rPr lang="ru-RU" sz="1200" dirty="0"/>
                        <a:t> </a:t>
                      </a:r>
                      <a:r>
                        <a:rPr lang="ru-RU" sz="1200" dirty="0" err="1"/>
                        <a:t>від</a:t>
                      </a:r>
                      <a:r>
                        <a:rPr lang="ru-RU" sz="1200" dirty="0"/>
                        <a:t> </a:t>
                      </a:r>
                      <a:r>
                        <a:rPr lang="ru-RU" sz="1200" dirty="0" err="1"/>
                        <a:t>кровотеч</a:t>
                      </a:r>
                      <a:r>
                        <a:rPr lang="ru-RU" sz="1200" dirty="0"/>
                        <a:t> </a:t>
                      </a:r>
                      <a:r>
                        <a:rPr lang="ru-RU" sz="1200" dirty="0" err="1"/>
                        <a:t>пацієнтів</a:t>
                      </a:r>
                      <a:r>
                        <a:rPr lang="ru-RU" sz="1200" dirty="0"/>
                        <a:t>, %</a:t>
                      </a:r>
                    </a:p>
                    <a:p>
                      <a:pPr algn="ctr"/>
                      <a:endParaRPr lang="ru-RU" sz="1200" dirty="0"/>
                    </a:p>
                    <a:p>
                      <a:pPr algn="ctr"/>
                      <a:r>
                        <a:rPr lang="ru-RU" sz="1200" dirty="0"/>
                        <a:t>81</a:t>
                      </a:r>
                    </a:p>
                    <a:p>
                      <a:pPr algn="ctr"/>
                      <a:r>
                        <a:rPr lang="ru-RU" sz="1200" dirty="0"/>
                        <a:t>45</a:t>
                      </a:r>
                    </a:p>
                    <a:p>
                      <a:pPr algn="ctr"/>
                      <a:r>
                        <a:rPr lang="ru-RU" sz="1200" dirty="0"/>
                        <a:t>24</a:t>
                      </a:r>
                    </a:p>
                    <a:p>
                      <a:pPr algn="ctr"/>
                      <a:r>
                        <a:rPr lang="ru-RU" sz="1200" dirty="0"/>
                        <a:t>23</a:t>
                      </a:r>
                    </a:p>
                    <a:p>
                      <a:pPr algn="ctr"/>
                      <a:r>
                        <a:rPr lang="ru-RU" sz="1200" dirty="0"/>
                        <a:t>9</a:t>
                      </a:r>
                    </a:p>
                    <a:p>
                      <a:pPr algn="ctr"/>
                      <a:r>
                        <a:rPr lang="ru-RU" sz="1200" dirty="0"/>
                        <a:t>9</a:t>
                      </a:r>
                    </a:p>
                    <a:p>
                      <a:pPr algn="ctr"/>
                      <a:r>
                        <a:rPr lang="ru-RU" sz="1200" dirty="0"/>
                        <a:t>9</a:t>
                      </a:r>
                    </a:p>
                    <a:p>
                      <a:pPr algn="ctr"/>
                      <a:r>
                        <a:rPr lang="ru-RU" sz="1200" dirty="0"/>
                        <a:t>7</a:t>
                      </a:r>
                    </a:p>
                    <a:p>
                      <a:pPr algn="ctr"/>
                      <a:r>
                        <a:rPr lang="ru-RU" sz="1200" dirty="0"/>
                        <a:t>3</a:t>
                      </a:r>
                      <a:endParaRPr lang="en-US" sz="1200" dirty="0"/>
                    </a:p>
                  </a:txBody>
                  <a:tcPr/>
                </a:tc>
                <a:extLst>
                  <a:ext uri="{0D108BD9-81ED-4DB2-BD59-A6C34878D82A}">
                    <a16:rowId xmlns:a16="http://schemas.microsoft.com/office/drawing/2014/main" val="3610393161"/>
                  </a:ext>
                </a:extLst>
              </a:tr>
              <a:tr h="212043">
                <a:tc>
                  <a:txBody>
                    <a:bodyPr/>
                    <a:lstStyle/>
                    <a:p>
                      <a:endParaRPr lang="en-GB" sz="1000" dirty="0"/>
                    </a:p>
                  </a:txBody>
                  <a:tcPr/>
                </a:tc>
                <a:tc>
                  <a:txBody>
                    <a:bodyPr/>
                    <a:lstStyle/>
                    <a:p>
                      <a:endParaRPr lang="ru-RU" sz="1000" dirty="0"/>
                    </a:p>
                  </a:txBody>
                  <a:tcPr/>
                </a:tc>
                <a:extLst>
                  <a:ext uri="{0D108BD9-81ED-4DB2-BD59-A6C34878D82A}">
                    <a16:rowId xmlns:a16="http://schemas.microsoft.com/office/drawing/2014/main" val="2403553531"/>
                  </a:ext>
                </a:extLst>
              </a:tr>
            </a:tbl>
          </a:graphicData>
        </a:graphic>
      </p:graphicFrame>
      <p:pic>
        <p:nvPicPr>
          <p:cNvPr id="7" name="Picture 6">
            <a:extLst>
              <a:ext uri="{FF2B5EF4-FFF2-40B4-BE49-F238E27FC236}">
                <a16:creationId xmlns:a16="http://schemas.microsoft.com/office/drawing/2014/main" id="{210F6CC5-E654-46CF-A2C4-9AD7CD5CB6DA}"/>
              </a:ext>
            </a:extLst>
          </p:cNvPr>
          <p:cNvPicPr>
            <a:picLocks noChangeAspect="1"/>
          </p:cNvPicPr>
          <p:nvPr/>
        </p:nvPicPr>
        <p:blipFill>
          <a:blip r:embed="rId3"/>
          <a:stretch>
            <a:fillRect/>
          </a:stretch>
        </p:blipFill>
        <p:spPr>
          <a:xfrm>
            <a:off x="4743780" y="67451"/>
            <a:ext cx="2591025" cy="17679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Rectangle 9"/>
          <p:cNvSpPr>
            <a:spLocks noChangeAspect="1" noChangeArrowheads="1"/>
          </p:cNvSpPr>
          <p:nvPr/>
        </p:nvSpPr>
        <p:spPr bwMode="auto">
          <a:xfrm>
            <a:off x="1175364" y="4590793"/>
            <a:ext cx="3219952" cy="415498"/>
          </a:xfrm>
          <a:prstGeom prst="rect">
            <a:avLst/>
          </a:prstGeom>
          <a:noFill/>
          <a:ln w="9525" algn="ctr">
            <a:noFill/>
            <a:miter lim="800000"/>
            <a:headEnd/>
            <a:tailEnd/>
          </a:ln>
        </p:spPr>
        <p:txBody>
          <a:bodyPr wrap="square">
            <a:spAutoFit/>
          </a:bodyPr>
          <a:lstStyle/>
          <a:p>
            <a:pPr marL="228594" indent="-228594">
              <a:buFont typeface="+mj-lt"/>
              <a:buAutoNum type="arabicPeriod"/>
            </a:pPr>
            <a:r>
              <a:rPr lang="en-GB" sz="700" dirty="0">
                <a:solidFill>
                  <a:schemeClr val="accent3"/>
                </a:solidFill>
                <a:latin typeface="Apis For Office" panose="020B0504010101010104" pitchFamily="34" charset="0"/>
                <a:ea typeface="Apis For Office" panose="020B0504010101010104" pitchFamily="34" charset="0"/>
                <a:cs typeface="Apis For Office" panose="020B0504010101010104" pitchFamily="34" charset="0"/>
              </a:rPr>
              <a:t>Huth-Kuhne A, et al. Haematologica 2009;94:566-75.</a:t>
            </a:r>
          </a:p>
          <a:p>
            <a:pPr marL="228594" indent="-228594">
              <a:buFont typeface="+mj-lt"/>
              <a:buAutoNum type="arabicPeriod"/>
            </a:pPr>
            <a:r>
              <a:rPr lang="en-GB" sz="700" dirty="0">
                <a:solidFill>
                  <a:schemeClr val="accent3"/>
                </a:solidFill>
                <a:latin typeface="Apis For Office" panose="020B0504010101010104" pitchFamily="34" charset="0"/>
                <a:ea typeface="Apis For Office" panose="020B0504010101010104" pitchFamily="34" charset="0"/>
                <a:cs typeface="Apis For Office" panose="020B0504010101010104" pitchFamily="34" charset="0"/>
              </a:rPr>
              <a:t>Collins P, et al. BMC Res Notes 2010;3:161. </a:t>
            </a:r>
          </a:p>
          <a:p>
            <a:pPr marL="228594" indent="-228594">
              <a:buFont typeface="+mj-lt"/>
              <a:buAutoNum type="arabicPeriod"/>
            </a:pPr>
            <a:r>
              <a:rPr lang="en-GB" sz="700" dirty="0">
                <a:solidFill>
                  <a:schemeClr val="accent3"/>
                </a:solidFill>
                <a:latin typeface="Apis For Office" panose="020B0504010101010104" pitchFamily="34" charset="0"/>
                <a:ea typeface="Apis For Office" panose="020B0504010101010104" pitchFamily="34" charset="0"/>
                <a:cs typeface="Apis For Office" panose="020B0504010101010104" pitchFamily="34" charset="0"/>
              </a:rPr>
              <a:t>Collins PW, et al. Blood 2007;109:1870-7.</a:t>
            </a:r>
          </a:p>
        </p:txBody>
      </p:sp>
      <p:sp>
        <p:nvSpPr>
          <p:cNvPr id="2" name="Slide Number Placeholder 1"/>
          <p:cNvSpPr>
            <a:spLocks noGrp="1"/>
          </p:cNvSpPr>
          <p:nvPr>
            <p:ph type="sldNum" sz="quarter" idx="4"/>
          </p:nvPr>
        </p:nvSpPr>
        <p:spPr/>
        <p:txBody>
          <a:bodyPr/>
          <a:lstStyle/>
          <a:p>
            <a:pPr>
              <a:defRPr/>
            </a:pPr>
            <a:fld id="{4B01E8EF-57E8-4F85-90EB-163CEE512F88}" type="slidenum">
              <a:rPr lang="en-GB" noProof="0" smtClean="0"/>
              <a:pPr>
                <a:defRPr/>
              </a:pPr>
              <a:t>35</a:t>
            </a:fld>
            <a:endParaRPr lang="en-GB" noProof="0" dirty="0"/>
          </a:p>
        </p:txBody>
      </p:sp>
      <p:cxnSp>
        <p:nvCxnSpPr>
          <p:cNvPr id="16" name="Straight Arrow Connector 15"/>
          <p:cNvCxnSpPr>
            <a:cxnSpLocks/>
            <a:stCxn id="31" idx="2"/>
          </p:cNvCxnSpPr>
          <p:nvPr/>
        </p:nvCxnSpPr>
        <p:spPr>
          <a:xfrm>
            <a:off x="7563816" y="2914088"/>
            <a:ext cx="0" cy="411916"/>
          </a:xfrm>
          <a:prstGeom prst="straightConnector1">
            <a:avLst/>
          </a:prstGeom>
          <a:ln w="38100" cmpd="sng">
            <a:solidFill>
              <a:srgbClr val="009FDA"/>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8" name="AutoShape 14"/>
          <p:cNvSpPr>
            <a:spLocks noChangeAspect="1" noChangeArrowheads="1"/>
          </p:cNvSpPr>
          <p:nvPr/>
        </p:nvSpPr>
        <p:spPr bwMode="auto">
          <a:xfrm>
            <a:off x="2752646" y="2175781"/>
            <a:ext cx="3747742" cy="83414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noAutofit/>
          </a:bodyPr>
          <a:lstStyle/>
          <a:p>
            <a:pPr algn="ctr">
              <a:spcAft>
                <a:spcPts val="600"/>
              </a:spcAft>
            </a:pPr>
            <a:r>
              <a:rPr lang="uk-UA" sz="900" b="1" u="sng"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Подальші рекомендації</a:t>
            </a:r>
            <a:endParaRPr lang="en-GB" sz="900" b="1" u="sng"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p>
            <a:pPr algn="ctr">
              <a:spcAft>
                <a:spcPts val="600"/>
              </a:spcAft>
              <a:buFont typeface="Arial" pitchFamily="34" charset="0"/>
              <a:buChar char="•"/>
            </a:pPr>
            <a:r>
              <a:rPr lang="ru-RU" sz="9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Уникати</a:t>
            </a:r>
            <a:r>
              <a:rPr lang="ru-RU" sz="9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9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інвазивних</a:t>
            </a:r>
            <a:r>
              <a:rPr lang="ru-RU" sz="9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процедур, </a:t>
            </a:r>
          </a:p>
          <a:p>
            <a:pPr algn="ctr">
              <a:spcAft>
                <a:spcPts val="600"/>
              </a:spcAft>
            </a:pPr>
            <a:r>
              <a:rPr lang="ru-RU" sz="9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які</a:t>
            </a:r>
            <a:r>
              <a:rPr lang="ru-RU" sz="9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9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можуть</a:t>
            </a:r>
            <a:r>
              <a:rPr lang="ru-RU" sz="9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9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спричинити</a:t>
            </a:r>
            <a:r>
              <a:rPr lang="ru-RU" sz="9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9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кровотечу</a:t>
            </a:r>
            <a:r>
              <a:rPr lang="ru-RU" sz="9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en-GB" sz="900" b="1" baseline="30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1,2</a:t>
            </a:r>
          </a:p>
          <a:p>
            <a:pPr algn="ctr">
              <a:spcAft>
                <a:spcPts val="600"/>
              </a:spcAft>
              <a:buFont typeface="Arial" pitchFamily="34" charset="0"/>
              <a:buChar char="•"/>
            </a:pPr>
            <a:r>
              <a:rPr lang="en-GB" sz="9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9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Лікування</a:t>
            </a:r>
            <a:r>
              <a:rPr lang="ru-RU" sz="9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основного </a:t>
            </a:r>
            <a:r>
              <a:rPr lang="ru-RU" sz="9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захворювання</a:t>
            </a:r>
            <a:r>
              <a:rPr lang="en-GB" sz="900" b="1" baseline="30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2</a:t>
            </a:r>
            <a:endParaRPr lang="en-GB" sz="9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19" name="AutoShape 15"/>
          <p:cNvSpPr>
            <a:spLocks noChangeAspect="1" noChangeArrowheads="1"/>
          </p:cNvSpPr>
          <p:nvPr/>
        </p:nvSpPr>
        <p:spPr bwMode="auto">
          <a:xfrm>
            <a:off x="6186013" y="3354503"/>
            <a:ext cx="2778922" cy="1000312"/>
          </a:xfrm>
          <a:prstGeom prst="roundRect">
            <a:avLst>
              <a:gd name="adj" fmla="val 16667"/>
            </a:avLst>
          </a:prstGeom>
          <a:solidFill>
            <a:schemeClr val="bg1"/>
          </a:solidFill>
          <a:ln w="19050" cmpd="sng">
            <a:solidFill>
              <a:srgbClr val="009FDA"/>
            </a:solidFill>
            <a:round/>
            <a:headEnd/>
            <a:tailEnd/>
          </a:ln>
        </p:spPr>
        <p:txBody>
          <a:bodyPr anchor="ctr">
            <a:noAutofit/>
          </a:bodyPr>
          <a:lstStyle/>
          <a:p>
            <a:pPr algn="ctr"/>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Відразу</a:t>
            </a:r>
            <a:r>
              <a:rPr lang="ru-RU"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після</a:t>
            </a:r>
            <a:r>
              <a:rPr lang="ru-RU"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діагнозу</a:t>
            </a:r>
            <a:r>
              <a:rPr lang="ru-RU"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набутої</a:t>
            </a:r>
            <a:r>
              <a:rPr lang="ru-RU"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гемофілії</a:t>
            </a:r>
            <a:r>
              <a:rPr lang="en-GB" sz="1600" b="1" baseline="30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1-3</a:t>
            </a:r>
            <a:r>
              <a:rPr lang="en-GB"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p>
        </p:txBody>
      </p:sp>
      <p:sp>
        <p:nvSpPr>
          <p:cNvPr id="20" name="AutoShape 15"/>
          <p:cNvSpPr>
            <a:spLocks noChangeAspect="1" noChangeArrowheads="1"/>
          </p:cNvSpPr>
          <p:nvPr/>
        </p:nvSpPr>
        <p:spPr bwMode="auto">
          <a:xfrm>
            <a:off x="360598" y="3194332"/>
            <a:ext cx="2801781" cy="1049944"/>
          </a:xfrm>
          <a:prstGeom prst="roundRect">
            <a:avLst>
              <a:gd name="adj" fmla="val 16667"/>
            </a:avLst>
          </a:prstGeom>
          <a:solidFill>
            <a:schemeClr val="bg1"/>
          </a:solidFill>
          <a:ln w="19050" cmpd="sng">
            <a:solidFill>
              <a:schemeClr val="accent1"/>
            </a:solidFill>
            <a:round/>
            <a:headEnd/>
            <a:tailEnd/>
          </a:ln>
        </p:spPr>
        <p:txBody>
          <a:bodyPr anchor="ctr">
            <a:noAutofit/>
          </a:bodyPr>
          <a:lstStyle/>
          <a:p>
            <a:pPr algn="ctr"/>
            <a:r>
              <a:rPr lang="ru-RU"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У </a:t>
            </a:r>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разі</a:t>
            </a:r>
            <a:r>
              <a:rPr lang="ru-RU"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гострої</a:t>
            </a:r>
            <a:r>
              <a:rPr lang="ru-RU"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кровотечі</a:t>
            </a:r>
            <a:r>
              <a:rPr lang="ru-RU"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яка </a:t>
            </a:r>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потребує</a:t>
            </a:r>
            <a:r>
              <a:rPr lang="ru-RU"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втручання</a:t>
            </a:r>
            <a:r>
              <a:rPr lang="en-GB" sz="1600" b="1" baseline="30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1,2</a:t>
            </a:r>
          </a:p>
        </p:txBody>
      </p:sp>
      <p:cxnSp>
        <p:nvCxnSpPr>
          <p:cNvPr id="21" name="Straight Arrow Connector 20"/>
          <p:cNvCxnSpPr>
            <a:cxnSpLocks/>
            <a:stCxn id="3" idx="2"/>
          </p:cNvCxnSpPr>
          <p:nvPr/>
        </p:nvCxnSpPr>
        <p:spPr>
          <a:xfrm flipH="1">
            <a:off x="1710254" y="2773251"/>
            <a:ext cx="4672" cy="405208"/>
          </a:xfrm>
          <a:prstGeom prst="straightConnector1">
            <a:avLst/>
          </a:prstGeom>
          <a:ln w="38100" cmpd="sng">
            <a:solidFill>
              <a:srgbClr val="009FDA"/>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23" name="Group 22"/>
          <p:cNvGrpSpPr/>
          <p:nvPr/>
        </p:nvGrpSpPr>
        <p:grpSpPr>
          <a:xfrm>
            <a:off x="6500388" y="1013734"/>
            <a:ext cx="1097767" cy="226267"/>
            <a:chOff x="6354554" y="1347788"/>
            <a:chExt cx="1097767" cy="226267"/>
          </a:xfrm>
        </p:grpSpPr>
        <p:cxnSp>
          <p:nvCxnSpPr>
            <p:cNvPr id="24" name="Straight Arrow Connector 23"/>
            <p:cNvCxnSpPr/>
            <p:nvPr/>
          </p:nvCxnSpPr>
          <p:spPr>
            <a:xfrm>
              <a:off x="6354554" y="1347788"/>
              <a:ext cx="1097767" cy="0"/>
            </a:xfrm>
            <a:prstGeom prst="straightConnector1">
              <a:avLst/>
            </a:prstGeom>
            <a:ln w="38100" cmpd="sng">
              <a:solidFill>
                <a:srgbClr val="009FDA"/>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7429640" y="1347788"/>
              <a:ext cx="0" cy="226267"/>
            </a:xfrm>
            <a:prstGeom prst="straightConnector1">
              <a:avLst/>
            </a:prstGeom>
            <a:ln w="38100" cmpd="sng">
              <a:solidFill>
                <a:srgbClr val="009FDA"/>
              </a:solidFill>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flipH="1">
            <a:off x="1710254" y="966115"/>
            <a:ext cx="1097767" cy="226267"/>
            <a:chOff x="6354554" y="1347788"/>
            <a:chExt cx="1097767" cy="226267"/>
          </a:xfrm>
        </p:grpSpPr>
        <p:cxnSp>
          <p:nvCxnSpPr>
            <p:cNvPr id="27" name="Straight Arrow Connector 26"/>
            <p:cNvCxnSpPr/>
            <p:nvPr/>
          </p:nvCxnSpPr>
          <p:spPr>
            <a:xfrm>
              <a:off x="6354554" y="1347788"/>
              <a:ext cx="1097767" cy="0"/>
            </a:xfrm>
            <a:prstGeom prst="straightConnector1">
              <a:avLst/>
            </a:prstGeom>
            <a:ln w="38100" cmpd="sng">
              <a:solidFill>
                <a:srgbClr val="009FDA"/>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429640" y="1347788"/>
              <a:ext cx="0" cy="226267"/>
            </a:xfrm>
            <a:prstGeom prst="straightConnector1">
              <a:avLst/>
            </a:prstGeom>
            <a:ln w="38100" cmpd="sng">
              <a:solidFill>
                <a:srgbClr val="009FDA"/>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29" name="AutoShape 10"/>
          <p:cNvSpPr>
            <a:spLocks noChangeAspect="1" noChangeArrowheads="1"/>
          </p:cNvSpPr>
          <p:nvPr/>
        </p:nvSpPr>
        <p:spPr bwMode="auto">
          <a:xfrm>
            <a:off x="2785340" y="650726"/>
            <a:ext cx="3708062" cy="68032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noAutofit/>
          </a:bodyPr>
          <a:lstStyle/>
          <a:p>
            <a:pPr algn="ctr"/>
            <a:r>
              <a:rPr lang="ru-RU" sz="14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Ціль</a:t>
            </a:r>
            <a:r>
              <a:rPr lang="ru-RU" sz="14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терапії</a:t>
            </a:r>
            <a:endParaRPr lang="en-GB" sz="14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p:txBody>
      </p:sp>
      <mc:AlternateContent xmlns:mc="http://schemas.openxmlformats.org/markup-compatibility/2006">
        <mc:Choice xmlns:am3d="http://schemas.microsoft.com/office/drawing/2017/model3d" Requires="am3d">
          <p:graphicFrame>
            <p:nvGraphicFramePr>
              <p:cNvPr id="3" name="3D Model 2" descr="Red Sphere">
                <a:extLst>
                  <a:ext uri="{FF2B5EF4-FFF2-40B4-BE49-F238E27FC236}">
                    <a16:creationId xmlns:a16="http://schemas.microsoft.com/office/drawing/2014/main" id="{593C304F-395C-416C-92EE-8C647F67B622}"/>
                  </a:ext>
                </a:extLst>
              </p:cNvPr>
              <p:cNvGraphicFramePr>
                <a:graphicFrameLocks noChangeAspect="1"/>
              </p:cNvGraphicFramePr>
              <p:nvPr>
                <p:extLst>
                  <p:ext uri="{D42A27DB-BD31-4B8C-83A1-F6EECF244321}">
                    <p14:modId xmlns:p14="http://schemas.microsoft.com/office/powerpoint/2010/main" val="2472071511"/>
                  </p:ext>
                </p:extLst>
              </p:nvPr>
            </p:nvGraphicFramePr>
            <p:xfrm>
              <a:off x="872420" y="1088239"/>
              <a:ext cx="1685012" cy="1685012"/>
            </p:xfrm>
            <a:graphic>
              <a:graphicData uri="http://schemas.microsoft.com/office/drawing/2017/model3d">
                <am3d:model3d r:embed="rId3">
                  <am3d:spPr>
                    <a:xfrm>
                      <a:off x="0" y="0"/>
                      <a:ext cx="1685012" cy="1685012"/>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4"/>
                  </am3d:raster>
                  <am3d:objViewport viewportSz="289018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Red Sphere">
                <a:extLst>
                  <a:ext uri="{FF2B5EF4-FFF2-40B4-BE49-F238E27FC236}">
                    <a16:creationId xmlns:a16="http://schemas.microsoft.com/office/drawing/2014/main" id="{593C304F-395C-416C-92EE-8C647F67B622}"/>
                  </a:ext>
                </a:extLst>
              </p:cNvPr>
              <p:cNvPicPr>
                <a:picLocks noGrp="1" noRot="1" noChangeAspect="1" noMove="1" noResize="1" noEditPoints="1" noAdjustHandles="1" noChangeArrowheads="1" noChangeShapeType="1" noCrop="1"/>
              </p:cNvPicPr>
              <p:nvPr/>
            </p:nvPicPr>
            <p:blipFill>
              <a:blip r:embed="rId4"/>
              <a:stretch>
                <a:fillRect/>
              </a:stretch>
            </p:blipFill>
            <p:spPr>
              <a:xfrm>
                <a:off x="872420" y="1088239"/>
                <a:ext cx="1685012" cy="1685012"/>
              </a:xfrm>
              <a:prstGeom prst="rect">
                <a:avLst/>
              </a:prstGeom>
            </p:spPr>
          </p:pic>
        </mc:Fallback>
      </mc:AlternateContent>
      <p:sp>
        <p:nvSpPr>
          <p:cNvPr id="9" name="TextBox 8">
            <a:extLst>
              <a:ext uri="{FF2B5EF4-FFF2-40B4-BE49-F238E27FC236}">
                <a16:creationId xmlns:a16="http://schemas.microsoft.com/office/drawing/2014/main" id="{11DA6A8B-3D84-4052-A973-CDDA0B7AB722}"/>
              </a:ext>
            </a:extLst>
          </p:cNvPr>
          <p:cNvSpPr txBox="1"/>
          <p:nvPr/>
        </p:nvSpPr>
        <p:spPr>
          <a:xfrm>
            <a:off x="874986" y="1612306"/>
            <a:ext cx="1628966" cy="507831"/>
          </a:xfrm>
          <a:prstGeom prst="rect">
            <a:avLst/>
          </a:prstGeom>
          <a:noFill/>
        </p:spPr>
        <p:txBody>
          <a:bodyPr wrap="square" rtlCol="0">
            <a:spAutoFit/>
          </a:bodyPr>
          <a:lstStyle/>
          <a:p>
            <a:pPr algn="ctr"/>
            <a:r>
              <a:rPr lang="ru-RU" sz="1350" b="1" dirty="0" err="1">
                <a:solidFill>
                  <a:schemeClr val="bg1"/>
                </a:solidFill>
                <a:latin typeface="Apis For Office" panose="020B0504010101010104" pitchFamily="34" charset="0"/>
                <a:ea typeface="Apis For Office" panose="020B0504010101010104" pitchFamily="34" charset="0"/>
                <a:cs typeface="Apis For Office" panose="020B0504010101010104" pitchFamily="34" charset="0"/>
              </a:rPr>
              <a:t>Зупинка</a:t>
            </a:r>
            <a:r>
              <a:rPr lang="ru-RU" sz="1350" b="1"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350" b="1" dirty="0" err="1">
                <a:solidFill>
                  <a:schemeClr val="bg1"/>
                </a:solidFill>
                <a:latin typeface="Apis For Office" panose="020B0504010101010104" pitchFamily="34" charset="0"/>
                <a:ea typeface="Apis For Office" panose="020B0504010101010104" pitchFamily="34" charset="0"/>
                <a:cs typeface="Apis For Office" panose="020B0504010101010104" pitchFamily="34" charset="0"/>
              </a:rPr>
              <a:t>кровотечі</a:t>
            </a:r>
            <a:endParaRPr lang="en-GB" sz="1350" b="1"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endParaRPr>
          </a:p>
        </p:txBody>
      </p:sp>
      <mc:AlternateContent xmlns:mc="http://schemas.openxmlformats.org/markup-compatibility/2006">
        <mc:Choice xmlns:am3d="http://schemas.microsoft.com/office/drawing/2017/model3d" Requires="am3d">
          <p:graphicFrame>
            <p:nvGraphicFramePr>
              <p:cNvPr id="31" name="3D Model 30" descr="Red Sphere">
                <a:extLst>
                  <a:ext uri="{FF2B5EF4-FFF2-40B4-BE49-F238E27FC236}">
                    <a16:creationId xmlns:a16="http://schemas.microsoft.com/office/drawing/2014/main" id="{1E9CFF9B-8CE0-47EC-9584-252097BB3074}"/>
                  </a:ext>
                </a:extLst>
              </p:cNvPr>
              <p:cNvGraphicFramePr>
                <a:graphicFrameLocks noChangeAspect="1"/>
              </p:cNvGraphicFramePr>
              <p:nvPr>
                <p:extLst>
                  <p:ext uri="{D42A27DB-BD31-4B8C-83A1-F6EECF244321}">
                    <p14:modId xmlns:p14="http://schemas.microsoft.com/office/powerpoint/2010/main" val="3564985318"/>
                  </p:ext>
                </p:extLst>
              </p:nvPr>
            </p:nvGraphicFramePr>
            <p:xfrm>
              <a:off x="6721310" y="1229079"/>
              <a:ext cx="1685012" cy="1685009"/>
            </p:xfrm>
            <a:graphic>
              <a:graphicData uri="http://schemas.microsoft.com/office/drawing/2017/model3d">
                <am3d:model3d r:embed="rId3">
                  <am3d:spPr>
                    <a:xfrm>
                      <a:off x="0" y="0"/>
                      <a:ext cx="1685012" cy="1685009"/>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5"/>
                  </am3d:raster>
                  <am3d:objViewport viewportSz="28901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1" name="3D Model 30" descr="Red Sphere">
                <a:extLst>
                  <a:ext uri="{FF2B5EF4-FFF2-40B4-BE49-F238E27FC236}">
                    <a16:creationId xmlns:a16="http://schemas.microsoft.com/office/drawing/2014/main" id="{1E9CFF9B-8CE0-47EC-9584-252097BB3074}"/>
                  </a:ext>
                </a:extLst>
              </p:cNvPr>
              <p:cNvPicPr>
                <a:picLocks noGrp="1" noRot="1" noChangeAspect="1" noMove="1" noResize="1" noEditPoints="1" noAdjustHandles="1" noChangeArrowheads="1" noChangeShapeType="1" noCrop="1"/>
              </p:cNvPicPr>
              <p:nvPr/>
            </p:nvPicPr>
            <p:blipFill>
              <a:blip r:embed="rId5"/>
              <a:stretch>
                <a:fillRect/>
              </a:stretch>
            </p:blipFill>
            <p:spPr>
              <a:xfrm>
                <a:off x="6721310" y="1229079"/>
                <a:ext cx="1685012" cy="1685009"/>
              </a:xfrm>
              <a:prstGeom prst="rect">
                <a:avLst/>
              </a:prstGeom>
            </p:spPr>
          </p:pic>
        </mc:Fallback>
      </mc:AlternateContent>
      <p:sp>
        <p:nvSpPr>
          <p:cNvPr id="32" name="TextBox 31">
            <a:extLst>
              <a:ext uri="{FF2B5EF4-FFF2-40B4-BE49-F238E27FC236}">
                <a16:creationId xmlns:a16="http://schemas.microsoft.com/office/drawing/2014/main" id="{47132A7D-FC61-44E4-97CB-95FC0375EDAF}"/>
              </a:ext>
            </a:extLst>
          </p:cNvPr>
          <p:cNvSpPr txBox="1"/>
          <p:nvPr/>
        </p:nvSpPr>
        <p:spPr>
          <a:xfrm>
            <a:off x="6777356" y="1747155"/>
            <a:ext cx="1628966" cy="507831"/>
          </a:xfrm>
          <a:prstGeom prst="rect">
            <a:avLst/>
          </a:prstGeom>
          <a:noFill/>
        </p:spPr>
        <p:txBody>
          <a:bodyPr wrap="square" rtlCol="0">
            <a:spAutoFit/>
          </a:bodyPr>
          <a:lstStyle/>
          <a:p>
            <a:pPr algn="ctr"/>
            <a:r>
              <a:rPr lang="ru-RU" sz="1350" b="1" dirty="0" err="1">
                <a:solidFill>
                  <a:schemeClr val="bg1"/>
                </a:solidFill>
                <a:latin typeface="Apis For Office" panose="020B0504010101010104" pitchFamily="34" charset="0"/>
                <a:ea typeface="Apis For Office" panose="020B0504010101010104" pitchFamily="34" charset="0"/>
                <a:cs typeface="Apis For Office" panose="020B0504010101010104" pitchFamily="34" charset="0"/>
              </a:rPr>
              <a:t>Ерадікація</a:t>
            </a:r>
            <a:r>
              <a:rPr lang="ru-RU" sz="1350" b="1"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350" b="1" dirty="0" err="1">
                <a:solidFill>
                  <a:schemeClr val="bg1"/>
                </a:solidFill>
                <a:latin typeface="Apis For Office" panose="020B0504010101010104" pitchFamily="34" charset="0"/>
                <a:ea typeface="Apis For Office" panose="020B0504010101010104" pitchFamily="34" charset="0"/>
                <a:cs typeface="Apis For Office" panose="020B0504010101010104" pitchFamily="34" charset="0"/>
              </a:rPr>
              <a:t>інгібіторів</a:t>
            </a:r>
            <a:endParaRPr lang="en-GB" sz="1350" b="1" dirty="0">
              <a:solidFill>
                <a:schemeClr val="bg1"/>
              </a:solidFill>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4" name="TextBox 3">
            <a:extLst>
              <a:ext uri="{FF2B5EF4-FFF2-40B4-BE49-F238E27FC236}">
                <a16:creationId xmlns:a16="http://schemas.microsoft.com/office/drawing/2014/main" id="{D5EAB92D-2815-4DA8-AFDE-136B0B33971F}"/>
              </a:ext>
            </a:extLst>
          </p:cNvPr>
          <p:cNvSpPr txBox="1"/>
          <p:nvPr/>
        </p:nvSpPr>
        <p:spPr>
          <a:xfrm>
            <a:off x="170822" y="206650"/>
            <a:ext cx="8656378" cy="461665"/>
          </a:xfrm>
          <a:prstGeom prst="rect">
            <a:avLst/>
          </a:prstGeom>
          <a:noFill/>
        </p:spPr>
        <p:txBody>
          <a:bodyPr wrap="square" rtlCol="0">
            <a:spAutoFit/>
          </a:bodyPr>
          <a:lstStyle/>
          <a:p>
            <a:r>
              <a:rPr lang="ru-RU" sz="24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Підхід</a:t>
            </a:r>
            <a:r>
              <a:rPr lang="ru-RU" sz="24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до </a:t>
            </a:r>
            <a:r>
              <a:rPr lang="ru-RU" sz="24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лікування</a:t>
            </a:r>
            <a:r>
              <a:rPr lang="ru-RU" sz="24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НГ</a:t>
            </a:r>
            <a:endParaRPr lang="en-GB" sz="24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p:txBody>
      </p:sp>
      <p:pic>
        <p:nvPicPr>
          <p:cNvPr id="22" name="Picture 21">
            <a:extLst>
              <a:ext uri="{FF2B5EF4-FFF2-40B4-BE49-F238E27FC236}">
                <a16:creationId xmlns:a16="http://schemas.microsoft.com/office/drawing/2014/main" id="{1C5E2D34-49D8-46B2-B2C7-DD5F9E303553}"/>
              </a:ext>
            </a:extLst>
          </p:cNvPr>
          <p:cNvPicPr>
            <a:picLocks noChangeAspect="1"/>
          </p:cNvPicPr>
          <p:nvPr/>
        </p:nvPicPr>
        <p:blipFill>
          <a:blip r:embed="rId6"/>
          <a:stretch>
            <a:fillRect/>
          </a:stretch>
        </p:blipFill>
        <p:spPr>
          <a:xfrm>
            <a:off x="4743780" y="67451"/>
            <a:ext cx="2591025" cy="176799"/>
          </a:xfrm>
          <a:prstGeom prst="rect">
            <a:avLst/>
          </a:prstGeom>
        </p:spPr>
      </p:pic>
      <p:sp>
        <p:nvSpPr>
          <p:cNvPr id="5" name="Rectangle 1">
            <a:extLst>
              <a:ext uri="{FF2B5EF4-FFF2-40B4-BE49-F238E27FC236}">
                <a16:creationId xmlns:a16="http://schemas.microsoft.com/office/drawing/2014/main" id="{80730F31-4E44-46E6-05DE-72AE45256E6E}"/>
              </a:ext>
            </a:extLst>
          </p:cNvPr>
          <p:cNvSpPr>
            <a:spLocks noChangeArrowheads="1"/>
          </p:cNvSpPr>
          <p:nvPr/>
        </p:nvSpPr>
        <p:spPr bwMode="auto">
          <a:xfrm>
            <a:off x="0" y="997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92340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58ABB0-AFAF-425B-885B-73715D8E79F7}"/>
              </a:ext>
            </a:extLst>
          </p:cNvPr>
          <p:cNvSpPr>
            <a:spLocks noGrp="1"/>
          </p:cNvSpPr>
          <p:nvPr>
            <p:ph type="title"/>
          </p:nvPr>
        </p:nvSpPr>
        <p:spPr>
          <a:xfrm>
            <a:off x="357224" y="443949"/>
            <a:ext cx="8510400" cy="391412"/>
          </a:xfrm>
        </p:spPr>
        <p:txBody>
          <a:bodyPr/>
          <a:lstStyle/>
          <a:p>
            <a:r>
              <a:rPr lang="uk-UA" dirty="0">
                <a:latin typeface="Apis For Office" panose="020B0504010101010104" pitchFamily="34" charset="0"/>
                <a:ea typeface="Apis For Office" panose="020B0504010101010104" pitchFamily="34" charset="0"/>
                <a:cs typeface="Apis For Office" panose="020B0504010101010104" pitchFamily="34" charset="0"/>
              </a:rPr>
              <a:t>Класифікація гемофілії за ступенем тяжкості</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79AEB546-5C4B-45C9-8642-2D06437B15DA}"/>
              </a:ext>
            </a:extLst>
          </p:cNvPr>
          <p:cNvSpPr>
            <a:spLocks noGrp="1"/>
          </p:cNvSpPr>
          <p:nvPr>
            <p:ph type="dt" sz="half" idx="2"/>
          </p:nvPr>
        </p:nvSpPr>
        <p:spPr/>
        <p:txBody>
          <a:bodyPr/>
          <a:lstStyle/>
          <a:p>
            <a:pPr>
              <a:defRPr/>
            </a:pPr>
            <a:r>
              <a:rPr lang="en-US" noProof="0" dirty="0"/>
              <a:t>Date</a:t>
            </a:r>
            <a:endParaRPr lang="en-GB" noProof="0" dirty="0"/>
          </a:p>
        </p:txBody>
      </p:sp>
      <p:sp>
        <p:nvSpPr>
          <p:cNvPr id="6" name="Slide Number Placeholder 5">
            <a:extLst>
              <a:ext uri="{FF2B5EF4-FFF2-40B4-BE49-F238E27FC236}">
                <a16:creationId xmlns:a16="http://schemas.microsoft.com/office/drawing/2014/main" id="{2D69FA22-09F2-4957-BB13-1C7E5DC437BF}"/>
              </a:ext>
            </a:extLst>
          </p:cNvPr>
          <p:cNvSpPr>
            <a:spLocks noGrp="1"/>
          </p:cNvSpPr>
          <p:nvPr>
            <p:ph type="sldNum" sz="quarter" idx="4"/>
          </p:nvPr>
        </p:nvSpPr>
        <p:spPr/>
        <p:txBody>
          <a:bodyPr/>
          <a:lstStyle/>
          <a:p>
            <a:pPr>
              <a:defRPr/>
            </a:pPr>
            <a:fld id="{4B01E8EF-57E8-4F85-90EB-163CEE512F88}" type="slidenum">
              <a:rPr lang="en-GB" noProof="0" smtClean="0"/>
              <a:pPr>
                <a:defRPr/>
              </a:pPr>
              <a:t>4</a:t>
            </a:fld>
            <a:endParaRPr lang="en-GB" noProof="0" dirty="0"/>
          </a:p>
        </p:txBody>
      </p:sp>
      <p:sp>
        <p:nvSpPr>
          <p:cNvPr id="8" name="TextBox 7">
            <a:extLst>
              <a:ext uri="{FF2B5EF4-FFF2-40B4-BE49-F238E27FC236}">
                <a16:creationId xmlns:a16="http://schemas.microsoft.com/office/drawing/2014/main" id="{6718D0BC-CAFF-4637-B835-B71A353F3A88}"/>
              </a:ext>
            </a:extLst>
          </p:cNvPr>
          <p:cNvSpPr txBox="1"/>
          <p:nvPr/>
        </p:nvSpPr>
        <p:spPr>
          <a:xfrm>
            <a:off x="1240641" y="4669118"/>
            <a:ext cx="7419703" cy="246221"/>
          </a:xfrm>
          <a:prstGeom prst="rect">
            <a:avLst/>
          </a:prstGeom>
          <a:noFill/>
        </p:spPr>
        <p:txBody>
          <a:bodyPr wrap="square" rtlCol="0">
            <a:spAutoFit/>
          </a:bodyPr>
          <a:lstStyle/>
          <a:p>
            <a:r>
              <a:rPr lang="ru-RU" sz="10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*60-70% </a:t>
            </a:r>
            <a:r>
              <a:rPr lang="ru-RU" sz="10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усіх</a:t>
            </a:r>
            <a:r>
              <a:rPr lang="ru-RU" sz="10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діагностованих</a:t>
            </a:r>
            <a:r>
              <a:rPr lang="ru-RU" sz="10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випадків</a:t>
            </a:r>
            <a:r>
              <a:rPr lang="ru-RU" sz="10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rPr>
              <a:t>гемофілії</a:t>
            </a:r>
            <a:endParaRPr lang="en-GB" sz="1000" dirty="0">
              <a:solidFill>
                <a:srgbClr val="002060"/>
              </a:solidFill>
              <a:latin typeface="Apis For Office" panose="020B0504010101010104" pitchFamily="34" charset="0"/>
              <a:ea typeface="Apis For Office" panose="020B0504010101010104" pitchFamily="34" charset="0"/>
              <a:cs typeface="Apis For Office" panose="020B0504010101010104" pitchFamily="34" charset="0"/>
            </a:endParaRPr>
          </a:p>
        </p:txBody>
      </p:sp>
      <p:graphicFrame>
        <p:nvGraphicFramePr>
          <p:cNvPr id="2" name="Table 1">
            <a:extLst>
              <a:ext uri="{FF2B5EF4-FFF2-40B4-BE49-F238E27FC236}">
                <a16:creationId xmlns:a16="http://schemas.microsoft.com/office/drawing/2014/main" id="{A3B70FF5-ADE3-48DC-AC9B-012D0741F81C}"/>
              </a:ext>
            </a:extLst>
          </p:cNvPr>
          <p:cNvGraphicFramePr>
            <a:graphicFrameLocks noGrp="1"/>
          </p:cNvGraphicFramePr>
          <p:nvPr>
            <p:extLst>
              <p:ext uri="{D42A27DB-BD31-4B8C-83A1-F6EECF244321}">
                <p14:modId xmlns:p14="http://schemas.microsoft.com/office/powerpoint/2010/main" val="700353833"/>
              </p:ext>
            </p:extLst>
          </p:nvPr>
        </p:nvGraphicFramePr>
        <p:xfrm>
          <a:off x="350874" y="1196339"/>
          <a:ext cx="8476327" cy="2795480"/>
        </p:xfrm>
        <a:graphic>
          <a:graphicData uri="http://schemas.openxmlformats.org/drawingml/2006/table">
            <a:tbl>
              <a:tblPr>
                <a:tableStyleId>{775DCB02-9BB8-47FD-8907-85C794F793BA}</a:tableStyleId>
              </a:tblPr>
              <a:tblGrid>
                <a:gridCol w="1350335">
                  <a:extLst>
                    <a:ext uri="{9D8B030D-6E8A-4147-A177-3AD203B41FA5}">
                      <a16:colId xmlns:a16="http://schemas.microsoft.com/office/drawing/2014/main" val="1511056266"/>
                    </a:ext>
                  </a:extLst>
                </a:gridCol>
                <a:gridCol w="2913321">
                  <a:extLst>
                    <a:ext uri="{9D8B030D-6E8A-4147-A177-3AD203B41FA5}">
                      <a16:colId xmlns:a16="http://schemas.microsoft.com/office/drawing/2014/main" val="379857005"/>
                    </a:ext>
                  </a:extLst>
                </a:gridCol>
                <a:gridCol w="4212671">
                  <a:extLst>
                    <a:ext uri="{9D8B030D-6E8A-4147-A177-3AD203B41FA5}">
                      <a16:colId xmlns:a16="http://schemas.microsoft.com/office/drawing/2014/main" val="4097499719"/>
                    </a:ext>
                  </a:extLst>
                </a:gridCol>
              </a:tblGrid>
              <a:tr h="170208">
                <a:tc>
                  <a:txBody>
                    <a:bodyPr/>
                    <a:lstStyle/>
                    <a:p>
                      <a:pPr algn="ctr"/>
                      <a:r>
                        <a:rPr lang="ru-RU" sz="14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Ступінь</a:t>
                      </a:r>
                      <a:r>
                        <a:rPr lang="ru-RU" sz="14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4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тяжкості</a:t>
                      </a:r>
                      <a:r>
                        <a:rPr lang="ru-RU" sz="14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endParaRPr lang="en-GB" sz="14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tc>
                  <a:txBody>
                    <a:bodyPr/>
                    <a:lstStyle/>
                    <a:p>
                      <a:pPr algn="ctr"/>
                      <a:r>
                        <a:rPr lang="ru-RU" sz="14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Рівень</a:t>
                      </a:r>
                      <a:r>
                        <a:rPr lang="ru-RU" sz="14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фактору згортання </a:t>
                      </a:r>
                      <a:r>
                        <a:rPr lang="ru-RU" sz="14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крові</a:t>
                      </a:r>
                      <a:endParaRPr lang="en-GB" sz="14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tc>
                  <a:txBody>
                    <a:bodyPr/>
                    <a:lstStyle/>
                    <a:p>
                      <a:pPr algn="ctr"/>
                      <a:r>
                        <a:rPr lang="uk-UA" sz="1400" b="1" noProof="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Випадки кровотеч</a:t>
                      </a:r>
                      <a:endParaRPr lang="ru-RU" sz="1400" b="1" noProof="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extLst>
                  <a:ext uri="{0D108BD9-81ED-4DB2-BD59-A6C34878D82A}">
                    <a16:rowId xmlns:a16="http://schemas.microsoft.com/office/drawing/2014/main" val="1809633680"/>
                  </a:ext>
                </a:extLst>
              </a:tr>
              <a:tr h="595422">
                <a:tc>
                  <a:txBody>
                    <a:bodyPr/>
                    <a:lstStyle/>
                    <a:p>
                      <a:pPr algn="ctr"/>
                      <a:r>
                        <a:rPr lang="uk-UA" sz="2000" baseline="30000" noProof="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Тяжка </a:t>
                      </a:r>
                      <a:r>
                        <a:rPr lang="en-US" sz="2000" baseline="30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p>
                  </a:txBody>
                  <a:tcPr anchor="ctr"/>
                </a:tc>
                <a:tc>
                  <a:txBody>
                    <a:bodyPr/>
                    <a:lstStyle/>
                    <a:p>
                      <a:pPr algn="ct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&lt; 1 МЕ/</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дл</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(&lt; 0.01 МЕ/мл)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або</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endParaRPr lang="en-US"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p>
                      <a:pPr algn="ctr"/>
                      <a:r>
                        <a:rPr lang="ru-RU" sz="12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&lt; 1 % </a:t>
                      </a:r>
                      <a:r>
                        <a:rPr lang="ru-RU" sz="12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від</a:t>
                      </a:r>
                      <a:r>
                        <a:rPr lang="ru-RU" sz="12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норми</a:t>
                      </a:r>
                      <a:endParaRPr lang="ru-RU" sz="12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tc>
                  <a:txBody>
                    <a:bodyPr/>
                    <a:lstStyle/>
                    <a:p>
                      <a:pPr algn="ct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Спонтанна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кроватеча</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у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суглоби</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або</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м’язи</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особливість</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кровотеча</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може</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виникнут</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за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відсутністю</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причини</a:t>
                      </a:r>
                    </a:p>
                  </a:txBody>
                  <a:tcPr anchor="ctr"/>
                </a:tc>
                <a:extLst>
                  <a:ext uri="{0D108BD9-81ED-4DB2-BD59-A6C34878D82A}">
                    <a16:rowId xmlns:a16="http://schemas.microsoft.com/office/drawing/2014/main" val="2649757884"/>
                  </a:ext>
                </a:extLst>
              </a:tr>
              <a:tr h="818620">
                <a:tc>
                  <a:txBody>
                    <a:bodyPr/>
                    <a:lstStyle/>
                    <a:p>
                      <a:pPr algn="ct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Середня</a:t>
                      </a:r>
                      <a:endPar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tc>
                  <a:txBody>
                    <a:bodyPr/>
                    <a:lstStyle/>
                    <a:p>
                      <a:pPr algn="ct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1-5 МЕ/</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дл</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(0.01-0.05 МЕ/мл)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або</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p>
                    <a:p>
                      <a:pPr algn="ctr"/>
                      <a:r>
                        <a:rPr lang="ru-RU" sz="12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1-5% </a:t>
                      </a:r>
                      <a:r>
                        <a:rPr lang="ru-RU" sz="12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від</a:t>
                      </a:r>
                      <a:r>
                        <a:rPr lang="ru-RU" sz="12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норми</a:t>
                      </a:r>
                      <a:endParaRPr lang="ru-RU" sz="12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tc>
                  <a:txBody>
                    <a:bodyPr/>
                    <a:lstStyle/>
                    <a:p>
                      <a:pPr algn="ct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Спонтанні</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кровотечі</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виникають</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час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від</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часу;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тривалі</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кровотечі</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при невеликих травмах та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хірургічних</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втручаннях</a:t>
                      </a:r>
                      <a:endPar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extLst>
                  <a:ext uri="{0D108BD9-81ED-4DB2-BD59-A6C34878D82A}">
                    <a16:rowId xmlns:a16="http://schemas.microsoft.com/office/drawing/2014/main" val="2907074769"/>
                  </a:ext>
                </a:extLst>
              </a:tr>
              <a:tr h="818620">
                <a:tc>
                  <a:txBody>
                    <a:bodyPr/>
                    <a:lstStyle/>
                    <a:p>
                      <a:pPr algn="ct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Легка</a:t>
                      </a:r>
                      <a:endParaRPr lang="en-GB"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tc>
                  <a:txBody>
                    <a:bodyPr/>
                    <a:lstStyle/>
                    <a:p>
                      <a:pPr algn="ct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5-40 МЕ/</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дл</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(0.05-0.40 МЕ/мл)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або</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p>
                    <a:p>
                      <a:pPr algn="ctr"/>
                      <a:r>
                        <a:rPr lang="ru-RU" sz="12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5-&lt;40% </a:t>
                      </a:r>
                      <a:r>
                        <a:rPr lang="ru-RU" sz="12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від</a:t>
                      </a:r>
                      <a:r>
                        <a:rPr lang="ru-RU" sz="12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норми</a:t>
                      </a:r>
                      <a:endParaRPr lang="ru-RU" sz="12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tc>
                  <a:txBody>
                    <a:bodyPr/>
                    <a:lstStyle/>
                    <a:p>
                      <a:pPr algn="ct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Сильні</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кровотечі</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при травмах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або</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хірургічних</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втручаннях</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Спонтанні</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кровотечі</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2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рідко</a:t>
                      </a:r>
                      <a:r>
                        <a:rPr lang="ru-RU"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endParaRPr lang="en-GB" sz="12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a:txBody>
                  <a:tcPr anchor="ctr"/>
                </a:tc>
                <a:extLst>
                  <a:ext uri="{0D108BD9-81ED-4DB2-BD59-A6C34878D82A}">
                    <a16:rowId xmlns:a16="http://schemas.microsoft.com/office/drawing/2014/main" val="243040380"/>
                  </a:ext>
                </a:extLst>
              </a:tr>
            </a:tbl>
          </a:graphicData>
        </a:graphic>
      </p:graphicFrame>
      <p:pic>
        <p:nvPicPr>
          <p:cNvPr id="12" name="Picture 11">
            <a:extLst>
              <a:ext uri="{FF2B5EF4-FFF2-40B4-BE49-F238E27FC236}">
                <a16:creationId xmlns:a16="http://schemas.microsoft.com/office/drawing/2014/main" id="{F2F34AD6-D7D4-42CF-B1C9-6ACAC132232F}"/>
              </a:ext>
            </a:extLst>
          </p:cNvPr>
          <p:cNvPicPr>
            <a:picLocks noChangeAspect="1"/>
          </p:cNvPicPr>
          <p:nvPr/>
        </p:nvPicPr>
        <p:blipFill>
          <a:blip r:embed="rId3"/>
          <a:stretch>
            <a:fillRect/>
          </a:stretch>
        </p:blipFill>
        <p:spPr>
          <a:xfrm>
            <a:off x="4450591" y="103907"/>
            <a:ext cx="2591025" cy="176799"/>
          </a:xfrm>
          <a:prstGeom prst="rect">
            <a:avLst/>
          </a:prstGeom>
        </p:spPr>
      </p:pic>
    </p:spTree>
    <p:extLst>
      <p:ext uri="{BB962C8B-B14F-4D97-AF65-F5344CB8AC3E}">
        <p14:creationId xmlns:p14="http://schemas.microsoft.com/office/powerpoint/2010/main" val="1800434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5F68F8-F524-41AB-920B-5D43C1C5D300}"/>
              </a:ext>
            </a:extLst>
          </p:cNvPr>
          <p:cNvSpPr>
            <a:spLocks noGrp="1"/>
          </p:cNvSpPr>
          <p:nvPr>
            <p:ph idx="1"/>
          </p:nvPr>
        </p:nvSpPr>
        <p:spPr>
          <a:xfrm>
            <a:off x="316800" y="1312224"/>
            <a:ext cx="8510400" cy="2606634"/>
          </a:xfrm>
        </p:spPr>
        <p:txBody>
          <a:bodyPr/>
          <a:lstStyle/>
          <a:p>
            <a:r>
              <a:rPr lang="ru-RU" b="1" dirty="0" err="1">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dirty="0">
                <a:latin typeface="Apis For Office" panose="020B0504010101010104" pitchFamily="34" charset="0"/>
                <a:ea typeface="Apis For Office" panose="020B0504010101010104" pitchFamily="34" charset="0"/>
                <a:cs typeface="Apis For Office" panose="020B0504010101010104" pitchFamily="34" charset="0"/>
              </a:rPr>
              <a:t> -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спадкове</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захворювання</a:t>
            </a:r>
            <a:r>
              <a:rPr lang="ru-RU" dirty="0">
                <a:latin typeface="Apis For Office" panose="020B0504010101010104" pitchFamily="34" charset="0"/>
                <a:ea typeface="Apis For Office" panose="020B0504010101010104" pitchFamily="34" charset="0"/>
                <a:cs typeface="Apis For Office" panose="020B0504010101010104" pitchFamily="34" charset="0"/>
              </a:rPr>
              <a:t>, яке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з'являється</a:t>
            </a:r>
            <a:r>
              <a:rPr lang="ru-RU" dirty="0">
                <a:latin typeface="Apis For Office" panose="020B0504010101010104" pitchFamily="34" charset="0"/>
                <a:ea typeface="Apis For Office" panose="020B0504010101010104" pitchFamily="34" charset="0"/>
                <a:cs typeface="Apis For Office" panose="020B0504010101010104" pitchFamily="34" charset="0"/>
              </a:rPr>
              <a:t> в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результаті</a:t>
            </a:r>
            <a:r>
              <a:rPr lang="ru-RU" dirty="0">
                <a:latin typeface="Apis For Office" panose="020B0504010101010104" pitchFamily="34" charset="0"/>
                <a:ea typeface="Apis For Office" panose="020B0504010101010104" pitchFamily="34" charset="0"/>
                <a:cs typeface="Apis For Office" panose="020B0504010101010104" pitchFamily="34" charset="0"/>
              </a:rPr>
              <a:t> мутації</a:t>
            </a:r>
            <a:r>
              <a:rPr lang="ru-RU" baseline="30000" dirty="0">
                <a:latin typeface="Apis For Office" panose="020B0504010101010104" pitchFamily="34" charset="0"/>
                <a:ea typeface="Apis For Office" panose="020B0504010101010104" pitchFamily="34" charset="0"/>
                <a:cs typeface="Apis For Office" panose="020B0504010101010104" pitchFamily="34" charset="0"/>
              </a:rPr>
              <a:t>1</a:t>
            </a:r>
            <a:r>
              <a:rPr lang="ru-RU" dirty="0">
                <a:latin typeface="Apis For Office" panose="020B0504010101010104" pitchFamily="34" charset="0"/>
                <a:ea typeface="Apis For Office" panose="020B0504010101010104" pitchFamily="34" charset="0"/>
                <a:cs typeface="Apis For Office" panose="020B0504010101010104" pitchFamily="34" charset="0"/>
              </a:rPr>
              <a:t>, делеції</a:t>
            </a:r>
            <a:r>
              <a:rPr lang="ru-RU" baseline="30000" dirty="0">
                <a:latin typeface="Apis For Office" panose="020B0504010101010104" pitchFamily="34" charset="0"/>
                <a:ea typeface="Apis For Office" panose="020B0504010101010104" pitchFamily="34" charset="0"/>
                <a:cs typeface="Apis For Office" panose="020B0504010101010104" pitchFamily="34" charset="0"/>
              </a:rPr>
              <a:t>2</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dirty="0">
                <a:latin typeface="Apis For Office" panose="020B0504010101010104" pitchFamily="34" charset="0"/>
                <a:ea typeface="Apis For Office" panose="020B0504010101010104" pitchFamily="34" charset="0"/>
                <a:cs typeface="Apis For Office" panose="020B0504010101010104" pitchFamily="34" charset="0"/>
              </a:rPr>
              <a:t> інверсії</a:t>
            </a:r>
            <a:r>
              <a:rPr lang="ru-RU" baseline="30000" dirty="0">
                <a:latin typeface="Apis For Office" panose="020B0504010101010104" pitchFamily="34" charset="0"/>
                <a:ea typeface="Apis For Office" panose="020B0504010101010104" pitchFamily="34" charset="0"/>
                <a:cs typeface="Apis For Office" panose="020B0504010101010104" pitchFamily="34" charset="0"/>
              </a:rPr>
              <a:t>3</a:t>
            </a:r>
            <a:r>
              <a:rPr lang="ru-RU" dirty="0">
                <a:latin typeface="Apis For Office" panose="020B0504010101010104" pitchFamily="34" charset="0"/>
                <a:ea typeface="Apis For Office" panose="020B0504010101010104" pitchFamily="34" charset="0"/>
                <a:cs typeface="Apis For Office" panose="020B0504010101010104" pitchFamily="34" charset="0"/>
              </a:rPr>
              <a:t> гена фактора </a:t>
            </a:r>
            <a:r>
              <a:rPr lang="da-DK" dirty="0">
                <a:latin typeface="Apis For Office" panose="020B0504010101010104" pitchFamily="34" charset="0"/>
                <a:ea typeface="Apis For Office" panose="020B0504010101010104" pitchFamily="34" charset="0"/>
                <a:cs typeface="Apis For Office" panose="020B0504010101010104" pitchFamily="34" charset="0"/>
              </a:rPr>
              <a:t>VIII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або</a:t>
            </a:r>
            <a:r>
              <a:rPr lang="ru-RU" dirty="0">
                <a:latin typeface="Apis For Office" panose="020B0504010101010104" pitchFamily="34" charset="0"/>
                <a:ea typeface="Apis For Office" panose="020B0504010101010104" pitchFamily="34" charset="0"/>
                <a:cs typeface="Apis For Office" panose="020B0504010101010104" pitchFamily="34" charset="0"/>
              </a:rPr>
              <a:t> фактора </a:t>
            </a:r>
            <a:r>
              <a:rPr lang="da-DK" dirty="0">
                <a:latin typeface="Apis For Office" panose="020B0504010101010104" pitchFamily="34" charset="0"/>
                <a:ea typeface="Apis For Office" panose="020B0504010101010104" pitchFamily="34" charset="0"/>
                <a:cs typeface="Apis For Office" panose="020B0504010101010104" pitchFamily="34" charset="0"/>
              </a:rPr>
              <a:t>IX.</a:t>
            </a:r>
          </a:p>
          <a:p>
            <a:r>
              <a:rPr lang="ru-RU" dirty="0" err="1">
                <a:latin typeface="Apis For Office" panose="020B0504010101010104" pitchFamily="34" charset="0"/>
                <a:ea typeface="Apis For Office" panose="020B0504010101010104" pitchFamily="34" charset="0"/>
                <a:cs typeface="Apis For Office" panose="020B0504010101010104" pitchFamily="34" charset="0"/>
              </a:rPr>
              <a:t>Гемофілія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вражає</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тільки</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чоловіків</a:t>
            </a:r>
            <a:r>
              <a:rPr lang="ru-RU" dirty="0">
                <a:latin typeface="Apis For Office" panose="020B0504010101010104" pitchFamily="34" charset="0"/>
                <a:ea typeface="Apis For Office" panose="020B0504010101010104" pitchFamily="34" charset="0"/>
                <a:cs typeface="Apis For Office" panose="020B0504010101010104" pitchFamily="34" charset="0"/>
              </a:rPr>
              <a:t>, т.к.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ці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гени</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розташовані</a:t>
            </a:r>
            <a:r>
              <a:rPr lang="ru-RU" dirty="0">
                <a:latin typeface="Apis For Office" panose="020B0504010101010104" pitchFamily="34" charset="0"/>
                <a:ea typeface="Apis For Office" panose="020B0504010101010104" pitchFamily="34" charset="0"/>
                <a:cs typeface="Apis For Office" panose="020B0504010101010104" pitchFamily="34" charset="0"/>
              </a:rPr>
              <a:t> у Х-</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хромосомі</a:t>
            </a:r>
            <a:r>
              <a:rPr lang="ru-RU" dirty="0">
                <a:latin typeface="Apis For Office" panose="020B0504010101010104" pitchFamily="34" charset="0"/>
                <a:ea typeface="Apis For Office" panose="020B0504010101010104" pitchFamily="34" charset="0"/>
                <a:cs typeface="Apis For Office" panose="020B0504010101010104" pitchFamily="34" charset="0"/>
              </a:rPr>
              <a:t>.</a:t>
            </a:r>
          </a:p>
          <a:p>
            <a:endParaRPr lang="ru-RU" dirty="0">
              <a:latin typeface="Apis For Office" panose="020B0504010101010104" pitchFamily="34" charset="0"/>
              <a:ea typeface="Apis For Office" panose="020B0504010101010104" pitchFamily="34" charset="0"/>
              <a:cs typeface="Apis For Office" panose="020B0504010101010104" pitchFamily="34" charset="0"/>
            </a:endParaRPr>
          </a:p>
          <a:p>
            <a:pPr marL="542925" lvl="2" indent="0">
              <a:buNone/>
            </a:pPr>
            <a:r>
              <a:rPr lang="ru-RU" dirty="0" err="1">
                <a:latin typeface="Apis For Office" panose="020B0504010101010104" pitchFamily="34" charset="0"/>
                <a:ea typeface="Apis For Office" panose="020B0504010101010104" pitchFamily="34" charset="0"/>
                <a:cs typeface="Apis For Office" panose="020B0504010101010104" pitchFamily="34" charset="0"/>
              </a:rPr>
              <a:t>Носіями</a:t>
            </a:r>
            <a:r>
              <a:rPr lang="ru-RU" dirty="0">
                <a:latin typeface="Apis For Office" panose="020B0504010101010104" pitchFamily="34" charset="0"/>
                <a:ea typeface="Apis For Office" panose="020B0504010101010104" pitchFamily="34" charset="0"/>
                <a:cs typeface="Apis For Office" panose="020B0504010101010104" pitchFamily="34" charset="0"/>
              </a:rPr>
              <a:t> гена є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виключно</a:t>
            </a:r>
            <a:r>
              <a:rPr lang="ru-RU" dirty="0">
                <a:latin typeface="Apis For Office" panose="020B0504010101010104" pitchFamily="34" charset="0"/>
                <a:ea typeface="Apis For Office" panose="020B0504010101010104" pitchFamily="34" charset="0"/>
                <a:cs typeface="Apis For Office" panose="020B0504010101010104" pitchFamily="34" charset="0"/>
              </a:rPr>
              <a:t> дочки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чоловіків</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із</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гемофілією</a:t>
            </a:r>
            <a:r>
              <a:rPr lang="ru-RU" dirty="0">
                <a:latin typeface="Apis For Office" panose="020B0504010101010104" pitchFamily="34" charset="0"/>
                <a:ea typeface="Apis For Office" panose="020B0504010101010104" pitchFamily="34" charset="0"/>
                <a:cs typeface="Apis For Office" panose="020B0504010101010104" pitchFamily="34" charset="0"/>
              </a:rPr>
              <a:t>, до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синів</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це</a:t>
            </a:r>
            <a:r>
              <a:rPr lang="ru-RU" dirty="0">
                <a:latin typeface="Apis For Office" panose="020B0504010101010104" pitchFamily="34" charset="0"/>
                <a:ea typeface="Apis For Office" panose="020B0504010101010104" pitchFamily="34" charset="0"/>
                <a:cs typeface="Apis For Office" panose="020B0504010101010104" pitchFamily="34" charset="0"/>
              </a:rPr>
              <a:t> не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стосується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endParaRPr lang="en-US" dirty="0">
              <a:latin typeface="Apis For Office" panose="020B0504010101010104" pitchFamily="34" charset="0"/>
              <a:ea typeface="Apis For Office" panose="020B0504010101010104" pitchFamily="34" charset="0"/>
              <a:cs typeface="Apis For Office" panose="020B0504010101010104" pitchFamily="34" charset="0"/>
            </a:endParaRPr>
          </a:p>
          <a:p>
            <a:pPr marL="542925" lvl="2" indent="0">
              <a:buNone/>
            </a:pPr>
            <a:r>
              <a:rPr lang="ru-RU" dirty="0" err="1">
                <a:latin typeface="Apis For Office" panose="020B0504010101010104" pitchFamily="34" charset="0"/>
                <a:ea typeface="Apis For Office" panose="020B0504010101010104" pitchFamily="34" charset="0"/>
                <a:cs typeface="Apis For Office" panose="020B0504010101010104" pitchFamily="34" charset="0"/>
              </a:rPr>
              <a:t>Кожен</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син</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жінки</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що</a:t>
            </a:r>
            <a:r>
              <a:rPr lang="ru-RU" dirty="0">
                <a:latin typeface="Apis For Office" panose="020B0504010101010104" pitchFamily="34" charset="0"/>
                <a:ea typeface="Apis For Office" panose="020B0504010101010104" pitchFamily="34" charset="0"/>
                <a:cs typeface="Apis For Office" panose="020B0504010101010104" pitchFamily="34" charset="0"/>
              </a:rPr>
              <a:t> є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носієм</a:t>
            </a:r>
            <a:r>
              <a:rPr lang="ru-RU" dirty="0">
                <a:latin typeface="Apis For Office" panose="020B0504010101010104" pitchFamily="34" charset="0"/>
                <a:ea typeface="Apis For Office" panose="020B0504010101010104" pitchFamily="34" charset="0"/>
                <a:cs typeface="Apis For Office" panose="020B0504010101010104" pitchFamily="34" charset="0"/>
              </a:rPr>
              <a:t> гена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має</a:t>
            </a:r>
            <a:r>
              <a:rPr lang="ru-RU" dirty="0">
                <a:latin typeface="Apis For Office" panose="020B0504010101010104" pitchFamily="34" charset="0"/>
                <a:ea typeface="Apis For Office" panose="020B0504010101010104" pitchFamily="34" charset="0"/>
                <a:cs typeface="Apis For Office" panose="020B0504010101010104" pitchFamily="34" charset="0"/>
              </a:rPr>
              <a:t> 50% шанс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захворіти</a:t>
            </a:r>
            <a:r>
              <a:rPr lang="ru-RU" dirty="0">
                <a:latin typeface="Apis For Office" panose="020B0504010101010104" pitchFamily="34" charset="0"/>
                <a:ea typeface="Apis For Office" panose="020B0504010101010104" pitchFamily="34" charset="0"/>
                <a:cs typeface="Apis For Office" panose="020B0504010101010104" pitchFamily="34" charset="0"/>
              </a:rPr>
              <a:t> на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гемофілію</a:t>
            </a:r>
            <a:r>
              <a:rPr lang="ru-RU" dirty="0">
                <a:latin typeface="Apis For Office" panose="020B0504010101010104" pitchFamily="34" charset="0"/>
                <a:ea typeface="Apis For Office" panose="020B0504010101010104" pitchFamily="34" charset="0"/>
                <a:cs typeface="Apis For Office" panose="020B0504010101010104" pitchFamily="34" charset="0"/>
              </a:rPr>
              <a:t>, 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кожна</a:t>
            </a:r>
            <a:r>
              <a:rPr lang="ru-RU" dirty="0">
                <a:latin typeface="Apis For Office" panose="020B0504010101010104" pitchFamily="34" charset="0"/>
                <a:ea typeface="Apis For Office" panose="020B0504010101010104" pitchFamily="34" charset="0"/>
                <a:cs typeface="Apis For Office" panose="020B0504010101010104" pitchFamily="34" charset="0"/>
              </a:rPr>
              <a:t> дочка з 50%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ймовірністю</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може</a:t>
            </a:r>
            <a:r>
              <a:rPr lang="ru-RU" dirty="0">
                <a:latin typeface="Apis For Office" panose="020B0504010101010104" pitchFamily="34" charset="0"/>
                <a:ea typeface="Apis For Office" panose="020B0504010101010104" pitchFamily="34" charset="0"/>
                <a:cs typeface="Apis For Office" panose="020B0504010101010104" pitchFamily="34" charset="0"/>
              </a:rPr>
              <a:t> стати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носієм</a:t>
            </a:r>
            <a:r>
              <a:rPr lang="ru-RU" dirty="0">
                <a:latin typeface="Apis For Office" panose="020B0504010101010104" pitchFamily="34" charset="0"/>
                <a:ea typeface="Apis For Office" panose="020B0504010101010104" pitchFamily="34" charset="0"/>
                <a:cs typeface="Apis For Office" panose="020B0504010101010104" pitchFamily="34" charset="0"/>
              </a:rPr>
              <a:t>.</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Title 2">
            <a:extLst>
              <a:ext uri="{FF2B5EF4-FFF2-40B4-BE49-F238E27FC236}">
                <a16:creationId xmlns:a16="http://schemas.microsoft.com/office/drawing/2014/main" id="{18C226BD-F139-45CB-AE99-625CBCAB5393}"/>
              </a:ext>
            </a:extLst>
          </p:cNvPr>
          <p:cNvSpPr>
            <a:spLocks noGrp="1"/>
          </p:cNvSpPr>
          <p:nvPr>
            <p:ph type="title"/>
          </p:nvPr>
        </p:nvSpPr>
        <p:spPr>
          <a:xfrm>
            <a:off x="316800" y="366882"/>
            <a:ext cx="8510400" cy="391412"/>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Етіологія</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F85BC226-7F39-4587-A6DA-C8A1F22713A7}"/>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55174B85-5E1B-4BC5-8730-6F293E72F792}"/>
              </a:ext>
            </a:extLst>
          </p:cNvPr>
          <p:cNvSpPr>
            <a:spLocks noGrp="1"/>
          </p:cNvSpPr>
          <p:nvPr>
            <p:ph type="sldNum" sz="quarter" idx="4"/>
          </p:nvPr>
        </p:nvSpPr>
        <p:spPr/>
        <p:txBody>
          <a:bodyPr/>
          <a:lstStyle/>
          <a:p>
            <a:pPr>
              <a:defRPr/>
            </a:pPr>
            <a:fld id="{4B01E8EF-57E8-4F85-90EB-163CEE512F88}" type="slidenum">
              <a:rPr lang="en-GB" noProof="0" smtClean="0"/>
              <a:pPr>
                <a:defRPr/>
              </a:pPr>
              <a:t>5</a:t>
            </a:fld>
            <a:endParaRPr lang="en-GB" noProof="0" dirty="0"/>
          </a:p>
        </p:txBody>
      </p:sp>
      <p:sp>
        <p:nvSpPr>
          <p:cNvPr id="7" name="TextBox 6">
            <a:extLst>
              <a:ext uri="{FF2B5EF4-FFF2-40B4-BE49-F238E27FC236}">
                <a16:creationId xmlns:a16="http://schemas.microsoft.com/office/drawing/2014/main" id="{9F16C80D-32D2-4A30-B9EE-BA350564B517}"/>
              </a:ext>
            </a:extLst>
          </p:cNvPr>
          <p:cNvSpPr txBox="1"/>
          <p:nvPr/>
        </p:nvSpPr>
        <p:spPr>
          <a:xfrm>
            <a:off x="411982" y="4026629"/>
            <a:ext cx="8217353" cy="553998"/>
          </a:xfrm>
          <a:prstGeom prst="rect">
            <a:avLst/>
          </a:prstGeom>
          <a:noFill/>
        </p:spPr>
        <p:txBody>
          <a:bodyPr wrap="square" rtlCol="0">
            <a:spAutoFit/>
          </a:bodyPr>
          <a:lstStyle/>
          <a:p>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1. </a:t>
            </a:r>
            <a:r>
              <a:rPr lang="ru-RU" sz="10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Генна</a:t>
            </a:r>
            <a:r>
              <a:rPr lang="ru-RU" sz="10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мутація</a:t>
            </a:r>
            <a:r>
              <a:rPr lang="ru-RU" sz="10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є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стійка</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зміна</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послідовності</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ДНК,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що</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утворює</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ген.</a:t>
            </a:r>
          </a:p>
          <a:p>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2. </a:t>
            </a:r>
            <a:r>
              <a:rPr lang="ru-RU" sz="10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Делеція</a:t>
            </a:r>
            <a:r>
              <a:rPr lang="ru-RU" sz="10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гена </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структурна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мутація</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 коли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він</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виключається</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частина</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хромосоми</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чи</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послідовність</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ДРК.</a:t>
            </a:r>
          </a:p>
          <a:p>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3. </a:t>
            </a:r>
            <a:r>
              <a:rPr lang="ru-RU" sz="10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Інверсія</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хромосомна</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перебудова</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коли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відбувається</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поворот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ділянки</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0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хромосоми</a:t>
            </a:r>
            <a:r>
              <a:rPr lang="ru-RU"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на 180°.</a:t>
            </a:r>
            <a:endParaRPr lang="en-GB" sz="10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8" name="Footer Placeholder 2">
            <a:extLst>
              <a:ext uri="{FF2B5EF4-FFF2-40B4-BE49-F238E27FC236}">
                <a16:creationId xmlns:a16="http://schemas.microsoft.com/office/drawing/2014/main" id="{3CF4454E-3B18-4216-8B38-6CE6A2580AA1}"/>
              </a:ext>
            </a:extLst>
          </p:cNvPr>
          <p:cNvSpPr txBox="1">
            <a:spLocks/>
          </p:cNvSpPr>
          <p:nvPr/>
        </p:nvSpPr>
        <p:spPr>
          <a:xfrm>
            <a:off x="4173538" y="103188"/>
            <a:ext cx="2900362" cy="1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878921">
              <a:spcBef>
                <a:spcPct val="0"/>
              </a:spcBef>
              <a:defRPr/>
            </a:pPr>
            <a:r>
              <a:rPr lang="en-GB" sz="600">
                <a:solidFill>
                  <a:srgbClr val="82786F"/>
                </a:solidFill>
                <a:latin typeface="Verdana"/>
              </a:rPr>
              <a:t>FOR INTERNAL USE ONLY</a:t>
            </a:r>
            <a:endParaRPr lang="en-GB" sz="600" dirty="0">
              <a:solidFill>
                <a:srgbClr val="82786F"/>
              </a:solidFill>
              <a:latin typeface="Verdana"/>
            </a:endParaRPr>
          </a:p>
        </p:txBody>
      </p:sp>
    </p:spTree>
    <p:extLst>
      <p:ext uri="{BB962C8B-B14F-4D97-AF65-F5344CB8AC3E}">
        <p14:creationId xmlns:p14="http://schemas.microsoft.com/office/powerpoint/2010/main" val="3195894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340DB11-D121-45DE-B130-B7B6F0E00273}"/>
              </a:ext>
            </a:extLst>
          </p:cNvPr>
          <p:cNvSpPr>
            <a:spLocks noGrp="1"/>
          </p:cNvSpPr>
          <p:nvPr>
            <p:ph type="ftr" sz="quarter" idx="3"/>
          </p:nvPr>
        </p:nvSpPr>
        <p:spPr/>
        <p:txBody>
          <a:bodyPr/>
          <a:lstStyle/>
          <a:p>
            <a:pPr>
              <a:defRPr/>
            </a:pPr>
            <a:r>
              <a:rPr lang="en-GB" noProof="0"/>
              <a:t>PowerPoint Presentation</a:t>
            </a:r>
            <a:endParaRPr lang="en-GB" noProof="0" dirty="0"/>
          </a:p>
        </p:txBody>
      </p:sp>
      <p:sp>
        <p:nvSpPr>
          <p:cNvPr id="5" name="Date Placeholder 4">
            <a:extLst>
              <a:ext uri="{FF2B5EF4-FFF2-40B4-BE49-F238E27FC236}">
                <a16:creationId xmlns:a16="http://schemas.microsoft.com/office/drawing/2014/main" id="{75AB847B-BD39-404D-AC55-1830FD17691C}"/>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8EFBDFB5-8905-4532-9AB1-726A5F520921}"/>
              </a:ext>
            </a:extLst>
          </p:cNvPr>
          <p:cNvSpPr>
            <a:spLocks noGrp="1"/>
          </p:cNvSpPr>
          <p:nvPr>
            <p:ph type="sldNum" sz="quarter" idx="4"/>
          </p:nvPr>
        </p:nvSpPr>
        <p:spPr/>
        <p:txBody>
          <a:bodyPr/>
          <a:lstStyle/>
          <a:p>
            <a:pPr>
              <a:defRPr/>
            </a:pPr>
            <a:fld id="{4B01E8EF-57E8-4F85-90EB-163CEE512F88}" type="slidenum">
              <a:rPr lang="en-GB" noProof="0" smtClean="0"/>
              <a:pPr>
                <a:defRPr/>
              </a:pPr>
              <a:t>6</a:t>
            </a:fld>
            <a:endParaRPr lang="en-GB" noProof="0" dirty="0"/>
          </a:p>
        </p:txBody>
      </p:sp>
      <p:sp>
        <p:nvSpPr>
          <p:cNvPr id="7" name="Footer Placeholder 2">
            <a:extLst>
              <a:ext uri="{FF2B5EF4-FFF2-40B4-BE49-F238E27FC236}">
                <a16:creationId xmlns:a16="http://schemas.microsoft.com/office/drawing/2014/main" id="{E0B9B379-2210-43CA-B279-026ED5D5B8EC}"/>
              </a:ext>
            </a:extLst>
          </p:cNvPr>
          <p:cNvSpPr txBox="1">
            <a:spLocks/>
          </p:cNvSpPr>
          <p:nvPr/>
        </p:nvSpPr>
        <p:spPr>
          <a:xfrm>
            <a:off x="4391130" y="0"/>
            <a:ext cx="2682770" cy="20478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878921">
              <a:spcBef>
                <a:spcPct val="0"/>
              </a:spcBef>
              <a:defRPr/>
            </a:pPr>
            <a:r>
              <a:rPr lang="en-GB" sz="600" dirty="0">
                <a:solidFill>
                  <a:srgbClr val="82786F"/>
                </a:solidFill>
                <a:latin typeface="Verdana"/>
              </a:rPr>
              <a:t>FOR INTERNAL USE ONLY</a:t>
            </a:r>
          </a:p>
        </p:txBody>
      </p:sp>
      <p:pic>
        <p:nvPicPr>
          <p:cNvPr id="10" name="Picture 9" descr="A picture containing text, design, screenshot&#10;&#10;Description automatically generated">
            <a:extLst>
              <a:ext uri="{FF2B5EF4-FFF2-40B4-BE49-F238E27FC236}">
                <a16:creationId xmlns:a16="http://schemas.microsoft.com/office/drawing/2014/main" id="{353BE4FC-26FD-79E1-9056-E56701FE8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22" y="206650"/>
            <a:ext cx="7802072" cy="4391452"/>
          </a:xfrm>
          <a:prstGeom prst="rect">
            <a:avLst/>
          </a:prstGeom>
        </p:spPr>
      </p:pic>
    </p:spTree>
    <p:extLst>
      <p:ext uri="{BB962C8B-B14F-4D97-AF65-F5344CB8AC3E}">
        <p14:creationId xmlns:p14="http://schemas.microsoft.com/office/powerpoint/2010/main" val="1645528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E1AAE4-5A5F-4A06-83F5-5638D129A6A6}"/>
              </a:ext>
            </a:extLst>
          </p:cNvPr>
          <p:cNvSpPr>
            <a:spLocks noGrp="1"/>
          </p:cNvSpPr>
          <p:nvPr>
            <p:ph idx="1"/>
          </p:nvPr>
        </p:nvSpPr>
        <p:spPr>
          <a:xfrm>
            <a:off x="316800" y="1093855"/>
            <a:ext cx="8510400" cy="2955789"/>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це</a:t>
            </a:r>
            <a:r>
              <a:rPr lang="ru-RU" dirty="0">
                <a:latin typeface="Apis For Office" panose="020B0504010101010104" pitchFamily="34" charset="0"/>
                <a:ea typeface="Apis For Office" panose="020B0504010101010104" pitchFamily="34" charset="0"/>
                <a:cs typeface="Apis For Office" panose="020B0504010101010104" pitchFamily="34" charset="0"/>
              </a:rPr>
              <a:t> складна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біологічна</a:t>
            </a:r>
            <a:r>
              <a:rPr lang="ru-RU" dirty="0">
                <a:latin typeface="Apis For Office" panose="020B0504010101010104" pitchFamily="34" charset="0"/>
                <a:ea typeface="Apis For Office" panose="020B0504010101010104" pitchFamily="34" charset="0"/>
                <a:cs typeface="Apis For Office" panose="020B0504010101010104" pitchFamily="34" charset="0"/>
              </a:rPr>
              <a:t> система, яка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забезпечує</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збереження</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рідкого</a:t>
            </a:r>
            <a:r>
              <a:rPr lang="ru-RU" dirty="0">
                <a:latin typeface="Apis For Office" panose="020B0504010101010104" pitchFamily="34" charset="0"/>
                <a:ea typeface="Apis For Office" panose="020B0504010101010104" pitchFamily="34" charset="0"/>
                <a:cs typeface="Apis For Office" panose="020B0504010101010104" pitchFamily="34" charset="0"/>
              </a:rPr>
              <a:t> стану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крові</a:t>
            </a:r>
            <a:r>
              <a:rPr lang="ru-RU" dirty="0">
                <a:latin typeface="Apis For Office" panose="020B0504010101010104" pitchFamily="34" charset="0"/>
                <a:ea typeface="Apis For Office" panose="020B0504010101010104" pitchFamily="34" charset="0"/>
                <a:cs typeface="Apis For Office" panose="020B0504010101010104" pitchFamily="34" charset="0"/>
              </a:rPr>
              <a:t> у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звичайних</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умовах</a:t>
            </a:r>
            <a:r>
              <a:rPr lang="ru-RU" dirty="0">
                <a:latin typeface="Apis For Office" panose="020B0504010101010104" pitchFamily="34" charset="0"/>
                <a:ea typeface="Apis For Office" panose="020B0504010101010104" pitchFamily="34" charset="0"/>
                <a:cs typeface="Apis For Office" panose="020B0504010101010104" pitchFamily="34" charset="0"/>
              </a:rPr>
              <a:t>, а при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порушенні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цілісності</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судинного</a:t>
            </a:r>
            <a:r>
              <a:rPr lang="ru-RU" dirty="0">
                <a:latin typeface="Apis For Office" panose="020B0504010101010104" pitchFamily="34" charset="0"/>
                <a:ea typeface="Apis For Office" panose="020B0504010101010104" pitchFamily="34" charset="0"/>
                <a:cs typeface="Apis For Office" panose="020B0504010101010104" pitchFamily="34" charset="0"/>
              </a:rPr>
              <a:t> русла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зупиняє</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кровотечу</a:t>
            </a:r>
            <a:r>
              <a:rPr lang="ru-RU" dirty="0">
                <a:latin typeface="Apis For Office" panose="020B0504010101010104" pitchFamily="34" charset="0"/>
                <a:ea typeface="Apis For Office" panose="020B0504010101010104" pitchFamily="34" charset="0"/>
                <a:cs typeface="Apis For Office" panose="020B0504010101010104" pitchFamily="34" charset="0"/>
              </a:rPr>
              <a:t>.</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3" name="Title 2">
            <a:extLst>
              <a:ext uri="{FF2B5EF4-FFF2-40B4-BE49-F238E27FC236}">
                <a16:creationId xmlns:a16="http://schemas.microsoft.com/office/drawing/2014/main" id="{2DFD87E0-2068-4617-A167-5CEB4B0A92EE}"/>
              </a:ext>
            </a:extLst>
          </p:cNvPr>
          <p:cNvSpPr>
            <a:spLocks noGrp="1"/>
          </p:cNvSpPr>
          <p:nvPr>
            <p:ph type="title"/>
          </p:nvPr>
        </p:nvSpPr>
        <p:spPr>
          <a:xfrm>
            <a:off x="316800" y="319714"/>
            <a:ext cx="8510400" cy="391412"/>
          </a:xfrm>
        </p:spPr>
        <p:txBody>
          <a:bodyPr/>
          <a:lstStyle/>
          <a:p>
            <a:r>
              <a:rPr lang="ru-RU" dirty="0">
                <a:latin typeface="Apis For Office" panose="020B0504010101010104" pitchFamily="34" charset="0"/>
                <a:ea typeface="Apis For Office" panose="020B0504010101010104" pitchFamily="34" charset="0"/>
                <a:cs typeface="Apis For Office" panose="020B0504010101010104" pitchFamily="34" charset="0"/>
              </a:rPr>
              <a:t>Гемостаз</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Date Placeholder 4">
            <a:extLst>
              <a:ext uri="{FF2B5EF4-FFF2-40B4-BE49-F238E27FC236}">
                <a16:creationId xmlns:a16="http://schemas.microsoft.com/office/drawing/2014/main" id="{8EC873E6-880F-4313-9A20-912B5D8BFA34}"/>
              </a:ext>
            </a:extLst>
          </p:cNvPr>
          <p:cNvSpPr>
            <a:spLocks noGrp="1"/>
          </p:cNvSpPr>
          <p:nvPr>
            <p:ph type="dt" sz="half" idx="2"/>
          </p:nvPr>
        </p:nvSpPr>
        <p:spPr/>
        <p:txBody>
          <a:bodyPr/>
          <a:lstStyle/>
          <a:p>
            <a:pPr>
              <a:defRPr/>
            </a:pPr>
            <a:r>
              <a:rPr lang="en-US" noProof="0"/>
              <a:t>Date</a:t>
            </a:r>
            <a:endParaRPr lang="en-GB" noProof="0" dirty="0"/>
          </a:p>
        </p:txBody>
      </p:sp>
      <p:sp>
        <p:nvSpPr>
          <p:cNvPr id="6" name="Slide Number Placeholder 5">
            <a:extLst>
              <a:ext uri="{FF2B5EF4-FFF2-40B4-BE49-F238E27FC236}">
                <a16:creationId xmlns:a16="http://schemas.microsoft.com/office/drawing/2014/main" id="{B92C6A6E-D7B9-4522-944A-D81F6FF77B20}"/>
              </a:ext>
            </a:extLst>
          </p:cNvPr>
          <p:cNvSpPr>
            <a:spLocks noGrp="1"/>
          </p:cNvSpPr>
          <p:nvPr>
            <p:ph type="sldNum" sz="quarter" idx="4"/>
          </p:nvPr>
        </p:nvSpPr>
        <p:spPr/>
        <p:txBody>
          <a:bodyPr/>
          <a:lstStyle/>
          <a:p>
            <a:pPr>
              <a:defRPr/>
            </a:pPr>
            <a:fld id="{4B01E8EF-57E8-4F85-90EB-163CEE512F88}" type="slidenum">
              <a:rPr lang="en-GB" noProof="0" smtClean="0"/>
              <a:pPr>
                <a:defRPr/>
              </a:pPr>
              <a:t>7</a:t>
            </a:fld>
            <a:endParaRPr lang="en-GB" noProof="0" dirty="0"/>
          </a:p>
        </p:txBody>
      </p:sp>
      <p:sp>
        <p:nvSpPr>
          <p:cNvPr id="7" name="Arrow: Pentagon 6">
            <a:extLst>
              <a:ext uri="{FF2B5EF4-FFF2-40B4-BE49-F238E27FC236}">
                <a16:creationId xmlns:a16="http://schemas.microsoft.com/office/drawing/2014/main" id="{3C735014-760B-406D-BF39-6D508B291DCB}"/>
              </a:ext>
            </a:extLst>
          </p:cNvPr>
          <p:cNvSpPr/>
          <p:nvPr/>
        </p:nvSpPr>
        <p:spPr>
          <a:xfrm>
            <a:off x="582803" y="2361363"/>
            <a:ext cx="7932017" cy="894303"/>
          </a:xfrm>
          <a:prstGeom prst="homePlate">
            <a:avLst/>
          </a:prstGeom>
          <a:ln/>
        </p:spPr>
        <p:style>
          <a:lnRef idx="2">
            <a:schemeClr val="accent1"/>
          </a:lnRef>
          <a:fillRef idx="1">
            <a:schemeClr val="lt1"/>
          </a:fillRef>
          <a:effectRef idx="0">
            <a:schemeClr val="accent1"/>
          </a:effectRef>
          <a:fontRef idx="minor">
            <a:schemeClr val="dk1"/>
          </a:fontRef>
        </p:style>
        <p:txBody>
          <a:bodyPr rtlCol="0" anchor="ctr"/>
          <a:lstStyle/>
          <a:p>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первинний</a:t>
            </a:r>
            <a:r>
              <a:rPr lang="ru-RU"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гемостаз (</a:t>
            </a:r>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судинно-тромбоцитарний</a:t>
            </a:r>
            <a:r>
              <a:rPr lang="ru-RU"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у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якому</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беруть</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участь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стінки</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судин</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тромбоцити</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та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частково</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еритроцити</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a:t>
            </a:r>
          </a:p>
        </p:txBody>
      </p:sp>
      <p:sp>
        <p:nvSpPr>
          <p:cNvPr id="10" name="Arrow: Pentagon 9">
            <a:extLst>
              <a:ext uri="{FF2B5EF4-FFF2-40B4-BE49-F238E27FC236}">
                <a16:creationId xmlns:a16="http://schemas.microsoft.com/office/drawing/2014/main" id="{C4BA8FCD-7DF9-468C-B12F-7C1F8007BCFB}"/>
              </a:ext>
            </a:extLst>
          </p:cNvPr>
          <p:cNvSpPr/>
          <p:nvPr/>
        </p:nvSpPr>
        <p:spPr>
          <a:xfrm>
            <a:off x="582804" y="3577213"/>
            <a:ext cx="7932018" cy="855160"/>
          </a:xfrm>
          <a:prstGeom prst="homePlate">
            <a:avLst/>
          </a:prstGeom>
          <a:ln/>
        </p:spPr>
        <p:style>
          <a:lnRef idx="2">
            <a:schemeClr val="accent1"/>
          </a:lnRef>
          <a:fillRef idx="1">
            <a:schemeClr val="lt1"/>
          </a:fillRef>
          <a:effectRef idx="0">
            <a:schemeClr val="accent1"/>
          </a:effectRef>
          <a:fontRef idx="minor">
            <a:schemeClr val="dk1"/>
          </a:fontRef>
        </p:style>
        <p:txBody>
          <a:bodyPr rtlCol="0" anchor="ctr"/>
          <a:lstStyle/>
          <a:p>
            <a:r>
              <a:rPr lang="ru-RU" sz="1600" b="1"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вторинний</a:t>
            </a:r>
            <a:r>
              <a:rPr lang="ru-RU" sz="1600" b="1"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гемостаз</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коли до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процесу</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згортання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включаються</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білки</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плазми</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плазмові</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фактори</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 згортання </a:t>
            </a:r>
            <a:r>
              <a:rPr lang="ru-RU" sz="1600" dirty="0" err="1">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крові</a:t>
            </a:r>
            <a:r>
              <a:rPr lang="ru-RU" sz="1600" dirty="0">
                <a:solidFill>
                  <a:schemeClr val="tx2"/>
                </a:solidFill>
                <a:latin typeface="Apis For Office" panose="020B0504010101010104" pitchFamily="34" charset="0"/>
                <a:ea typeface="Apis For Office" panose="020B0504010101010104" pitchFamily="34" charset="0"/>
                <a:cs typeface="Apis For Office" panose="020B0504010101010104" pitchFamily="34" charset="0"/>
              </a:rPr>
              <a:t>).</a:t>
            </a:r>
          </a:p>
        </p:txBody>
      </p:sp>
      <p:sp>
        <p:nvSpPr>
          <p:cNvPr id="9" name="Footer Placeholder 2">
            <a:extLst>
              <a:ext uri="{FF2B5EF4-FFF2-40B4-BE49-F238E27FC236}">
                <a16:creationId xmlns:a16="http://schemas.microsoft.com/office/drawing/2014/main" id="{AAFE3981-92C6-456B-801D-231B4ACF6CE8}"/>
              </a:ext>
            </a:extLst>
          </p:cNvPr>
          <p:cNvSpPr txBox="1">
            <a:spLocks/>
          </p:cNvSpPr>
          <p:nvPr/>
        </p:nvSpPr>
        <p:spPr>
          <a:xfrm>
            <a:off x="4173538" y="103188"/>
            <a:ext cx="2900362" cy="101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878921">
              <a:spcBef>
                <a:spcPct val="0"/>
              </a:spcBef>
              <a:defRPr/>
            </a:pPr>
            <a:r>
              <a:rPr lang="en-GB" sz="600">
                <a:solidFill>
                  <a:srgbClr val="82786F"/>
                </a:solidFill>
                <a:latin typeface="Verdana"/>
              </a:rPr>
              <a:t>FOR INTERNAL USE ONLY</a:t>
            </a:r>
            <a:endParaRPr lang="en-GB" sz="600" dirty="0">
              <a:solidFill>
                <a:srgbClr val="82786F"/>
              </a:solidFill>
              <a:latin typeface="Verdana"/>
            </a:endParaRPr>
          </a:p>
        </p:txBody>
      </p:sp>
    </p:spTree>
    <p:extLst>
      <p:ext uri="{BB962C8B-B14F-4D97-AF65-F5344CB8AC3E}">
        <p14:creationId xmlns:p14="http://schemas.microsoft.com/office/powerpoint/2010/main" val="1038851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349" y="331478"/>
            <a:ext cx="8510400" cy="310704"/>
          </a:xfrm>
        </p:spPr>
        <p:txBody>
          <a:bodyPr/>
          <a:lstStyle/>
          <a:p>
            <a:r>
              <a:rPr lang="ru-RU" dirty="0" err="1">
                <a:latin typeface="Apis For Office" panose="020B0504010101010104" pitchFamily="34" charset="0"/>
                <a:ea typeface="Apis For Office" panose="020B0504010101010104" pitchFamily="34" charset="0"/>
                <a:cs typeface="Apis For Office" panose="020B0504010101010104" pitchFamily="34" charset="0"/>
              </a:rPr>
              <a:t>Первинний</a:t>
            </a:r>
            <a:r>
              <a:rPr lang="ru-RU" dirty="0">
                <a:latin typeface="Apis For Office" panose="020B0504010101010104" pitchFamily="34" charset="0"/>
                <a:ea typeface="Apis For Office" panose="020B0504010101010104" pitchFamily="34" charset="0"/>
                <a:cs typeface="Apis For Office" panose="020B0504010101010104" pitchFamily="34" charset="0"/>
              </a:rPr>
              <a:t> гемостаз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тромбоцитарний</a:t>
            </a:r>
            <a:r>
              <a:rPr lang="ru-RU" dirty="0">
                <a:latin typeface="Apis For Office" panose="020B0504010101010104" pitchFamily="34" charset="0"/>
                <a:ea typeface="Apis For Office" panose="020B0504010101010104" pitchFamily="34" charset="0"/>
                <a:cs typeface="Apis For Office" panose="020B0504010101010104" pitchFamily="34" charset="0"/>
              </a:rPr>
              <a:t>)</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7" name="Content Placeholder 6"/>
          <p:cNvSpPr>
            <a:spLocks noGrp="1"/>
          </p:cNvSpPr>
          <p:nvPr>
            <p:ph idx="10"/>
          </p:nvPr>
        </p:nvSpPr>
        <p:spPr>
          <a:xfrm>
            <a:off x="4895651" y="979951"/>
            <a:ext cx="4167963" cy="2955600"/>
          </a:xfrm>
        </p:spPr>
        <p:txBody>
          <a:bodyPr/>
          <a:lstStyle/>
          <a:p>
            <a:r>
              <a:rPr lang="ru-RU" b="1"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вазоконстрикція</a:t>
            </a:r>
            <a:r>
              <a:rPr lang="ru-RU" b="1" baseline="30000"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1</a:t>
            </a:r>
            <a:r>
              <a:rPr lang="ru-RU"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для </a:t>
            </a:r>
            <a:r>
              <a:rPr lang="ru-RU" dirty="0" err="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зниження</a:t>
            </a:r>
            <a:r>
              <a:rPr lang="ru-RU"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швидкості</a:t>
            </a:r>
            <a:r>
              <a:rPr lang="ru-RU"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rPr>
              <a:t> кровотоку</a:t>
            </a:r>
          </a:p>
          <a:p>
            <a:pPr marL="0" indent="0">
              <a:buNone/>
            </a:pPr>
            <a:endParaRPr lang="ru-RU" dirty="0">
              <a:solidFill>
                <a:srgbClr val="001965"/>
              </a:solidFill>
              <a:latin typeface="Apis For Office" panose="020B0504010101010104" pitchFamily="34" charset="0"/>
              <a:ea typeface="Apis For Office" panose="020B0504010101010104" pitchFamily="34" charset="0"/>
              <a:cs typeface="Apis For Office" panose="020B0504010101010104" pitchFamily="34" charset="0"/>
            </a:endParaRPr>
          </a:p>
          <a:p>
            <a:r>
              <a:rPr lang="ru-RU" b="1" dirty="0" err="1">
                <a:latin typeface="Apis For Office" panose="020B0504010101010104" pitchFamily="34" charset="0"/>
                <a:ea typeface="Apis For Office" panose="020B0504010101010104" pitchFamily="34" charset="0"/>
                <a:cs typeface="Apis For Office" panose="020B0504010101010104" pitchFamily="34" charset="0"/>
              </a:rPr>
              <a:t>адгезія</a:t>
            </a:r>
            <a:r>
              <a:rPr lang="ru-RU" b="1" dirty="0">
                <a:latin typeface="Apis For Office" panose="020B0504010101010104" pitchFamily="34" charset="0"/>
                <a:ea typeface="Apis For Office" panose="020B0504010101010104" pitchFamily="34" charset="0"/>
                <a:cs typeface="Apis For Office" panose="020B0504010101010104" pitchFamily="34" charset="0"/>
              </a:rPr>
              <a:t> тромбоцитів</a:t>
            </a:r>
            <a:r>
              <a:rPr lang="ru-RU" b="1" baseline="30000" dirty="0">
                <a:latin typeface="Apis For Office" panose="020B0504010101010104" pitchFamily="34" charset="0"/>
                <a:ea typeface="Apis For Office" panose="020B0504010101010104" pitchFamily="34" charset="0"/>
                <a:cs typeface="Apis For Office" panose="020B0504010101010104" pitchFamily="34" charset="0"/>
              </a:rPr>
              <a:t>2</a:t>
            </a:r>
            <a:r>
              <a:rPr lang="ru-RU" b="1"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зміна</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їх</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форми</a:t>
            </a:r>
            <a:r>
              <a:rPr lang="ru-RU" dirty="0">
                <a:latin typeface="Apis For Office" panose="020B0504010101010104" pitchFamily="34" charset="0"/>
                <a:ea typeface="Apis For Office" panose="020B0504010101010104" pitchFamily="34" charset="0"/>
                <a:cs typeface="Apis For Office" panose="020B0504010101010104" pitchFamily="34" charset="0"/>
              </a:rPr>
              <a:t> та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властивостей</a:t>
            </a:r>
            <a:endParaRPr lang="ru-RU" dirty="0">
              <a:latin typeface="Apis For Office" panose="020B0504010101010104" pitchFamily="34" charset="0"/>
              <a:ea typeface="Apis For Office" panose="020B0504010101010104" pitchFamily="34" charset="0"/>
              <a:cs typeface="Apis For Office" panose="020B0504010101010104" pitchFamily="34" charset="0"/>
            </a:endParaRPr>
          </a:p>
          <a:p>
            <a:endParaRPr lang="ru-RU" dirty="0">
              <a:latin typeface="Apis For Office" panose="020B0504010101010104" pitchFamily="34" charset="0"/>
              <a:ea typeface="Apis For Office" panose="020B0504010101010104" pitchFamily="34" charset="0"/>
              <a:cs typeface="Apis For Office" panose="020B0504010101010104" pitchFamily="34" charset="0"/>
            </a:endParaRPr>
          </a:p>
          <a:p>
            <a:pPr>
              <a:buFont typeface="Wingdings" panose="05000000000000000000" pitchFamily="2" charset="2"/>
              <a:buChar char="§"/>
            </a:pPr>
            <a:r>
              <a:rPr lang="ru-RU" b="1" dirty="0" err="1">
                <a:latin typeface="Apis For Office" panose="020B0504010101010104" pitchFamily="34" charset="0"/>
                <a:ea typeface="Apis For Office" panose="020B0504010101010104" pitchFamily="34" charset="0"/>
                <a:cs typeface="Apis For Office" panose="020B0504010101010104" pitchFamily="34" charset="0"/>
              </a:rPr>
              <a:t>агрегація</a:t>
            </a:r>
            <a:r>
              <a:rPr lang="ru-RU" b="1" dirty="0">
                <a:latin typeface="Apis For Office" panose="020B0504010101010104" pitchFamily="34" charset="0"/>
                <a:ea typeface="Apis For Office" panose="020B0504010101010104" pitchFamily="34" charset="0"/>
                <a:cs typeface="Apis For Office" panose="020B0504010101010104" pitchFamily="34" charset="0"/>
              </a:rPr>
              <a:t> тромбоцитів</a:t>
            </a:r>
            <a:r>
              <a:rPr lang="ru-RU" b="1" baseline="30000" dirty="0">
                <a:latin typeface="Apis For Office" panose="020B0504010101010104" pitchFamily="34" charset="0"/>
                <a:ea typeface="Apis For Office" panose="020B0504010101010104" pitchFamily="34" charset="0"/>
                <a:cs typeface="Apis For Office" panose="020B0504010101010104" pitchFamily="34" charset="0"/>
              </a:rPr>
              <a:t>3</a:t>
            </a:r>
            <a:r>
              <a:rPr lang="ru-RU" dirty="0">
                <a:latin typeface="Apis For Office" panose="020B0504010101010104" pitchFamily="34" charset="0"/>
                <a:ea typeface="Apis For Office" panose="020B0504010101010104" pitchFamily="34" charset="0"/>
                <a:cs typeface="Apis For Office" panose="020B0504010101010104" pitchFamily="34" charset="0"/>
              </a:rPr>
              <a:t> з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подальшим</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формуванням</a:t>
            </a:r>
            <a:r>
              <a:rPr lang="ru-RU" dirty="0">
                <a:latin typeface="Apis For Office" panose="020B0504010101010104" pitchFamily="34" charset="0"/>
                <a:ea typeface="Apis For Office" panose="020B0504010101010104" pitchFamily="34" charset="0"/>
                <a:cs typeface="Apis For Office" panose="020B0504010101010104" pitchFamily="34" charset="0"/>
              </a:rPr>
              <a:t> </a:t>
            </a:r>
            <a:r>
              <a:rPr lang="ru-RU" dirty="0" err="1">
                <a:latin typeface="Apis For Office" panose="020B0504010101010104" pitchFamily="34" charset="0"/>
                <a:ea typeface="Apis For Office" panose="020B0504010101010104" pitchFamily="34" charset="0"/>
                <a:cs typeface="Apis For Office" panose="020B0504010101010104" pitchFamily="34" charset="0"/>
              </a:rPr>
              <a:t>рихлого</a:t>
            </a:r>
            <a:r>
              <a:rPr lang="ru-RU" dirty="0">
                <a:latin typeface="Apis For Office" panose="020B0504010101010104" pitchFamily="34" charset="0"/>
                <a:ea typeface="Apis For Office" panose="020B0504010101010104" pitchFamily="34" charset="0"/>
                <a:cs typeface="Apis For Office" panose="020B0504010101010104" pitchFamily="34" charset="0"/>
              </a:rPr>
              <a:t> тромбу</a:t>
            </a:r>
            <a:endParaRPr lang="en-GB"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4" name="Slide Number Placeholder 3"/>
          <p:cNvSpPr>
            <a:spLocks noGrp="1"/>
          </p:cNvSpPr>
          <p:nvPr>
            <p:ph type="sldNum" sz="quarter" idx="11"/>
          </p:nvPr>
        </p:nvSpPr>
        <p:spPr/>
        <p:txBody>
          <a:bodyPr/>
          <a:lstStyle/>
          <a:p>
            <a:pPr marL="0" marR="0" lvl="0" indent="0" algn="r" defTabSz="877888" rtl="0" eaLnBrk="1" fontAlgn="auto" latinLnBrk="0" hangingPunct="1">
              <a:lnSpc>
                <a:spcPct val="100000"/>
              </a:lnSpc>
              <a:spcBef>
                <a:spcPts val="0"/>
              </a:spcBef>
              <a:spcAft>
                <a:spcPts val="0"/>
              </a:spcAft>
              <a:buClrTx/>
              <a:buSzTx/>
              <a:buFontTx/>
              <a:buNone/>
              <a:tabLst/>
              <a:defRPr/>
            </a:pPr>
            <a:fld id="{28B339F9-EF88-4872-94F8-ACD7E3AACE58}" type="slidenum">
              <a:rPr kumimoji="0" lang="en-GB" sz="600" b="0" i="0" u="none" strike="noStrike" kern="1200" cap="none" spc="0" normalizeH="0" baseline="0" noProof="0" smtClean="0">
                <a:ln>
                  <a:noFill/>
                </a:ln>
                <a:solidFill>
                  <a:srgbClr val="82786F"/>
                </a:solidFill>
                <a:effectLst/>
                <a:uLnTx/>
                <a:uFillTx/>
                <a:latin typeface="Verdana"/>
                <a:ea typeface="+mn-ea"/>
                <a:cs typeface="+mn-cs"/>
              </a:rPr>
              <a:pPr marL="0" marR="0" lvl="0" indent="0" algn="r" defTabSz="877888" rtl="0" eaLnBrk="1" fontAlgn="auto" latinLnBrk="0" hangingPunct="1">
                <a:lnSpc>
                  <a:spcPct val="100000"/>
                </a:lnSpc>
                <a:spcBef>
                  <a:spcPts val="0"/>
                </a:spcBef>
                <a:spcAft>
                  <a:spcPts val="0"/>
                </a:spcAft>
                <a:buClrTx/>
                <a:buSzTx/>
                <a:buFontTx/>
                <a:buNone/>
                <a:tabLst/>
                <a:defRPr/>
              </a:pPr>
              <a:t>8</a:t>
            </a:fld>
            <a:endParaRPr kumimoji="0" lang="en-GB" sz="600" b="0" i="0" u="none" strike="noStrike" kern="1200" cap="none" spc="0" normalizeH="0" baseline="0" noProof="0" dirty="0">
              <a:ln>
                <a:noFill/>
              </a:ln>
              <a:solidFill>
                <a:srgbClr val="82786F"/>
              </a:solidFill>
              <a:effectLst/>
              <a:uLnTx/>
              <a:uFillTx/>
              <a:latin typeface="Verdana"/>
              <a:ea typeface="+mn-ea"/>
              <a:cs typeface="+mn-cs"/>
            </a:endParaRPr>
          </a:p>
        </p:txBody>
      </p:sp>
      <p:sp>
        <p:nvSpPr>
          <p:cNvPr id="9" name="TextBox 8"/>
          <p:cNvSpPr txBox="1"/>
          <p:nvPr/>
        </p:nvSpPr>
        <p:spPr>
          <a:xfrm>
            <a:off x="251459" y="4813480"/>
            <a:ext cx="8479847" cy="276999"/>
          </a:xfrm>
          <a:prstGeom prst="rect">
            <a:avLst/>
          </a:prstGeom>
          <a:noFill/>
        </p:spPr>
        <p:txBody>
          <a:bodyPr wrap="square" rtlCol="0"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srgbClr val="82786F"/>
                </a:solidFill>
                <a:effectLst/>
                <a:uLnTx/>
                <a:uFillTx/>
                <a:latin typeface="Verdana" pitchFamily="34" charset="0"/>
                <a:ea typeface="+mn-ea"/>
                <a:cs typeface="Arial" pitchFamily="34" charset="0"/>
              </a:rPr>
              <a:t>Colman RW et al. Overview of haemostasis. In: Colman RW, Hirsh J, </a:t>
            </a:r>
            <a:r>
              <a:rPr kumimoji="0" lang="en-GB" sz="600" b="0" i="0" u="none" strike="noStrike" kern="1200" cap="none" spc="0" normalizeH="0" baseline="0" noProof="0" dirty="0" err="1">
                <a:ln>
                  <a:noFill/>
                </a:ln>
                <a:solidFill>
                  <a:srgbClr val="82786F"/>
                </a:solidFill>
                <a:effectLst/>
                <a:uLnTx/>
                <a:uFillTx/>
                <a:latin typeface="Verdana" pitchFamily="34" charset="0"/>
                <a:ea typeface="+mn-ea"/>
                <a:cs typeface="Arial" pitchFamily="34" charset="0"/>
              </a:rPr>
              <a:t>Marder</a:t>
            </a:r>
            <a:r>
              <a:rPr kumimoji="0" lang="en-GB" sz="600" b="0" i="0" u="none" strike="noStrike" kern="1200" cap="none" spc="0" normalizeH="0" baseline="0" noProof="0" dirty="0">
                <a:ln>
                  <a:noFill/>
                </a:ln>
                <a:solidFill>
                  <a:srgbClr val="82786F"/>
                </a:solidFill>
                <a:effectLst/>
                <a:uLnTx/>
                <a:uFillTx/>
                <a:latin typeface="Verdana" pitchFamily="34" charset="0"/>
                <a:ea typeface="+mn-ea"/>
                <a:cs typeface="Arial" pitchFamily="34" charset="0"/>
              </a:rPr>
              <a:t> VJ, </a:t>
            </a:r>
            <a:r>
              <a:rPr kumimoji="0" lang="en-GB" sz="600" b="0" i="0" u="none" strike="noStrike" kern="1200" cap="none" spc="0" normalizeH="0" baseline="0" noProof="0" dirty="0" err="1">
                <a:ln>
                  <a:noFill/>
                </a:ln>
                <a:solidFill>
                  <a:srgbClr val="82786F"/>
                </a:solidFill>
                <a:effectLst/>
                <a:uLnTx/>
                <a:uFillTx/>
                <a:latin typeface="Verdana" pitchFamily="34" charset="0"/>
                <a:ea typeface="+mn-ea"/>
                <a:cs typeface="Arial" pitchFamily="34" charset="0"/>
              </a:rPr>
              <a:t>Clowes</a:t>
            </a:r>
            <a:r>
              <a:rPr kumimoji="0" lang="en-GB" sz="600" b="0" i="0" u="none" strike="noStrike" kern="1200" cap="none" spc="0" normalizeH="0" baseline="0" noProof="0" dirty="0">
                <a:ln>
                  <a:noFill/>
                </a:ln>
                <a:solidFill>
                  <a:srgbClr val="82786F"/>
                </a:solidFill>
                <a:effectLst/>
                <a:uLnTx/>
                <a:uFillTx/>
                <a:latin typeface="Verdana" pitchFamily="34" charset="0"/>
                <a:ea typeface="+mn-ea"/>
                <a:cs typeface="Arial" pitchFamily="34" charset="0"/>
              </a:rPr>
              <a:t> AW, George JN, eds. Haemostasis and Thrombosis: Basic Principles and Clinical Practice. 4th ed. Philadelphia, PA: Lippincott Williams &amp; Wilkins;2001:3–16</a:t>
            </a:r>
          </a:p>
        </p:txBody>
      </p:sp>
      <p:pic>
        <p:nvPicPr>
          <p:cNvPr id="1027" name="Picture 3" descr="C:\Users\CIRKLE\AppData\Local\Temp\Rar$DRa0.500\130190-GT_MoA_artwork_for_PPt_slide-deck-COMPLETED_ARTWORK\Slide 8\complete_imag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0349" y="979951"/>
            <a:ext cx="4289715" cy="301963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2"/>
          </p:nvPr>
        </p:nvSpPr>
        <p:spPr/>
        <p:txBody>
          <a:bodyPr/>
          <a:lstStyle/>
          <a:p>
            <a:pPr marL="0" marR="0" lvl="0" indent="0" algn="r" defTabSz="878921" rtl="0" eaLnBrk="1" fontAlgn="auto" latinLnBrk="0" hangingPunct="1">
              <a:lnSpc>
                <a:spcPct val="100000"/>
              </a:lnSpc>
              <a:spcBef>
                <a:spcPct val="0"/>
              </a:spcBef>
              <a:spcAft>
                <a:spcPts val="0"/>
              </a:spcAft>
              <a:buClrTx/>
              <a:buSzTx/>
              <a:buFontTx/>
              <a:buNone/>
              <a:tabLst/>
              <a:defRPr/>
            </a:pPr>
            <a:r>
              <a:rPr kumimoji="0" lang="en-GB" sz="600" b="0" i="0" u="none" strike="noStrike" kern="1200" cap="none" spc="0" normalizeH="0" baseline="0" noProof="0" dirty="0">
                <a:ln>
                  <a:noFill/>
                </a:ln>
                <a:solidFill>
                  <a:srgbClr val="82786F"/>
                </a:solidFill>
                <a:effectLst/>
                <a:uLnTx/>
                <a:uFillTx/>
                <a:latin typeface="Verdana"/>
                <a:ea typeface="+mn-ea"/>
                <a:cs typeface="+mn-cs"/>
              </a:rPr>
              <a:t>FOR INTERNAL USE ONLY</a:t>
            </a:r>
          </a:p>
        </p:txBody>
      </p:sp>
      <p:sp>
        <p:nvSpPr>
          <p:cNvPr id="2" name="TextBox 1">
            <a:extLst>
              <a:ext uri="{FF2B5EF4-FFF2-40B4-BE49-F238E27FC236}">
                <a16:creationId xmlns:a16="http://schemas.microsoft.com/office/drawing/2014/main" id="{3E5B66ED-D4A1-4879-9C28-F201263F6DFE}"/>
              </a:ext>
            </a:extLst>
          </p:cNvPr>
          <p:cNvSpPr txBox="1"/>
          <p:nvPr/>
        </p:nvSpPr>
        <p:spPr>
          <a:xfrm>
            <a:off x="251460" y="4217593"/>
            <a:ext cx="8083336" cy="461665"/>
          </a:xfrm>
          <a:prstGeom prst="rect">
            <a:avLst/>
          </a:prstGeom>
          <a:noFill/>
        </p:spPr>
        <p:txBody>
          <a:bodyPr wrap="square" rtlCol="0">
            <a:spAutoFit/>
          </a:bodyPr>
          <a:lstStyle/>
          <a:p>
            <a:r>
              <a:rPr lang="uk-UA" sz="800" b="1" dirty="0">
                <a:latin typeface="Apis For Office" panose="020B0504010101010104" pitchFamily="34" charset="0"/>
                <a:ea typeface="Apis For Office" panose="020B0504010101010104" pitchFamily="34" charset="0"/>
                <a:cs typeface="Apis For Office" panose="020B0504010101010104" pitchFamily="34" charset="0"/>
              </a:rPr>
              <a:t>1. Вазоконстрикція - </a:t>
            </a:r>
            <a:r>
              <a:rPr lang="uk-UA" sz="800" dirty="0">
                <a:latin typeface="Apis For Office" panose="020B0504010101010104" pitchFamily="34" charset="0"/>
                <a:ea typeface="Apis For Office" panose="020B0504010101010104" pitchFamily="34" charset="0"/>
                <a:cs typeface="Apis For Office" panose="020B0504010101010104" pitchFamily="34" charset="0"/>
              </a:rPr>
              <a:t>звуження просвіту кровоносних судин.</a:t>
            </a:r>
          </a:p>
          <a:p>
            <a:r>
              <a:rPr lang="uk-UA" sz="800" b="1" dirty="0">
                <a:latin typeface="Apis For Office" panose="020B0504010101010104" pitchFamily="34" charset="0"/>
                <a:ea typeface="Apis For Office" panose="020B0504010101010104" pitchFamily="34" charset="0"/>
                <a:cs typeface="Apis For Office" panose="020B0504010101010104" pitchFamily="34" charset="0"/>
              </a:rPr>
              <a:t>2. Адгезія тромбоцитів - </a:t>
            </a:r>
            <a:r>
              <a:rPr lang="uk-UA" sz="800" dirty="0">
                <a:latin typeface="Apis For Office" panose="020B0504010101010104" pitchFamily="34" charset="0"/>
                <a:ea typeface="Apis For Office" panose="020B0504010101010104" pitchFamily="34" charset="0"/>
                <a:cs typeface="Apis For Office" panose="020B0504010101010104" pitchFamily="34" charset="0"/>
              </a:rPr>
              <a:t>це прилипання тромбоцитів до компонентів субендотелію (зокрема до колагену) або до чужорідної поверхні (наприклад, до скла).</a:t>
            </a:r>
          </a:p>
          <a:p>
            <a:r>
              <a:rPr lang="uk-UA" sz="800" b="1" dirty="0">
                <a:latin typeface="Apis For Office" panose="020B0504010101010104" pitchFamily="34" charset="0"/>
                <a:ea typeface="Apis For Office" panose="020B0504010101010104" pitchFamily="34" charset="0"/>
                <a:cs typeface="Apis For Office" panose="020B0504010101010104" pitchFamily="34" charset="0"/>
              </a:rPr>
              <a:t>3. Агрегація тромбоцитів – </a:t>
            </a:r>
            <a:r>
              <a:rPr lang="uk-UA" sz="800" dirty="0">
                <a:latin typeface="Apis For Office" panose="020B0504010101010104" pitchFamily="34" charset="0"/>
                <a:ea typeface="Apis For Office" panose="020B0504010101010104" pitchFamily="34" charset="0"/>
                <a:cs typeface="Apis For Office" panose="020B0504010101010104" pitchFamily="34" charset="0"/>
              </a:rPr>
              <a:t>властивість тромбоцитів з’єднуватися один з одним.</a:t>
            </a:r>
            <a:endParaRPr lang="en-GB" sz="1000" dirty="0">
              <a:latin typeface="Apis For Office" panose="020B0504010101010104" pitchFamily="34" charset="0"/>
              <a:ea typeface="Apis For Office" panose="020B0504010101010104" pitchFamily="34" charset="0"/>
              <a:cs typeface="Apis For Office" panose="020B0504010101010104" pitchFamily="34" charset="0"/>
            </a:endParaRPr>
          </a:p>
        </p:txBody>
      </p:sp>
    </p:spTree>
    <p:extLst>
      <p:ext uri="{BB962C8B-B14F-4D97-AF65-F5344CB8AC3E}">
        <p14:creationId xmlns:p14="http://schemas.microsoft.com/office/powerpoint/2010/main" val="309109175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C:\Users\CIRKLE\AppData\Local\Temp\Rar$DRa0.322\130190-GT_MoA_artwork_for_PPt_slide-deck-COMPLETED_ARTWORK\Slide 11\large_activated_platelet_tex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179" y="1390919"/>
            <a:ext cx="3241822" cy="2637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5329" y="384290"/>
            <a:ext cx="8693342" cy="180362"/>
          </a:xfrm>
        </p:spPr>
        <p:txBody>
          <a:bodyPr/>
          <a:lstStyle/>
          <a:p>
            <a:r>
              <a:rPr lang="ru-RU" sz="2000" dirty="0">
                <a:latin typeface="Apis For Office" panose="020B0504010101010104" pitchFamily="34" charset="0"/>
                <a:ea typeface="Apis For Office" panose="020B0504010101010104" pitchFamily="34" charset="0"/>
                <a:cs typeface="Apis For Office" panose="020B0504010101010104" pitchFamily="34" charset="0"/>
              </a:rPr>
              <a:t>Активация </a:t>
            </a:r>
            <a:r>
              <a:rPr lang="ru-RU" sz="2000" dirty="0" err="1">
                <a:latin typeface="Apis For Office" panose="020B0504010101010104" pitchFamily="34" charset="0"/>
                <a:ea typeface="Apis For Office" panose="020B0504010101010104" pitchFamily="34" charset="0"/>
                <a:cs typeface="Apis For Office" panose="020B0504010101010104" pitchFamily="34" charset="0"/>
              </a:rPr>
              <a:t>тромбоцитів</a:t>
            </a:r>
            <a:r>
              <a:rPr lang="ru-RU" sz="2000" dirty="0">
                <a:latin typeface="Apis For Office" panose="020B0504010101010104" pitchFamily="34" charset="0"/>
                <a:ea typeface="Apis For Office" panose="020B0504010101010104" pitchFamily="34" charset="0"/>
                <a:cs typeface="Apis For Office" panose="020B0504010101010104" pitchFamily="34" charset="0"/>
              </a:rPr>
              <a:t> – </a:t>
            </a:r>
            <a:r>
              <a:rPr lang="ru-RU" sz="2000" dirty="0" err="1">
                <a:latin typeface="Apis For Office" panose="020B0504010101010104" pitchFamily="34" charset="0"/>
                <a:ea typeface="Apis For Office" panose="020B0504010101010104" pitchFamily="34" charset="0"/>
                <a:cs typeface="Apis For Office" panose="020B0504010101010104" pitchFamily="34" charset="0"/>
              </a:rPr>
              <a:t>ключовий</a:t>
            </a:r>
            <a:r>
              <a:rPr lang="ru-RU" sz="20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2000" dirty="0" err="1">
                <a:latin typeface="Apis For Office" panose="020B0504010101010104" pitchFamily="34" charset="0"/>
                <a:ea typeface="Apis For Office" panose="020B0504010101010104" pitchFamily="34" charset="0"/>
                <a:cs typeface="Apis For Office" panose="020B0504010101010104" pitchFamily="34" charset="0"/>
              </a:rPr>
              <a:t>етап</a:t>
            </a:r>
            <a:r>
              <a:rPr lang="ru-RU" sz="2000" dirty="0">
                <a:latin typeface="Apis For Office" panose="020B0504010101010104" pitchFamily="34" charset="0"/>
                <a:ea typeface="Apis For Office" panose="020B0504010101010104" pitchFamily="34" charset="0"/>
                <a:cs typeface="Apis For Office" panose="020B0504010101010104" pitchFamily="34" charset="0"/>
              </a:rPr>
              <a:t> </a:t>
            </a:r>
            <a:r>
              <a:rPr lang="ru-RU" sz="2000" dirty="0" err="1">
                <a:latin typeface="Apis For Office" panose="020B0504010101010104" pitchFamily="34" charset="0"/>
                <a:ea typeface="Apis For Office" panose="020B0504010101010104" pitchFamily="34" charset="0"/>
                <a:cs typeface="Apis For Office" panose="020B0504010101010104" pitchFamily="34" charset="0"/>
              </a:rPr>
              <a:t>первинного</a:t>
            </a:r>
            <a:r>
              <a:rPr lang="ru-RU" sz="2000" dirty="0">
                <a:latin typeface="Apis For Office" panose="020B0504010101010104" pitchFamily="34" charset="0"/>
                <a:ea typeface="Apis For Office" panose="020B0504010101010104" pitchFamily="34" charset="0"/>
                <a:cs typeface="Apis For Office" panose="020B0504010101010104" pitchFamily="34" charset="0"/>
              </a:rPr>
              <a:t> гемостазу</a:t>
            </a:r>
            <a:endParaRPr lang="en-GB" sz="2000" dirty="0">
              <a:latin typeface="Apis For Office" panose="020B0504010101010104" pitchFamily="34" charset="0"/>
              <a:ea typeface="Apis For Office" panose="020B0504010101010104" pitchFamily="34" charset="0"/>
              <a:cs typeface="Apis For Office" panose="020B0504010101010104" pitchFamily="34" charset="0"/>
            </a:endParaRPr>
          </a:p>
        </p:txBody>
      </p:sp>
      <p:sp>
        <p:nvSpPr>
          <p:cNvPr id="5" name="Slide Number Placeholder 4"/>
          <p:cNvSpPr>
            <a:spLocks noGrp="1"/>
          </p:cNvSpPr>
          <p:nvPr>
            <p:ph type="sldNum" sz="quarter" idx="11"/>
          </p:nvPr>
        </p:nvSpPr>
        <p:spPr/>
        <p:txBody>
          <a:bodyPr/>
          <a:lstStyle/>
          <a:p>
            <a:pPr>
              <a:defRPr/>
            </a:pPr>
            <a:fld id="{50942D8C-2674-4C41-A43D-362F1079189D}" type="slidenum">
              <a:rPr lang="en-GB" smtClean="0"/>
              <a:pPr>
                <a:defRPr/>
              </a:pPr>
              <a:t>9</a:t>
            </a:fld>
            <a:endParaRPr lang="en-GB" dirty="0"/>
          </a:p>
        </p:txBody>
      </p:sp>
      <p:sp>
        <p:nvSpPr>
          <p:cNvPr id="15" name="TextBox 14"/>
          <p:cNvSpPr txBox="1"/>
          <p:nvPr/>
        </p:nvSpPr>
        <p:spPr>
          <a:xfrm>
            <a:off x="132462" y="4769878"/>
            <a:ext cx="3322653" cy="338554"/>
          </a:xfrm>
          <a:prstGeom prst="rect">
            <a:avLst/>
          </a:prstGeom>
          <a:noFill/>
        </p:spPr>
        <p:txBody>
          <a:bodyPr wrap="square" rtlCol="0" anchor="b">
            <a:spAutoFit/>
          </a:bodyPr>
          <a:lstStyle/>
          <a:p>
            <a:r>
              <a:rPr lang="en-CA" sz="400" dirty="0">
                <a:solidFill>
                  <a:schemeClr val="accent3"/>
                </a:solidFill>
              </a:rPr>
              <a:t>1. </a:t>
            </a:r>
            <a:r>
              <a:rPr lang="en-CA" sz="400" dirty="0" err="1">
                <a:solidFill>
                  <a:schemeClr val="accent3"/>
                </a:solidFill>
              </a:rPr>
              <a:t>Heemskerk</a:t>
            </a:r>
            <a:r>
              <a:rPr lang="en-CA" sz="400" dirty="0">
                <a:solidFill>
                  <a:schemeClr val="accent3"/>
                </a:solidFill>
              </a:rPr>
              <a:t> JWM et al. </a:t>
            </a:r>
            <a:r>
              <a:rPr lang="en-CA" sz="400" dirty="0" err="1">
                <a:solidFill>
                  <a:schemeClr val="accent3"/>
                </a:solidFill>
              </a:rPr>
              <a:t>Thromb</a:t>
            </a:r>
            <a:r>
              <a:rPr lang="en-CA" sz="400" dirty="0">
                <a:solidFill>
                  <a:schemeClr val="accent3"/>
                </a:solidFill>
              </a:rPr>
              <a:t> </a:t>
            </a:r>
            <a:r>
              <a:rPr lang="en-CA" sz="400" dirty="0" err="1">
                <a:solidFill>
                  <a:schemeClr val="accent3"/>
                </a:solidFill>
              </a:rPr>
              <a:t>Haemost</a:t>
            </a:r>
            <a:r>
              <a:rPr lang="en-CA" sz="400" dirty="0">
                <a:solidFill>
                  <a:schemeClr val="accent3"/>
                </a:solidFill>
              </a:rPr>
              <a:t> 2002;88:186</a:t>
            </a:r>
            <a:r>
              <a:rPr lang="en-GB" sz="400" dirty="0">
                <a:solidFill>
                  <a:schemeClr val="accent3"/>
                </a:solidFill>
              </a:rPr>
              <a:t>–93</a:t>
            </a:r>
            <a:endParaRPr lang="en-CA" sz="400" dirty="0">
              <a:solidFill>
                <a:schemeClr val="accent3"/>
              </a:solidFill>
            </a:endParaRPr>
          </a:p>
          <a:p>
            <a:r>
              <a:rPr lang="en-GB" sz="400" dirty="0">
                <a:solidFill>
                  <a:schemeClr val="accent3"/>
                </a:solidFill>
              </a:rPr>
              <a:t>2. Fitch-Tewfik JL &amp; </a:t>
            </a:r>
            <a:r>
              <a:rPr lang="en-GB" sz="400" dirty="0" err="1">
                <a:solidFill>
                  <a:schemeClr val="accent3"/>
                </a:solidFill>
              </a:rPr>
              <a:t>Flaumenhaft</a:t>
            </a:r>
            <a:r>
              <a:rPr lang="en-GB" sz="400" dirty="0">
                <a:solidFill>
                  <a:schemeClr val="accent3"/>
                </a:solidFill>
              </a:rPr>
              <a:t> R. Front </a:t>
            </a:r>
            <a:r>
              <a:rPr lang="en-GB" sz="400" dirty="0" err="1">
                <a:solidFill>
                  <a:schemeClr val="accent3"/>
                </a:solidFill>
              </a:rPr>
              <a:t>Endocrinol</a:t>
            </a:r>
            <a:r>
              <a:rPr lang="en-GB" sz="400" dirty="0">
                <a:solidFill>
                  <a:schemeClr val="accent3"/>
                </a:solidFill>
              </a:rPr>
              <a:t> 2013;4:77</a:t>
            </a:r>
          </a:p>
          <a:p>
            <a:r>
              <a:rPr lang="en-GB" sz="400" dirty="0">
                <a:solidFill>
                  <a:schemeClr val="accent3"/>
                </a:solidFill>
              </a:rPr>
              <a:t>3. </a:t>
            </a:r>
            <a:r>
              <a:rPr lang="en-GB" sz="400" dirty="0" err="1">
                <a:solidFill>
                  <a:schemeClr val="accent3"/>
                </a:solidFill>
              </a:rPr>
              <a:t>Yarvoi</a:t>
            </a:r>
            <a:r>
              <a:rPr lang="en-GB" sz="400" dirty="0">
                <a:solidFill>
                  <a:schemeClr val="accent3"/>
                </a:solidFill>
              </a:rPr>
              <a:t> HV et al. Blood. 2003;102:4006–4013</a:t>
            </a:r>
          </a:p>
          <a:p>
            <a:r>
              <a:rPr lang="en-GB" sz="400" dirty="0">
                <a:solidFill>
                  <a:schemeClr val="accent3"/>
                </a:solidFill>
              </a:rPr>
              <a:t>4. </a:t>
            </a:r>
            <a:r>
              <a:rPr lang="en-GB" sz="400" dirty="0" err="1">
                <a:solidFill>
                  <a:schemeClr val="accent3"/>
                </a:solidFill>
              </a:rPr>
              <a:t>Coppinger</a:t>
            </a:r>
            <a:r>
              <a:rPr lang="en-GB" sz="400" dirty="0">
                <a:solidFill>
                  <a:schemeClr val="accent3"/>
                </a:solidFill>
              </a:rPr>
              <a:t> JA et al. Blood 2004;103:2096–104</a:t>
            </a:r>
          </a:p>
        </p:txBody>
      </p:sp>
      <p:pic>
        <p:nvPicPr>
          <p:cNvPr id="4100" name="Picture 4" descr="C:\Users\CIRKLE\AppData\Local\Temp\Rar$DRa0.007\130190-GT_MoA_artwork_for_PPt_slide-deck-COMPLETED_ARTWORK\Slide 11\Ca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47511" y="2117819"/>
            <a:ext cx="282031" cy="28203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IRKLE\AppData\Local\Temp\Rar$DRa0.007\130190-GT_MoA_artwork_for_PPt_slide-deck-COMPLETED_ARTWORK\Slide 11\Fibrinoge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24040" y="2194283"/>
            <a:ext cx="539498" cy="2815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IRKLE\AppData\Local\Temp\Rar$DRa0.007\130190-GT_MoA_artwork_for_PPt_slide-deck-COMPLETED_ARTWORK\Slide 11\FV.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36689" y="2126219"/>
            <a:ext cx="539497" cy="278893"/>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CIRKLE\AppData\Local\Temp\Rar$DRa0.007\130190-GT_MoA_artwork_for_PPt_slide-deck-COMPLETED_ARTWORK\Slide 11\FVIII.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392268" y="1822265"/>
            <a:ext cx="539497" cy="27889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2"/>
          </p:nvPr>
        </p:nvSpPr>
        <p:spPr/>
        <p:txBody>
          <a:bodyPr/>
          <a:lstStyle/>
          <a:p>
            <a:pPr>
              <a:defRPr/>
            </a:pPr>
            <a:r>
              <a:rPr lang="en-GB"/>
              <a:t>FOR INTERNAL USE ONLY</a:t>
            </a:r>
          </a:p>
        </p:txBody>
      </p:sp>
      <p:sp>
        <p:nvSpPr>
          <p:cNvPr id="11" name="Rectangle: Rounded Corners 10">
            <a:extLst>
              <a:ext uri="{FF2B5EF4-FFF2-40B4-BE49-F238E27FC236}">
                <a16:creationId xmlns:a16="http://schemas.microsoft.com/office/drawing/2014/main" id="{54156897-ACDA-47D5-BFD9-78275BA5ACEE}"/>
              </a:ext>
            </a:extLst>
          </p:cNvPr>
          <p:cNvSpPr/>
          <p:nvPr/>
        </p:nvSpPr>
        <p:spPr>
          <a:xfrm>
            <a:off x="3657029" y="1063179"/>
            <a:ext cx="5155737" cy="66513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err="1"/>
              <a:t>Пошкодження</a:t>
            </a:r>
            <a:r>
              <a:rPr lang="ru-RU" sz="1200" dirty="0"/>
              <a:t> </a:t>
            </a:r>
            <a:r>
              <a:rPr lang="ru-RU" sz="1200" dirty="0" err="1"/>
              <a:t>судини</a:t>
            </a:r>
            <a:r>
              <a:rPr lang="ru-RU" sz="1200" dirty="0"/>
              <a:t> </a:t>
            </a:r>
            <a:r>
              <a:rPr lang="ru-RU" sz="1200" dirty="0" err="1"/>
              <a:t>створює</a:t>
            </a:r>
            <a:r>
              <a:rPr lang="ru-RU" sz="1200" dirty="0"/>
              <a:t> </a:t>
            </a:r>
            <a:r>
              <a:rPr lang="ru-RU" sz="1200" dirty="0" err="1"/>
              <a:t>умови</a:t>
            </a:r>
            <a:r>
              <a:rPr lang="ru-RU" sz="1200" dirty="0"/>
              <a:t> для контакту </a:t>
            </a:r>
            <a:r>
              <a:rPr lang="ru-RU" sz="1200" dirty="0" err="1"/>
              <a:t>тромбоцитів</a:t>
            </a:r>
            <a:r>
              <a:rPr lang="ru-RU" sz="1200" dirty="0"/>
              <a:t> та </a:t>
            </a:r>
            <a:r>
              <a:rPr lang="ru-RU" sz="1200" dirty="0" err="1"/>
              <a:t>субендотелію</a:t>
            </a:r>
            <a:r>
              <a:rPr lang="ru-RU" sz="1200" dirty="0"/>
              <a:t>, </a:t>
            </a:r>
            <a:r>
              <a:rPr lang="ru-RU" sz="1200" dirty="0" err="1"/>
              <a:t>колагеном</a:t>
            </a:r>
            <a:r>
              <a:rPr lang="ru-RU" sz="1200" dirty="0"/>
              <a:t>, </a:t>
            </a:r>
            <a:r>
              <a:rPr lang="ru-RU" sz="1200" dirty="0" err="1"/>
              <a:t>сполучною</a:t>
            </a:r>
            <a:r>
              <a:rPr lang="ru-RU" sz="1200" dirty="0"/>
              <a:t> тканиною.</a:t>
            </a:r>
          </a:p>
        </p:txBody>
      </p:sp>
      <p:sp>
        <p:nvSpPr>
          <p:cNvPr id="12" name="Rectangle: Rounded Corners 11">
            <a:extLst>
              <a:ext uri="{FF2B5EF4-FFF2-40B4-BE49-F238E27FC236}">
                <a16:creationId xmlns:a16="http://schemas.microsoft.com/office/drawing/2014/main" id="{3DE7CD22-EB7A-4874-BB77-07281519449F}"/>
              </a:ext>
            </a:extLst>
          </p:cNvPr>
          <p:cNvSpPr/>
          <p:nvPr/>
        </p:nvSpPr>
        <p:spPr>
          <a:xfrm>
            <a:off x="3650161" y="2026677"/>
            <a:ext cx="5169471" cy="154982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err="1"/>
              <a:t>Травмована</a:t>
            </a:r>
            <a:r>
              <a:rPr lang="ru-RU" sz="1200" dirty="0"/>
              <a:t> </a:t>
            </a:r>
            <a:r>
              <a:rPr lang="ru-RU" sz="1200" dirty="0" err="1"/>
              <a:t>ділянка</a:t>
            </a:r>
            <a:r>
              <a:rPr lang="ru-RU" sz="1200" dirty="0"/>
              <a:t> </a:t>
            </a:r>
            <a:r>
              <a:rPr lang="ru-RU" sz="1200" dirty="0" err="1"/>
              <a:t>стає</a:t>
            </a:r>
            <a:r>
              <a:rPr lang="ru-RU" sz="1200" dirty="0"/>
              <a:t> позитивно </a:t>
            </a:r>
            <a:r>
              <a:rPr lang="ru-RU" sz="1200" dirty="0" err="1"/>
              <a:t>заряджена</a:t>
            </a:r>
            <a:r>
              <a:rPr lang="ru-RU" sz="1200" dirty="0"/>
              <a:t> (+), а </a:t>
            </a:r>
            <a:r>
              <a:rPr lang="ru-RU" sz="1200" dirty="0" err="1"/>
              <a:t>тромбоцити</a:t>
            </a:r>
            <a:r>
              <a:rPr lang="ru-RU" sz="1200" dirty="0"/>
              <a:t> </a:t>
            </a:r>
            <a:r>
              <a:rPr lang="ru-RU" sz="1200" dirty="0" err="1"/>
              <a:t>мають</a:t>
            </a:r>
            <a:r>
              <a:rPr lang="ru-RU" sz="1200" dirty="0"/>
              <a:t> </a:t>
            </a:r>
            <a:r>
              <a:rPr lang="ru-RU" sz="1200" dirty="0" err="1"/>
              <a:t>негативний</a:t>
            </a:r>
            <a:r>
              <a:rPr lang="ru-RU" sz="1200" dirty="0"/>
              <a:t> </a:t>
            </a:r>
            <a:r>
              <a:rPr lang="ru-RU" sz="1200" dirty="0" err="1"/>
              <a:t>електричний</a:t>
            </a:r>
            <a:r>
              <a:rPr lang="ru-RU" sz="1200" dirty="0"/>
              <a:t> заряд(-). За </a:t>
            </a:r>
            <a:r>
              <a:rPr lang="ru-RU" sz="1200" dirty="0" err="1"/>
              <a:t>участю</a:t>
            </a:r>
            <a:r>
              <a:rPr lang="ru-RU" sz="1200" dirty="0"/>
              <a:t> </a:t>
            </a:r>
            <a:r>
              <a:rPr lang="ru-RU" sz="1200" dirty="0" err="1"/>
              <a:t>рецепторів</a:t>
            </a:r>
            <a:r>
              <a:rPr lang="ru-RU" sz="1200" dirty="0"/>
              <a:t>, вони </a:t>
            </a:r>
            <a:r>
              <a:rPr lang="ru-RU" sz="1200" dirty="0" err="1"/>
              <a:t>прикріплюються</a:t>
            </a:r>
            <a:r>
              <a:rPr lang="ru-RU" sz="1200" dirty="0"/>
              <a:t> до фактору </a:t>
            </a:r>
            <a:r>
              <a:rPr lang="ru-RU" sz="1200" dirty="0" err="1"/>
              <a:t>Віллебранда</a:t>
            </a:r>
            <a:r>
              <a:rPr lang="ru-RU" sz="1200" dirty="0"/>
              <a:t>, </a:t>
            </a:r>
            <a:r>
              <a:rPr lang="ru-RU" sz="1200" dirty="0" err="1"/>
              <a:t>колагену,фібронектину</a:t>
            </a:r>
            <a:r>
              <a:rPr lang="ru-RU" sz="1200" dirty="0"/>
              <a:t> у </a:t>
            </a:r>
            <a:r>
              <a:rPr lang="ru-RU" sz="1200" dirty="0" err="1"/>
              <a:t>зоні</a:t>
            </a:r>
            <a:r>
              <a:rPr lang="ru-RU" sz="1200" dirty="0"/>
              <a:t> </a:t>
            </a:r>
            <a:r>
              <a:rPr lang="ru-RU" sz="1200" dirty="0" err="1"/>
              <a:t>пошкодження</a:t>
            </a:r>
            <a:r>
              <a:rPr lang="ru-RU" sz="1200" dirty="0"/>
              <a:t> </a:t>
            </a:r>
            <a:r>
              <a:rPr lang="ru-RU" sz="1200" dirty="0" err="1"/>
              <a:t>судини</a:t>
            </a:r>
            <a:r>
              <a:rPr lang="ru-RU" sz="1200" dirty="0"/>
              <a:t>. </a:t>
            </a:r>
            <a:r>
              <a:rPr lang="ru-RU" sz="1200" dirty="0" err="1"/>
              <a:t>Білок</a:t>
            </a:r>
            <a:r>
              <a:rPr lang="ru-RU" sz="1200" dirty="0"/>
              <a:t> </a:t>
            </a:r>
            <a:r>
              <a:rPr lang="ru-RU" sz="1200" dirty="0" err="1"/>
              <a:t>плазми</a:t>
            </a:r>
            <a:r>
              <a:rPr lang="ru-RU" sz="1200" dirty="0"/>
              <a:t> та </a:t>
            </a:r>
            <a:r>
              <a:rPr lang="ru-RU" sz="1200" dirty="0" err="1"/>
              <a:t>тромбоцитів</a:t>
            </a:r>
            <a:r>
              <a:rPr lang="ru-RU" sz="1200" dirty="0"/>
              <a:t> – фактор </a:t>
            </a:r>
            <a:r>
              <a:rPr lang="ru-RU" sz="1200" dirty="0" err="1"/>
              <a:t>Віллебранда</a:t>
            </a:r>
            <a:r>
              <a:rPr lang="ru-RU" sz="1200" dirty="0"/>
              <a:t> (FW) </a:t>
            </a:r>
            <a:r>
              <a:rPr lang="ru-RU" sz="1200" dirty="0" err="1"/>
              <a:t>має</a:t>
            </a:r>
            <a:r>
              <a:rPr lang="ru-RU" sz="1200" dirty="0"/>
              <a:t> </a:t>
            </a:r>
            <a:r>
              <a:rPr lang="ru-RU" sz="1200" dirty="0" err="1"/>
              <a:t>активні</a:t>
            </a:r>
            <a:r>
              <a:rPr lang="ru-RU" sz="1200" dirty="0"/>
              <a:t> центри, </a:t>
            </a:r>
            <a:r>
              <a:rPr lang="ru-RU" sz="1200" dirty="0" err="1"/>
              <a:t>які</a:t>
            </a:r>
            <a:r>
              <a:rPr lang="ru-RU" sz="1200" dirty="0"/>
              <a:t> </a:t>
            </a:r>
            <a:r>
              <a:rPr lang="ru-RU" sz="1200" dirty="0" err="1"/>
              <a:t>зв’язуються</a:t>
            </a:r>
            <a:r>
              <a:rPr lang="ru-RU" sz="1200" dirty="0"/>
              <a:t> з </a:t>
            </a:r>
            <a:r>
              <a:rPr lang="ru-RU" sz="1200" dirty="0" err="1"/>
              <a:t>активованими</a:t>
            </a:r>
            <a:r>
              <a:rPr lang="ru-RU" sz="1200" dirty="0"/>
              <a:t> тромбоцитами та </a:t>
            </a:r>
            <a:r>
              <a:rPr lang="ru-RU" sz="1200" dirty="0" err="1"/>
              <a:t>колагеном</a:t>
            </a:r>
            <a:r>
              <a:rPr lang="ru-RU" sz="1200" dirty="0"/>
              <a:t>. </a:t>
            </a:r>
          </a:p>
        </p:txBody>
      </p:sp>
      <p:sp>
        <p:nvSpPr>
          <p:cNvPr id="13" name="Rectangle: Rounded Corners 12">
            <a:extLst>
              <a:ext uri="{FF2B5EF4-FFF2-40B4-BE49-F238E27FC236}">
                <a16:creationId xmlns:a16="http://schemas.microsoft.com/office/drawing/2014/main" id="{6C4388B7-093A-4CFE-AD3D-396281C70847}"/>
              </a:ext>
            </a:extLst>
          </p:cNvPr>
          <p:cNvSpPr/>
          <p:nvPr/>
        </p:nvSpPr>
        <p:spPr>
          <a:xfrm>
            <a:off x="3657029" y="3882702"/>
            <a:ext cx="5169471" cy="94873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dirty="0" err="1"/>
              <a:t>Тромбоцити</a:t>
            </a:r>
            <a:r>
              <a:rPr lang="ru-RU" sz="1200" dirty="0"/>
              <a:t> </a:t>
            </a:r>
            <a:r>
              <a:rPr lang="ru-RU" sz="1200" dirty="0" err="1"/>
              <a:t>зв’язуються</a:t>
            </a:r>
            <a:r>
              <a:rPr lang="ru-RU" sz="1200" dirty="0"/>
              <a:t> </a:t>
            </a:r>
            <a:r>
              <a:rPr lang="ru-RU" sz="1200" dirty="0" err="1"/>
              <a:t>між</a:t>
            </a:r>
            <a:r>
              <a:rPr lang="ru-RU" sz="1200" dirty="0"/>
              <a:t> собою та </a:t>
            </a:r>
            <a:r>
              <a:rPr lang="ru-RU" sz="1200" dirty="0" err="1"/>
              <a:t>ділянкою</a:t>
            </a:r>
            <a:r>
              <a:rPr lang="ru-RU" sz="1200" dirty="0"/>
              <a:t> </a:t>
            </a:r>
            <a:r>
              <a:rPr lang="ru-RU" sz="1200" dirty="0" err="1"/>
              <a:t>пошкодженої</a:t>
            </a:r>
            <a:r>
              <a:rPr lang="ru-RU" sz="1200" dirty="0"/>
              <a:t> </a:t>
            </a:r>
            <a:r>
              <a:rPr lang="ru-RU" sz="1200" dirty="0" err="1"/>
              <a:t>судинної</a:t>
            </a:r>
            <a:r>
              <a:rPr lang="ru-RU" sz="1200" dirty="0"/>
              <a:t> </a:t>
            </a:r>
            <a:r>
              <a:rPr lang="ru-RU" sz="1200" dirty="0" err="1"/>
              <a:t>стінки</a:t>
            </a:r>
            <a:r>
              <a:rPr lang="ru-RU" sz="1200" dirty="0"/>
              <a:t> — </a:t>
            </a:r>
            <a:r>
              <a:rPr lang="ru-RU" sz="1200" dirty="0" err="1"/>
              <a:t>відбувається</a:t>
            </a:r>
            <a:r>
              <a:rPr lang="ru-RU" sz="1200" dirty="0"/>
              <a:t> </a:t>
            </a:r>
            <a:r>
              <a:rPr lang="ru-RU" sz="1200" b="1" dirty="0" err="1"/>
              <a:t>процес</a:t>
            </a:r>
            <a:r>
              <a:rPr lang="ru-RU" sz="1200" b="1" dirty="0"/>
              <a:t> </a:t>
            </a:r>
            <a:r>
              <a:rPr lang="ru-RU" sz="1200" b="1" dirty="0" err="1"/>
              <a:t>адгезіі</a:t>
            </a:r>
            <a:r>
              <a:rPr lang="ru-RU" sz="1200" dirty="0"/>
              <a:t>. </a:t>
            </a:r>
            <a:r>
              <a:rPr lang="ru-RU" sz="1200" dirty="0" err="1"/>
              <a:t>Під</a:t>
            </a:r>
            <a:r>
              <a:rPr lang="ru-RU" sz="1200" dirty="0"/>
              <a:t> час </a:t>
            </a:r>
            <a:r>
              <a:rPr lang="ru-RU" sz="1200" dirty="0" err="1"/>
              <a:t>процесу</a:t>
            </a:r>
            <a:r>
              <a:rPr lang="ru-RU" sz="1200" dirty="0"/>
              <a:t> </a:t>
            </a:r>
            <a:r>
              <a:rPr lang="ru-RU" sz="1200" dirty="0" err="1"/>
              <a:t>адгезії</a:t>
            </a:r>
            <a:r>
              <a:rPr lang="ru-RU" sz="1200" dirty="0"/>
              <a:t> тромбоцит </a:t>
            </a:r>
            <a:r>
              <a:rPr lang="ru-RU" sz="1200" dirty="0" err="1"/>
              <a:t>зменшується</a:t>
            </a:r>
            <a:r>
              <a:rPr lang="ru-RU" sz="1200" dirty="0"/>
              <a:t>, </a:t>
            </a:r>
            <a:r>
              <a:rPr lang="ru-RU" sz="1200" dirty="0" err="1"/>
              <a:t>з’являються</a:t>
            </a:r>
            <a:r>
              <a:rPr lang="ru-RU" sz="1200" dirty="0"/>
              <a:t> </a:t>
            </a:r>
            <a:r>
              <a:rPr lang="ru-RU" sz="1200" dirty="0" err="1"/>
              <a:t>шиповидні</a:t>
            </a:r>
            <a:r>
              <a:rPr lang="ru-RU" sz="1200" dirty="0"/>
              <a:t> </a:t>
            </a:r>
            <a:r>
              <a:rPr lang="ru-RU" sz="1200" dirty="0" err="1"/>
              <a:t>відростки</a:t>
            </a:r>
            <a:r>
              <a:rPr lang="ru-RU" sz="1200" dirty="0"/>
              <a:t>.</a:t>
            </a:r>
          </a:p>
        </p:txBody>
      </p:sp>
      <p:cxnSp>
        <p:nvCxnSpPr>
          <p:cNvPr id="17" name="Straight Arrow Connector 16">
            <a:extLst>
              <a:ext uri="{FF2B5EF4-FFF2-40B4-BE49-F238E27FC236}">
                <a16:creationId xmlns:a16="http://schemas.microsoft.com/office/drawing/2014/main" id="{C63E3874-D844-4ED2-9992-7E3DB289E74B}"/>
              </a:ext>
            </a:extLst>
          </p:cNvPr>
          <p:cNvCxnSpPr>
            <a:cxnSpLocks/>
            <a:stCxn id="11" idx="2"/>
            <a:endCxn id="12" idx="0"/>
          </p:cNvCxnSpPr>
          <p:nvPr/>
        </p:nvCxnSpPr>
        <p:spPr>
          <a:xfrm flipH="1">
            <a:off x="6234897" y="1728316"/>
            <a:ext cx="1" cy="2983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4459C4-4F9C-4A99-ACCB-637D1508F970}"/>
              </a:ext>
            </a:extLst>
          </p:cNvPr>
          <p:cNvCxnSpPr>
            <a:cxnSpLocks/>
          </p:cNvCxnSpPr>
          <p:nvPr/>
        </p:nvCxnSpPr>
        <p:spPr>
          <a:xfrm flipH="1">
            <a:off x="6234895" y="3584341"/>
            <a:ext cx="1" cy="2983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6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fade">
                                      <p:cBhvr>
                                        <p:cTn id="7" dur="1000"/>
                                        <p:tgtEl>
                                          <p:spTgt spid="4105"/>
                                        </p:tgtEl>
                                      </p:cBhvr>
                                    </p:animEffect>
                                  </p:childTnLst>
                                </p:cTn>
                              </p:par>
                              <p:par>
                                <p:cTn id="8" presetID="10" presetClass="entr" presetSubtype="0"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fade">
                                      <p:cBhvr>
                                        <p:cTn id="10" dur="500"/>
                                        <p:tgtEl>
                                          <p:spTgt spid="4101"/>
                                        </p:tgtEl>
                                      </p:cBhvr>
                                    </p:animEffect>
                                  </p:childTnLst>
                                </p:cTn>
                              </p:par>
                              <p:par>
                                <p:cTn id="11" presetID="42" presetClass="path" presetSubtype="0" accel="50000" decel="50000" fill="hold" nodeType="withEffect">
                                  <p:stCondLst>
                                    <p:cond delay="0"/>
                                  </p:stCondLst>
                                  <p:childTnLst>
                                    <p:animMotion origin="layout" path="M -3.05556E-6 -2.28607E-6 L 0.2375 0.04171 " pathEditMode="relative" rAng="0" ptsTypes="AA">
                                      <p:cBhvr>
                                        <p:cTn id="12" dur="1000" fill="hold"/>
                                        <p:tgtEl>
                                          <p:spTgt spid="4101"/>
                                        </p:tgtEl>
                                        <p:attrNameLst>
                                          <p:attrName>ppt_x</p:attrName>
                                          <p:attrName>ppt_y</p:attrName>
                                        </p:attrNameLst>
                                      </p:cBhvr>
                                      <p:rCtr x="11875" y="2070"/>
                                    </p:animMotion>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102"/>
                                        </p:tgtEl>
                                        <p:attrNameLst>
                                          <p:attrName>style.visibility</p:attrName>
                                        </p:attrNameLst>
                                      </p:cBhvr>
                                      <p:to>
                                        <p:strVal val="visible"/>
                                      </p:to>
                                    </p:set>
                                    <p:animEffect transition="in" filter="fade">
                                      <p:cBhvr>
                                        <p:cTn id="16" dur="500"/>
                                        <p:tgtEl>
                                          <p:spTgt spid="4102"/>
                                        </p:tgtEl>
                                      </p:cBhvr>
                                    </p:animEffect>
                                  </p:childTnLst>
                                </p:cTn>
                              </p:par>
                              <p:par>
                                <p:cTn id="17" presetID="42" presetClass="path" presetSubtype="0" accel="50000" decel="50000" fill="hold" nodeType="withEffect">
                                  <p:stCondLst>
                                    <p:cond delay="0"/>
                                  </p:stCondLst>
                                  <p:childTnLst>
                                    <p:animMotion origin="layout" path="M 1.38889E-6 1.23457E-7 L 0.16111 -0.22654 " pathEditMode="relative" rAng="0" ptsTypes="AA">
                                      <p:cBhvr>
                                        <p:cTn id="18" dur="1000" fill="hold"/>
                                        <p:tgtEl>
                                          <p:spTgt spid="4102"/>
                                        </p:tgtEl>
                                        <p:attrNameLst>
                                          <p:attrName>ppt_x</p:attrName>
                                          <p:attrName>ppt_y</p:attrName>
                                        </p:attrNameLst>
                                      </p:cBhvr>
                                      <p:rCtr x="8056" y="-11327"/>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103"/>
                                        </p:tgtEl>
                                        <p:attrNameLst>
                                          <p:attrName>style.visibility</p:attrName>
                                        </p:attrNameLst>
                                      </p:cBhvr>
                                      <p:to>
                                        <p:strVal val="visible"/>
                                      </p:to>
                                    </p:set>
                                    <p:animEffect transition="in" filter="fade">
                                      <p:cBhvr>
                                        <p:cTn id="22" dur="500"/>
                                        <p:tgtEl>
                                          <p:spTgt spid="4103"/>
                                        </p:tgtEl>
                                      </p:cBhvr>
                                    </p:animEffect>
                                  </p:childTnLst>
                                </p:cTn>
                              </p:par>
                              <p:par>
                                <p:cTn id="23" presetID="42" presetClass="path" presetSubtype="0" accel="50000" decel="50000" fill="hold" nodeType="withEffect">
                                  <p:stCondLst>
                                    <p:cond delay="0"/>
                                  </p:stCondLst>
                                  <p:childTnLst>
                                    <p:animMotion origin="layout" path="M -2.22222E-6 -1.7284E-6 L 0.06945 -0.23889 " pathEditMode="relative" rAng="0" ptsTypes="AA">
                                      <p:cBhvr>
                                        <p:cTn id="24" dur="1000" fill="hold"/>
                                        <p:tgtEl>
                                          <p:spTgt spid="4103"/>
                                        </p:tgtEl>
                                        <p:attrNameLst>
                                          <p:attrName>ppt_x</p:attrName>
                                          <p:attrName>ppt_y</p:attrName>
                                        </p:attrNameLst>
                                      </p:cBhvr>
                                      <p:rCtr x="3472" y="-11944"/>
                                    </p:animMotion>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par>
                                <p:cTn id="29" presetID="42" presetClass="path" presetSubtype="0" accel="50000" decel="50000" fill="hold" nodeType="withEffect">
                                  <p:stCondLst>
                                    <p:cond delay="0"/>
                                  </p:stCondLst>
                                  <p:childTnLst>
                                    <p:animMotion origin="layout" path="M 1.38889E-6 -1.79796E-6 L 0.20278 0.0102 " pathEditMode="relative" rAng="0" ptsTypes="AA">
                                      <p:cBhvr>
                                        <p:cTn id="30" dur="1000" fill="hold"/>
                                        <p:tgtEl>
                                          <p:spTgt spid="4100"/>
                                        </p:tgtEl>
                                        <p:attrNameLst>
                                          <p:attrName>ppt_x</p:attrName>
                                          <p:attrName>ppt_y</p:attrName>
                                        </p:attrNameLst>
                                      </p:cBhvr>
                                      <p:rCtr x="10139" y="4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00.xml><?xml version="1.0" encoding="utf-8"?>
<p:tagLst xmlns:a="http://schemas.openxmlformats.org/drawingml/2006/main" xmlns:r="http://schemas.openxmlformats.org/officeDocument/2006/relationships" xmlns:p="http://schemas.openxmlformats.org/presentationml/2006/main">
  <p:tag name="SHAPE_LOCKS" val="1983"/>
</p:tagLst>
</file>

<file path=ppt/tags/tag101.xml><?xml version="1.0" encoding="utf-8"?>
<p:tagLst xmlns:a="http://schemas.openxmlformats.org/drawingml/2006/main" xmlns:r="http://schemas.openxmlformats.org/officeDocument/2006/relationships" xmlns:p="http://schemas.openxmlformats.org/presentationml/2006/main">
  <p:tag name="SHAPE_LOCKS" val="1983"/>
</p:tagLst>
</file>

<file path=ppt/tags/tag102.xml><?xml version="1.0" encoding="utf-8"?>
<p:tagLst xmlns:a="http://schemas.openxmlformats.org/drawingml/2006/main" xmlns:r="http://schemas.openxmlformats.org/officeDocument/2006/relationships" xmlns:p="http://schemas.openxmlformats.org/presentationml/2006/main">
  <p:tag name="SHAPE_LOCKS" val="1983"/>
</p:tagLst>
</file>

<file path=ppt/tags/tag103.xml><?xml version="1.0" encoding="utf-8"?>
<p:tagLst xmlns:a="http://schemas.openxmlformats.org/drawingml/2006/main" xmlns:r="http://schemas.openxmlformats.org/officeDocument/2006/relationships" xmlns:p="http://schemas.openxmlformats.org/presentationml/2006/main">
  <p:tag name="SHAPE_LOCKS" val="1983"/>
</p:tagLst>
</file>

<file path=ppt/tags/tag104.xml><?xml version="1.0" encoding="utf-8"?>
<p:tagLst xmlns:a="http://schemas.openxmlformats.org/drawingml/2006/main" xmlns:r="http://schemas.openxmlformats.org/officeDocument/2006/relationships" xmlns:p="http://schemas.openxmlformats.org/presentationml/2006/main">
  <p:tag name="SHAPE_LOCKS" val="1983"/>
</p:tagLst>
</file>

<file path=ppt/tags/tag105.xml><?xml version="1.0" encoding="utf-8"?>
<p:tagLst xmlns:a="http://schemas.openxmlformats.org/drawingml/2006/main" xmlns:r="http://schemas.openxmlformats.org/officeDocument/2006/relationships" xmlns:p="http://schemas.openxmlformats.org/presentationml/2006/main">
  <p:tag name="SHAPE_LOCKS" val="1983"/>
</p:tagLst>
</file>

<file path=ppt/tags/tag106.xml><?xml version="1.0" encoding="utf-8"?>
<p:tagLst xmlns:a="http://schemas.openxmlformats.org/drawingml/2006/main" xmlns:r="http://schemas.openxmlformats.org/officeDocument/2006/relationships" xmlns:p="http://schemas.openxmlformats.org/presentationml/2006/main">
  <p:tag name="SHAPE_LOCKS" val="1983"/>
</p:tagLst>
</file>

<file path=ppt/tags/tag107.xml><?xml version="1.0" encoding="utf-8"?>
<p:tagLst xmlns:a="http://schemas.openxmlformats.org/drawingml/2006/main" xmlns:r="http://schemas.openxmlformats.org/officeDocument/2006/relationships" xmlns:p="http://schemas.openxmlformats.org/presentationml/2006/main">
  <p:tag name="SHAPE_LOCKS" val="1983"/>
</p:tagLst>
</file>

<file path=ppt/tags/tag108.xml><?xml version="1.0" encoding="utf-8"?>
<p:tagLst xmlns:a="http://schemas.openxmlformats.org/drawingml/2006/main" xmlns:r="http://schemas.openxmlformats.org/officeDocument/2006/relationships" xmlns:p="http://schemas.openxmlformats.org/presentationml/2006/main">
  <p:tag name="SHAPE_LOCKS" val="1983"/>
</p:tagLst>
</file>

<file path=ppt/tags/tag109.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10.xml><?xml version="1.0" encoding="utf-8"?>
<p:tagLst xmlns:a="http://schemas.openxmlformats.org/drawingml/2006/main" xmlns:r="http://schemas.openxmlformats.org/officeDocument/2006/relationships" xmlns:p="http://schemas.openxmlformats.org/presentationml/2006/main">
  <p:tag name="SHAPE_LOCKS" val="1983"/>
</p:tagLst>
</file>

<file path=ppt/tags/tag111.xml><?xml version="1.0" encoding="utf-8"?>
<p:tagLst xmlns:a="http://schemas.openxmlformats.org/drawingml/2006/main" xmlns:r="http://schemas.openxmlformats.org/officeDocument/2006/relationships" xmlns:p="http://schemas.openxmlformats.org/presentationml/2006/main">
  <p:tag name="SHAPE_LOCKS" val="1983"/>
</p:tagLst>
</file>

<file path=ppt/tags/tag112.xml><?xml version="1.0" encoding="utf-8"?>
<p:tagLst xmlns:a="http://schemas.openxmlformats.org/drawingml/2006/main" xmlns:r="http://schemas.openxmlformats.org/officeDocument/2006/relationships" xmlns:p="http://schemas.openxmlformats.org/presentationml/2006/main">
  <p:tag name="SHAPE_LOCKS" val="1983"/>
</p:tagLst>
</file>

<file path=ppt/tags/tag113.xml><?xml version="1.0" encoding="utf-8"?>
<p:tagLst xmlns:a="http://schemas.openxmlformats.org/drawingml/2006/main" xmlns:r="http://schemas.openxmlformats.org/officeDocument/2006/relationships" xmlns:p="http://schemas.openxmlformats.org/presentationml/2006/main">
  <p:tag name="SHAPE_LOCKS" val="1983"/>
</p:tagLst>
</file>

<file path=ppt/tags/tag114.xml><?xml version="1.0" encoding="utf-8"?>
<p:tagLst xmlns:a="http://schemas.openxmlformats.org/drawingml/2006/main" xmlns:r="http://schemas.openxmlformats.org/officeDocument/2006/relationships" xmlns:p="http://schemas.openxmlformats.org/presentationml/2006/main">
  <p:tag name="SHAPE_LOCKS" val="1983"/>
</p:tagLst>
</file>

<file path=ppt/tags/tag115.xml><?xml version="1.0" encoding="utf-8"?>
<p:tagLst xmlns:a="http://schemas.openxmlformats.org/drawingml/2006/main" xmlns:r="http://schemas.openxmlformats.org/officeDocument/2006/relationships" xmlns:p="http://schemas.openxmlformats.org/presentationml/2006/main">
  <p:tag name="SHAPE_LOCKS" val="1983"/>
</p:tagLst>
</file>

<file path=ppt/tags/tag116.xml><?xml version="1.0" encoding="utf-8"?>
<p:tagLst xmlns:a="http://schemas.openxmlformats.org/drawingml/2006/main" xmlns:r="http://schemas.openxmlformats.org/officeDocument/2006/relationships" xmlns:p="http://schemas.openxmlformats.org/presentationml/2006/main">
  <p:tag name="SHAPE_LOCKS" val="1983"/>
</p:tagLst>
</file>

<file path=ppt/tags/tag117.xml><?xml version="1.0" encoding="utf-8"?>
<p:tagLst xmlns:a="http://schemas.openxmlformats.org/drawingml/2006/main" xmlns:r="http://schemas.openxmlformats.org/officeDocument/2006/relationships" xmlns:p="http://schemas.openxmlformats.org/presentationml/2006/main">
  <p:tag name="SHAPE_LOCKS" val="1983"/>
</p:tagLst>
</file>

<file path=ppt/tags/tag118.xml><?xml version="1.0" encoding="utf-8"?>
<p:tagLst xmlns:a="http://schemas.openxmlformats.org/drawingml/2006/main" xmlns:r="http://schemas.openxmlformats.org/officeDocument/2006/relationships" xmlns:p="http://schemas.openxmlformats.org/presentationml/2006/main">
  <p:tag name="SHAPE_LOCKS" val="1983"/>
</p:tagLst>
</file>

<file path=ppt/tags/tag119.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20.xml><?xml version="1.0" encoding="utf-8"?>
<p:tagLst xmlns:a="http://schemas.openxmlformats.org/drawingml/2006/main" xmlns:r="http://schemas.openxmlformats.org/officeDocument/2006/relationships" xmlns:p="http://schemas.openxmlformats.org/presentationml/2006/main">
  <p:tag name="SHAPE_LOCKS" val="1983"/>
</p:tagLst>
</file>

<file path=ppt/tags/tag121.xml><?xml version="1.0" encoding="utf-8"?>
<p:tagLst xmlns:a="http://schemas.openxmlformats.org/drawingml/2006/main" xmlns:r="http://schemas.openxmlformats.org/officeDocument/2006/relationships" xmlns:p="http://schemas.openxmlformats.org/presentationml/2006/main">
  <p:tag name="SHAPE_LOCKS" val="1983"/>
</p:tagLst>
</file>

<file path=ppt/tags/tag122.xml><?xml version="1.0" encoding="utf-8"?>
<p:tagLst xmlns:a="http://schemas.openxmlformats.org/drawingml/2006/main" xmlns:r="http://schemas.openxmlformats.org/officeDocument/2006/relationships" xmlns:p="http://schemas.openxmlformats.org/presentationml/2006/main">
  <p:tag name="SHAPE_LOCKS" val="1983"/>
</p:tagLst>
</file>

<file path=ppt/tags/tag123.xml><?xml version="1.0" encoding="utf-8"?>
<p:tagLst xmlns:a="http://schemas.openxmlformats.org/drawingml/2006/main" xmlns:r="http://schemas.openxmlformats.org/officeDocument/2006/relationships" xmlns:p="http://schemas.openxmlformats.org/presentationml/2006/main">
  <p:tag name="SHAPE_LOCKS" val="1983"/>
</p:tagLst>
</file>

<file path=ppt/tags/tag124.xml><?xml version="1.0" encoding="utf-8"?>
<p:tagLst xmlns:a="http://schemas.openxmlformats.org/drawingml/2006/main" xmlns:r="http://schemas.openxmlformats.org/officeDocument/2006/relationships" xmlns:p="http://schemas.openxmlformats.org/presentationml/2006/main">
  <p:tag name="SHAPE_LOCKS" val="1983"/>
</p:tagLst>
</file>

<file path=ppt/tags/tag125.xml><?xml version="1.0" encoding="utf-8"?>
<p:tagLst xmlns:a="http://schemas.openxmlformats.org/drawingml/2006/main" xmlns:r="http://schemas.openxmlformats.org/officeDocument/2006/relationships" xmlns:p="http://schemas.openxmlformats.org/presentationml/2006/main">
  <p:tag name="SHAPE_LOCKS" val="1983"/>
</p:tagLst>
</file>

<file path=ppt/tags/tag126.xml><?xml version="1.0" encoding="utf-8"?>
<p:tagLst xmlns:a="http://schemas.openxmlformats.org/drawingml/2006/main" xmlns:r="http://schemas.openxmlformats.org/officeDocument/2006/relationships" xmlns:p="http://schemas.openxmlformats.org/presentationml/2006/main">
  <p:tag name="SHAPE_LOCKS" val="1983"/>
</p:tagLst>
</file>

<file path=ppt/tags/tag127.xml><?xml version="1.0" encoding="utf-8"?>
<p:tagLst xmlns:a="http://schemas.openxmlformats.org/drawingml/2006/main" xmlns:r="http://schemas.openxmlformats.org/officeDocument/2006/relationships" xmlns:p="http://schemas.openxmlformats.org/presentationml/2006/main">
  <p:tag name="SHAPE_LOCKS" val="1983"/>
</p:tagLst>
</file>

<file path=ppt/tags/tag128.xml><?xml version="1.0" encoding="utf-8"?>
<p:tagLst xmlns:a="http://schemas.openxmlformats.org/drawingml/2006/main" xmlns:r="http://schemas.openxmlformats.org/officeDocument/2006/relationships" xmlns:p="http://schemas.openxmlformats.org/presentationml/2006/main">
  <p:tag name="SHAPE_LOCKS" val="1983"/>
</p:tagLst>
</file>

<file path=ppt/tags/tag129.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30.xml><?xml version="1.0" encoding="utf-8"?>
<p:tagLst xmlns:a="http://schemas.openxmlformats.org/drawingml/2006/main" xmlns:r="http://schemas.openxmlformats.org/officeDocument/2006/relationships" xmlns:p="http://schemas.openxmlformats.org/presentationml/2006/main">
  <p:tag name="SHAPE_LOCKS" val="1983"/>
</p:tagLst>
</file>

<file path=ppt/tags/tag131.xml><?xml version="1.0" encoding="utf-8"?>
<p:tagLst xmlns:a="http://schemas.openxmlformats.org/drawingml/2006/main" xmlns:r="http://schemas.openxmlformats.org/officeDocument/2006/relationships" xmlns:p="http://schemas.openxmlformats.org/presentationml/2006/main">
  <p:tag name="SHAPE_LOCKS" val="1983"/>
</p:tagLst>
</file>

<file path=ppt/tags/tag132.xml><?xml version="1.0" encoding="utf-8"?>
<p:tagLst xmlns:a="http://schemas.openxmlformats.org/drawingml/2006/main" xmlns:r="http://schemas.openxmlformats.org/officeDocument/2006/relationships" xmlns:p="http://schemas.openxmlformats.org/presentationml/2006/main">
  <p:tag name="SHAPE_LOCKS" val="1983"/>
</p:tagLst>
</file>

<file path=ppt/tags/tag133.xml><?xml version="1.0" encoding="utf-8"?>
<p:tagLst xmlns:a="http://schemas.openxmlformats.org/drawingml/2006/main" xmlns:r="http://schemas.openxmlformats.org/officeDocument/2006/relationships" xmlns:p="http://schemas.openxmlformats.org/presentationml/2006/main">
  <p:tag name="SHAPE_LOCKS" val="1983"/>
</p:tagLst>
</file>

<file path=ppt/tags/tag134.xml><?xml version="1.0" encoding="utf-8"?>
<p:tagLst xmlns:a="http://schemas.openxmlformats.org/drawingml/2006/main" xmlns:r="http://schemas.openxmlformats.org/officeDocument/2006/relationships" xmlns:p="http://schemas.openxmlformats.org/presentationml/2006/main">
  <p:tag name="SHAPE_LOCKS" val="1983"/>
</p:tagLst>
</file>

<file path=ppt/tags/tag135.xml><?xml version="1.0" encoding="utf-8"?>
<p:tagLst xmlns:a="http://schemas.openxmlformats.org/drawingml/2006/main" xmlns:r="http://schemas.openxmlformats.org/officeDocument/2006/relationships" xmlns:p="http://schemas.openxmlformats.org/presentationml/2006/main">
  <p:tag name="SHAPE_LOCKS" val="1983"/>
</p:tagLst>
</file>

<file path=ppt/tags/tag136.xml><?xml version="1.0" encoding="utf-8"?>
<p:tagLst xmlns:a="http://schemas.openxmlformats.org/drawingml/2006/main" xmlns:r="http://schemas.openxmlformats.org/officeDocument/2006/relationships" xmlns:p="http://schemas.openxmlformats.org/presentationml/2006/main">
  <p:tag name="SHAPE_LOCKS" val="1983"/>
</p:tagLst>
</file>

<file path=ppt/tags/tag137.xml><?xml version="1.0" encoding="utf-8"?>
<p:tagLst xmlns:a="http://schemas.openxmlformats.org/drawingml/2006/main" xmlns:r="http://schemas.openxmlformats.org/officeDocument/2006/relationships" xmlns:p="http://schemas.openxmlformats.org/presentationml/2006/main">
  <p:tag name="SHAPE_LOCKS" val="1983"/>
</p:tagLst>
</file>

<file path=ppt/tags/tag138.xml><?xml version="1.0" encoding="utf-8"?>
<p:tagLst xmlns:a="http://schemas.openxmlformats.org/drawingml/2006/main" xmlns:r="http://schemas.openxmlformats.org/officeDocument/2006/relationships" xmlns:p="http://schemas.openxmlformats.org/presentationml/2006/main">
  <p:tag name="SHAPE_LOCKS" val="1983"/>
</p:tagLst>
</file>

<file path=ppt/tags/tag139.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40.xml><?xml version="1.0" encoding="utf-8"?>
<p:tagLst xmlns:a="http://schemas.openxmlformats.org/drawingml/2006/main" xmlns:r="http://schemas.openxmlformats.org/officeDocument/2006/relationships" xmlns:p="http://schemas.openxmlformats.org/presentationml/2006/main">
  <p:tag name="SHAPE_LOCKS" val="1983"/>
</p:tagLst>
</file>

<file path=ppt/tags/tag141.xml><?xml version="1.0" encoding="utf-8"?>
<p:tagLst xmlns:a="http://schemas.openxmlformats.org/drawingml/2006/main" xmlns:r="http://schemas.openxmlformats.org/officeDocument/2006/relationships" xmlns:p="http://schemas.openxmlformats.org/presentationml/2006/main">
  <p:tag name="SHAPE_LOCKS" val="1983"/>
</p:tagLst>
</file>

<file path=ppt/tags/tag142.xml><?xml version="1.0" encoding="utf-8"?>
<p:tagLst xmlns:a="http://schemas.openxmlformats.org/drawingml/2006/main" xmlns:r="http://schemas.openxmlformats.org/officeDocument/2006/relationships" xmlns:p="http://schemas.openxmlformats.org/presentationml/2006/main">
  <p:tag name="SHAPE_LOCKS" val="1983"/>
</p:tagLst>
</file>

<file path=ppt/tags/tag143.xml><?xml version="1.0" encoding="utf-8"?>
<p:tagLst xmlns:a="http://schemas.openxmlformats.org/drawingml/2006/main" xmlns:r="http://schemas.openxmlformats.org/officeDocument/2006/relationships" xmlns:p="http://schemas.openxmlformats.org/presentationml/2006/main">
  <p:tag name="SHAPE_LOCKS" val="1983"/>
</p:tagLst>
</file>

<file path=ppt/tags/tag144.xml><?xml version="1.0" encoding="utf-8"?>
<p:tagLst xmlns:a="http://schemas.openxmlformats.org/drawingml/2006/main" xmlns:r="http://schemas.openxmlformats.org/officeDocument/2006/relationships" xmlns:p="http://schemas.openxmlformats.org/presentationml/2006/main">
  <p:tag name="SHAPE_LOCKS" val="1983"/>
</p:tagLst>
</file>

<file path=ppt/tags/tag145.xml><?xml version="1.0" encoding="utf-8"?>
<p:tagLst xmlns:a="http://schemas.openxmlformats.org/drawingml/2006/main" xmlns:r="http://schemas.openxmlformats.org/officeDocument/2006/relationships" xmlns:p="http://schemas.openxmlformats.org/presentationml/2006/main">
  <p:tag name="SHAPE_LOCKS" val="1983"/>
</p:tagLst>
</file>

<file path=ppt/tags/tag146.xml><?xml version="1.0" encoding="utf-8"?>
<p:tagLst xmlns:a="http://schemas.openxmlformats.org/drawingml/2006/main" xmlns:r="http://schemas.openxmlformats.org/officeDocument/2006/relationships" xmlns:p="http://schemas.openxmlformats.org/presentationml/2006/main">
  <p:tag name="SHAPE_LOCKS" val="1983"/>
</p:tagLst>
</file>

<file path=ppt/tags/tag147.xml><?xml version="1.0" encoding="utf-8"?>
<p:tagLst xmlns:a="http://schemas.openxmlformats.org/drawingml/2006/main" xmlns:r="http://schemas.openxmlformats.org/officeDocument/2006/relationships" xmlns:p="http://schemas.openxmlformats.org/presentationml/2006/main">
  <p:tag name="SHAPE_LOCKS" val="1983"/>
</p:tagLst>
</file>

<file path=ppt/tags/tag148.xml><?xml version="1.0" encoding="utf-8"?>
<p:tagLst xmlns:a="http://schemas.openxmlformats.org/drawingml/2006/main" xmlns:r="http://schemas.openxmlformats.org/officeDocument/2006/relationships" xmlns:p="http://schemas.openxmlformats.org/presentationml/2006/main">
  <p:tag name="SHAPE_LOCKS" val="1983"/>
</p:tagLst>
</file>

<file path=ppt/tags/tag149.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50.xml><?xml version="1.0" encoding="utf-8"?>
<p:tagLst xmlns:a="http://schemas.openxmlformats.org/drawingml/2006/main" xmlns:r="http://schemas.openxmlformats.org/officeDocument/2006/relationships" xmlns:p="http://schemas.openxmlformats.org/presentationml/2006/main">
  <p:tag name="SHAPE_LOCKS" val="1983"/>
</p:tagLst>
</file>

<file path=ppt/tags/tag151.xml><?xml version="1.0" encoding="utf-8"?>
<p:tagLst xmlns:a="http://schemas.openxmlformats.org/drawingml/2006/main" xmlns:r="http://schemas.openxmlformats.org/officeDocument/2006/relationships" xmlns:p="http://schemas.openxmlformats.org/presentationml/2006/main">
  <p:tag name="SHAPE_LOCKS" val="1983"/>
</p:tagLst>
</file>

<file path=ppt/tags/tag152.xml><?xml version="1.0" encoding="utf-8"?>
<p:tagLst xmlns:a="http://schemas.openxmlformats.org/drawingml/2006/main" xmlns:r="http://schemas.openxmlformats.org/officeDocument/2006/relationships" xmlns:p="http://schemas.openxmlformats.org/presentationml/2006/main">
  <p:tag name="SHAPE_LOCKS" val="1983"/>
</p:tagLst>
</file>

<file path=ppt/tags/tag153.xml><?xml version="1.0" encoding="utf-8"?>
<p:tagLst xmlns:a="http://schemas.openxmlformats.org/drawingml/2006/main" xmlns:r="http://schemas.openxmlformats.org/officeDocument/2006/relationships" xmlns:p="http://schemas.openxmlformats.org/presentationml/2006/main">
  <p:tag name="SHAPE_LOCKS" val="1983"/>
</p:tagLst>
</file>

<file path=ppt/tags/tag154.xml><?xml version="1.0" encoding="utf-8"?>
<p:tagLst xmlns:a="http://schemas.openxmlformats.org/drawingml/2006/main" xmlns:r="http://schemas.openxmlformats.org/officeDocument/2006/relationships" xmlns:p="http://schemas.openxmlformats.org/presentationml/2006/main">
  <p:tag name="SHAPE_LOCKS" val="1983"/>
</p:tagLst>
</file>

<file path=ppt/tags/tag155.xml><?xml version="1.0" encoding="utf-8"?>
<p:tagLst xmlns:a="http://schemas.openxmlformats.org/drawingml/2006/main" xmlns:r="http://schemas.openxmlformats.org/officeDocument/2006/relationships" xmlns:p="http://schemas.openxmlformats.org/presentationml/2006/main">
  <p:tag name="SHAPE_LOCKS" val="1983"/>
</p:tagLst>
</file>

<file path=ppt/tags/tag156.xml><?xml version="1.0" encoding="utf-8"?>
<p:tagLst xmlns:a="http://schemas.openxmlformats.org/drawingml/2006/main" xmlns:r="http://schemas.openxmlformats.org/officeDocument/2006/relationships" xmlns:p="http://schemas.openxmlformats.org/presentationml/2006/main">
  <p:tag name="SHAPE_LOCKS" val="1983"/>
</p:tagLst>
</file>

<file path=ppt/tags/tag157.xml><?xml version="1.0" encoding="utf-8"?>
<p:tagLst xmlns:a="http://schemas.openxmlformats.org/drawingml/2006/main" xmlns:r="http://schemas.openxmlformats.org/officeDocument/2006/relationships" xmlns:p="http://schemas.openxmlformats.org/presentationml/2006/main">
  <p:tag name="SHAPE_LOCKS" val="1983"/>
</p:tagLst>
</file>

<file path=ppt/tags/tag158.xml><?xml version="1.0" encoding="utf-8"?>
<p:tagLst xmlns:a="http://schemas.openxmlformats.org/drawingml/2006/main" xmlns:r="http://schemas.openxmlformats.org/officeDocument/2006/relationships" xmlns:p="http://schemas.openxmlformats.org/presentationml/2006/main">
  <p:tag name="SHAPE_LOCKS" val="1983"/>
</p:tagLst>
</file>

<file path=ppt/tags/tag159.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60.xml><?xml version="1.0" encoding="utf-8"?>
<p:tagLst xmlns:a="http://schemas.openxmlformats.org/drawingml/2006/main" xmlns:r="http://schemas.openxmlformats.org/officeDocument/2006/relationships" xmlns:p="http://schemas.openxmlformats.org/presentationml/2006/main">
  <p:tag name="SHAPE_LOCKS" val="1983"/>
</p:tagLst>
</file>

<file path=ppt/tags/tag161.xml><?xml version="1.0" encoding="utf-8"?>
<p:tagLst xmlns:a="http://schemas.openxmlformats.org/drawingml/2006/main" xmlns:r="http://schemas.openxmlformats.org/officeDocument/2006/relationships" xmlns:p="http://schemas.openxmlformats.org/presentationml/2006/main">
  <p:tag name="SHAPE_LOCKS" val="1983"/>
</p:tagLst>
</file>

<file path=ppt/tags/tag162.xml><?xml version="1.0" encoding="utf-8"?>
<p:tagLst xmlns:a="http://schemas.openxmlformats.org/drawingml/2006/main" xmlns:r="http://schemas.openxmlformats.org/officeDocument/2006/relationships" xmlns:p="http://schemas.openxmlformats.org/presentationml/2006/main">
  <p:tag name="SHAPE_LOCKS" val="1983"/>
</p:tagLst>
</file>

<file path=ppt/tags/tag163.xml><?xml version="1.0" encoding="utf-8"?>
<p:tagLst xmlns:a="http://schemas.openxmlformats.org/drawingml/2006/main" xmlns:r="http://schemas.openxmlformats.org/officeDocument/2006/relationships" xmlns:p="http://schemas.openxmlformats.org/presentationml/2006/main">
  <p:tag name="SHAPE_LOCKS" val="1983"/>
</p:tagLst>
</file>

<file path=ppt/tags/tag164.xml><?xml version="1.0" encoding="utf-8"?>
<p:tagLst xmlns:a="http://schemas.openxmlformats.org/drawingml/2006/main" xmlns:r="http://schemas.openxmlformats.org/officeDocument/2006/relationships" xmlns:p="http://schemas.openxmlformats.org/presentationml/2006/main">
  <p:tag name="SHAPE_LOCKS" val="1983"/>
</p:tagLst>
</file>

<file path=ppt/tags/tag165.xml><?xml version="1.0" encoding="utf-8"?>
<p:tagLst xmlns:a="http://schemas.openxmlformats.org/drawingml/2006/main" xmlns:r="http://schemas.openxmlformats.org/officeDocument/2006/relationships" xmlns:p="http://schemas.openxmlformats.org/presentationml/2006/main">
  <p:tag name="SHAPE_LOCKS" val="1983"/>
</p:tagLst>
</file>

<file path=ppt/tags/tag166.xml><?xml version="1.0" encoding="utf-8"?>
<p:tagLst xmlns:a="http://schemas.openxmlformats.org/drawingml/2006/main" xmlns:r="http://schemas.openxmlformats.org/officeDocument/2006/relationships" xmlns:p="http://schemas.openxmlformats.org/presentationml/2006/main">
  <p:tag name="SHAPE_LOCKS" val="1983"/>
</p:tagLst>
</file>

<file path=ppt/tags/tag167.xml><?xml version="1.0" encoding="utf-8"?>
<p:tagLst xmlns:a="http://schemas.openxmlformats.org/drawingml/2006/main" xmlns:r="http://schemas.openxmlformats.org/officeDocument/2006/relationships" xmlns:p="http://schemas.openxmlformats.org/presentationml/2006/main">
  <p:tag name="SHAPE_LOCKS" val="1983"/>
</p:tagLst>
</file>

<file path=ppt/tags/tag168.xml><?xml version="1.0" encoding="utf-8"?>
<p:tagLst xmlns:a="http://schemas.openxmlformats.org/drawingml/2006/main" xmlns:r="http://schemas.openxmlformats.org/officeDocument/2006/relationships" xmlns:p="http://schemas.openxmlformats.org/presentationml/2006/main">
  <p:tag name="SHAPE_LOCKS" val="1983"/>
</p:tagLst>
</file>

<file path=ppt/tags/tag169.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70.xml><?xml version="1.0" encoding="utf-8"?>
<p:tagLst xmlns:a="http://schemas.openxmlformats.org/drawingml/2006/main" xmlns:r="http://schemas.openxmlformats.org/officeDocument/2006/relationships" xmlns:p="http://schemas.openxmlformats.org/presentationml/2006/main">
  <p:tag name="SHAPE_LOCKS" val="1983"/>
</p:tagLst>
</file>

<file path=ppt/tags/tag171.xml><?xml version="1.0" encoding="utf-8"?>
<p:tagLst xmlns:a="http://schemas.openxmlformats.org/drawingml/2006/main" xmlns:r="http://schemas.openxmlformats.org/officeDocument/2006/relationships" xmlns:p="http://schemas.openxmlformats.org/presentationml/2006/main">
  <p:tag name="SHAPE_LOCKS" val="1983"/>
</p:tagLst>
</file>

<file path=ppt/tags/tag172.xml><?xml version="1.0" encoding="utf-8"?>
<p:tagLst xmlns:a="http://schemas.openxmlformats.org/drawingml/2006/main" xmlns:r="http://schemas.openxmlformats.org/officeDocument/2006/relationships" xmlns:p="http://schemas.openxmlformats.org/presentationml/2006/main">
  <p:tag name="SHAPE_LOCKS" val="1983"/>
</p:tagLst>
</file>

<file path=ppt/tags/tag173.xml><?xml version="1.0" encoding="utf-8"?>
<p:tagLst xmlns:a="http://schemas.openxmlformats.org/drawingml/2006/main" xmlns:r="http://schemas.openxmlformats.org/officeDocument/2006/relationships" xmlns:p="http://schemas.openxmlformats.org/presentationml/2006/main">
  <p:tag name="SHAPE_LOCKS" val="1983"/>
</p:tagLst>
</file>

<file path=ppt/tags/tag174.xml><?xml version="1.0" encoding="utf-8"?>
<p:tagLst xmlns:a="http://schemas.openxmlformats.org/drawingml/2006/main" xmlns:r="http://schemas.openxmlformats.org/officeDocument/2006/relationships" xmlns:p="http://schemas.openxmlformats.org/presentationml/2006/main">
  <p:tag name="SHAPE_LOCKS" val="1983"/>
</p:tagLst>
</file>

<file path=ppt/tags/tag175.xml><?xml version="1.0" encoding="utf-8"?>
<p:tagLst xmlns:a="http://schemas.openxmlformats.org/drawingml/2006/main" xmlns:r="http://schemas.openxmlformats.org/officeDocument/2006/relationships" xmlns:p="http://schemas.openxmlformats.org/presentationml/2006/main">
  <p:tag name="SHAPE_LOCKS" val="1983"/>
</p:tagLst>
</file>

<file path=ppt/tags/tag176.xml><?xml version="1.0" encoding="utf-8"?>
<p:tagLst xmlns:a="http://schemas.openxmlformats.org/drawingml/2006/main" xmlns:r="http://schemas.openxmlformats.org/officeDocument/2006/relationships" xmlns:p="http://schemas.openxmlformats.org/presentationml/2006/main">
  <p:tag name="SHAPE_LOCKS" val="1983"/>
</p:tagLst>
</file>

<file path=ppt/tags/tag177.xml><?xml version="1.0" encoding="utf-8"?>
<p:tagLst xmlns:a="http://schemas.openxmlformats.org/drawingml/2006/main" xmlns:r="http://schemas.openxmlformats.org/officeDocument/2006/relationships" xmlns:p="http://schemas.openxmlformats.org/presentationml/2006/main">
  <p:tag name="TEMPLAFYSLIDEID" val="637025031102582630"/>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56.xml><?xml version="1.0" encoding="utf-8"?>
<p:tagLst xmlns:a="http://schemas.openxmlformats.org/drawingml/2006/main" xmlns:r="http://schemas.openxmlformats.org/officeDocument/2006/relationships" xmlns:p="http://schemas.openxmlformats.org/presentationml/2006/main">
  <p:tag name="SHAPE_LOCKS" val="1983"/>
</p:tagLst>
</file>

<file path=ppt/tags/tag57.xml><?xml version="1.0" encoding="utf-8"?>
<p:tagLst xmlns:a="http://schemas.openxmlformats.org/drawingml/2006/main" xmlns:r="http://schemas.openxmlformats.org/officeDocument/2006/relationships" xmlns:p="http://schemas.openxmlformats.org/presentationml/2006/main">
  <p:tag name="SHAPE_LOCKS" val="1983"/>
</p:tagLst>
</file>

<file path=ppt/tags/tag58.xml><?xml version="1.0" encoding="utf-8"?>
<p:tagLst xmlns:a="http://schemas.openxmlformats.org/drawingml/2006/main" xmlns:r="http://schemas.openxmlformats.org/officeDocument/2006/relationships" xmlns:p="http://schemas.openxmlformats.org/presentationml/2006/main">
  <p:tag name="SHAPE_LOCKS" val="1983"/>
</p:tagLst>
</file>

<file path=ppt/tags/tag59.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60.xml><?xml version="1.0" encoding="utf-8"?>
<p:tagLst xmlns:a="http://schemas.openxmlformats.org/drawingml/2006/main" xmlns:r="http://schemas.openxmlformats.org/officeDocument/2006/relationships" xmlns:p="http://schemas.openxmlformats.org/presentationml/2006/main">
  <p:tag name="SHAPE_LOCKS" val="1983"/>
</p:tagLst>
</file>

<file path=ppt/tags/tag61.xml><?xml version="1.0" encoding="utf-8"?>
<p:tagLst xmlns:a="http://schemas.openxmlformats.org/drawingml/2006/main" xmlns:r="http://schemas.openxmlformats.org/officeDocument/2006/relationships" xmlns:p="http://schemas.openxmlformats.org/presentationml/2006/main">
  <p:tag name="SHAPE_LOCKS" val="1983"/>
</p:tagLst>
</file>

<file path=ppt/tags/tag62.xml><?xml version="1.0" encoding="utf-8"?>
<p:tagLst xmlns:a="http://schemas.openxmlformats.org/drawingml/2006/main" xmlns:r="http://schemas.openxmlformats.org/officeDocument/2006/relationships" xmlns:p="http://schemas.openxmlformats.org/presentationml/2006/main">
  <p:tag name="SHAPE_LOCKS" val="1983"/>
</p:tagLst>
</file>

<file path=ppt/tags/tag63.xml><?xml version="1.0" encoding="utf-8"?>
<p:tagLst xmlns:a="http://schemas.openxmlformats.org/drawingml/2006/main" xmlns:r="http://schemas.openxmlformats.org/officeDocument/2006/relationships" xmlns:p="http://schemas.openxmlformats.org/presentationml/2006/main">
  <p:tag name="SHAPE_LOCKS" val="1983"/>
</p:tagLst>
</file>

<file path=ppt/tags/tag64.xml><?xml version="1.0" encoding="utf-8"?>
<p:tagLst xmlns:a="http://schemas.openxmlformats.org/drawingml/2006/main" xmlns:r="http://schemas.openxmlformats.org/officeDocument/2006/relationships" xmlns:p="http://schemas.openxmlformats.org/presentationml/2006/main">
  <p:tag name="SHAPE_LOCKS" val="1983"/>
</p:tagLst>
</file>

<file path=ppt/tags/tag65.xml><?xml version="1.0" encoding="utf-8"?>
<p:tagLst xmlns:a="http://schemas.openxmlformats.org/drawingml/2006/main" xmlns:r="http://schemas.openxmlformats.org/officeDocument/2006/relationships" xmlns:p="http://schemas.openxmlformats.org/presentationml/2006/main">
  <p:tag name="SHAPE_LOCKS" val="1983"/>
</p:tagLst>
</file>

<file path=ppt/tags/tag66.xml><?xml version="1.0" encoding="utf-8"?>
<p:tagLst xmlns:a="http://schemas.openxmlformats.org/drawingml/2006/main" xmlns:r="http://schemas.openxmlformats.org/officeDocument/2006/relationships" xmlns:p="http://schemas.openxmlformats.org/presentationml/2006/main">
  <p:tag name="SHAPE_LOCKS" val="1983"/>
</p:tagLst>
</file>

<file path=ppt/tags/tag67.xml><?xml version="1.0" encoding="utf-8"?>
<p:tagLst xmlns:a="http://schemas.openxmlformats.org/drawingml/2006/main" xmlns:r="http://schemas.openxmlformats.org/officeDocument/2006/relationships" xmlns:p="http://schemas.openxmlformats.org/presentationml/2006/main">
  <p:tag name="SHAPE_LOCKS" val="1983"/>
</p:tagLst>
</file>

<file path=ppt/tags/tag68.xml><?xml version="1.0" encoding="utf-8"?>
<p:tagLst xmlns:a="http://schemas.openxmlformats.org/drawingml/2006/main" xmlns:r="http://schemas.openxmlformats.org/officeDocument/2006/relationships" xmlns:p="http://schemas.openxmlformats.org/presentationml/2006/main">
  <p:tag name="SHAPE_LOCKS" val="1983"/>
</p:tagLst>
</file>

<file path=ppt/tags/tag69.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70.xml><?xml version="1.0" encoding="utf-8"?>
<p:tagLst xmlns:a="http://schemas.openxmlformats.org/drawingml/2006/main" xmlns:r="http://schemas.openxmlformats.org/officeDocument/2006/relationships" xmlns:p="http://schemas.openxmlformats.org/presentationml/2006/main">
  <p:tag name="SHAPE_LOCKS" val="1983"/>
</p:tagLst>
</file>

<file path=ppt/tags/tag71.xml><?xml version="1.0" encoding="utf-8"?>
<p:tagLst xmlns:a="http://schemas.openxmlformats.org/drawingml/2006/main" xmlns:r="http://schemas.openxmlformats.org/officeDocument/2006/relationships" xmlns:p="http://schemas.openxmlformats.org/presentationml/2006/main">
  <p:tag name="SHAPE_LOCKS" val="1983"/>
</p:tagLst>
</file>

<file path=ppt/tags/tag72.xml><?xml version="1.0" encoding="utf-8"?>
<p:tagLst xmlns:a="http://schemas.openxmlformats.org/drawingml/2006/main" xmlns:r="http://schemas.openxmlformats.org/officeDocument/2006/relationships" xmlns:p="http://schemas.openxmlformats.org/presentationml/2006/main">
  <p:tag name="SHAPE_LOCKS" val="1983"/>
</p:tagLst>
</file>

<file path=ppt/tags/tag73.xml><?xml version="1.0" encoding="utf-8"?>
<p:tagLst xmlns:a="http://schemas.openxmlformats.org/drawingml/2006/main" xmlns:r="http://schemas.openxmlformats.org/officeDocument/2006/relationships" xmlns:p="http://schemas.openxmlformats.org/presentationml/2006/main">
  <p:tag name="SHAPE_LOCKS" val="1983"/>
</p:tagLst>
</file>

<file path=ppt/tags/tag74.xml><?xml version="1.0" encoding="utf-8"?>
<p:tagLst xmlns:a="http://schemas.openxmlformats.org/drawingml/2006/main" xmlns:r="http://schemas.openxmlformats.org/officeDocument/2006/relationships" xmlns:p="http://schemas.openxmlformats.org/presentationml/2006/main">
  <p:tag name="SHAPE_LOCKS" val="1983"/>
</p:tagLst>
</file>

<file path=ppt/tags/tag75.xml><?xml version="1.0" encoding="utf-8"?>
<p:tagLst xmlns:a="http://schemas.openxmlformats.org/drawingml/2006/main" xmlns:r="http://schemas.openxmlformats.org/officeDocument/2006/relationships" xmlns:p="http://schemas.openxmlformats.org/presentationml/2006/main">
  <p:tag name="SHAPE_LOCKS" val="1983"/>
</p:tagLst>
</file>

<file path=ppt/tags/tag76.xml><?xml version="1.0" encoding="utf-8"?>
<p:tagLst xmlns:a="http://schemas.openxmlformats.org/drawingml/2006/main" xmlns:r="http://schemas.openxmlformats.org/officeDocument/2006/relationships" xmlns:p="http://schemas.openxmlformats.org/presentationml/2006/main">
  <p:tag name="SHAPE_LOCKS" val="1983"/>
</p:tagLst>
</file>

<file path=ppt/tags/tag77.xml><?xml version="1.0" encoding="utf-8"?>
<p:tagLst xmlns:a="http://schemas.openxmlformats.org/drawingml/2006/main" xmlns:r="http://schemas.openxmlformats.org/officeDocument/2006/relationships" xmlns:p="http://schemas.openxmlformats.org/presentationml/2006/main">
  <p:tag name="SHAPE_LOCKS" val="1983"/>
</p:tagLst>
</file>

<file path=ppt/tags/tag78.xml><?xml version="1.0" encoding="utf-8"?>
<p:tagLst xmlns:a="http://schemas.openxmlformats.org/drawingml/2006/main" xmlns:r="http://schemas.openxmlformats.org/officeDocument/2006/relationships" xmlns:p="http://schemas.openxmlformats.org/presentationml/2006/main">
  <p:tag name="SHAPE_LOCKS" val="1983"/>
</p:tagLst>
</file>

<file path=ppt/tags/tag79.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80.xml><?xml version="1.0" encoding="utf-8"?>
<p:tagLst xmlns:a="http://schemas.openxmlformats.org/drawingml/2006/main" xmlns:r="http://schemas.openxmlformats.org/officeDocument/2006/relationships" xmlns:p="http://schemas.openxmlformats.org/presentationml/2006/main">
  <p:tag name="SHAPE_LOCKS" val="1983"/>
</p:tagLst>
</file>

<file path=ppt/tags/tag81.xml><?xml version="1.0" encoding="utf-8"?>
<p:tagLst xmlns:a="http://schemas.openxmlformats.org/drawingml/2006/main" xmlns:r="http://schemas.openxmlformats.org/officeDocument/2006/relationships" xmlns:p="http://schemas.openxmlformats.org/presentationml/2006/main">
  <p:tag name="SHAPE_LOCKS" val="1983"/>
</p:tagLst>
</file>

<file path=ppt/tags/tag82.xml><?xml version="1.0" encoding="utf-8"?>
<p:tagLst xmlns:a="http://schemas.openxmlformats.org/drawingml/2006/main" xmlns:r="http://schemas.openxmlformats.org/officeDocument/2006/relationships" xmlns:p="http://schemas.openxmlformats.org/presentationml/2006/main">
  <p:tag name="SHAPE_LOCKS" val="1983"/>
</p:tagLst>
</file>

<file path=ppt/tags/tag83.xml><?xml version="1.0" encoding="utf-8"?>
<p:tagLst xmlns:a="http://schemas.openxmlformats.org/drawingml/2006/main" xmlns:r="http://schemas.openxmlformats.org/officeDocument/2006/relationships" xmlns:p="http://schemas.openxmlformats.org/presentationml/2006/main">
  <p:tag name="SHAPE_LOCKS" val="1983"/>
</p:tagLst>
</file>

<file path=ppt/tags/tag84.xml><?xml version="1.0" encoding="utf-8"?>
<p:tagLst xmlns:a="http://schemas.openxmlformats.org/drawingml/2006/main" xmlns:r="http://schemas.openxmlformats.org/officeDocument/2006/relationships" xmlns:p="http://schemas.openxmlformats.org/presentationml/2006/main">
  <p:tag name="SHAPE_LOCKS" val="1983"/>
</p:tagLst>
</file>

<file path=ppt/tags/tag85.xml><?xml version="1.0" encoding="utf-8"?>
<p:tagLst xmlns:a="http://schemas.openxmlformats.org/drawingml/2006/main" xmlns:r="http://schemas.openxmlformats.org/officeDocument/2006/relationships" xmlns:p="http://schemas.openxmlformats.org/presentationml/2006/main">
  <p:tag name="SHAPE_LOCKS" val="1983"/>
</p:tagLst>
</file>

<file path=ppt/tags/tag86.xml><?xml version="1.0" encoding="utf-8"?>
<p:tagLst xmlns:a="http://schemas.openxmlformats.org/drawingml/2006/main" xmlns:r="http://schemas.openxmlformats.org/officeDocument/2006/relationships" xmlns:p="http://schemas.openxmlformats.org/presentationml/2006/main">
  <p:tag name="SHAPE_LOCKS" val="1983"/>
</p:tagLst>
</file>

<file path=ppt/tags/tag87.xml><?xml version="1.0" encoding="utf-8"?>
<p:tagLst xmlns:a="http://schemas.openxmlformats.org/drawingml/2006/main" xmlns:r="http://schemas.openxmlformats.org/officeDocument/2006/relationships" xmlns:p="http://schemas.openxmlformats.org/presentationml/2006/main">
  <p:tag name="SHAPE_LOCKS" val="1983"/>
</p:tagLst>
</file>

<file path=ppt/tags/tag88.xml><?xml version="1.0" encoding="utf-8"?>
<p:tagLst xmlns:a="http://schemas.openxmlformats.org/drawingml/2006/main" xmlns:r="http://schemas.openxmlformats.org/officeDocument/2006/relationships" xmlns:p="http://schemas.openxmlformats.org/presentationml/2006/main">
  <p:tag name="SHAPE_LOCKS" val="1983"/>
</p:tagLst>
</file>

<file path=ppt/tags/tag89.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ags/tag90.xml><?xml version="1.0" encoding="utf-8"?>
<p:tagLst xmlns:a="http://schemas.openxmlformats.org/drawingml/2006/main" xmlns:r="http://schemas.openxmlformats.org/officeDocument/2006/relationships" xmlns:p="http://schemas.openxmlformats.org/presentationml/2006/main">
  <p:tag name="SHAPE_LOCKS" val="1983"/>
</p:tagLst>
</file>

<file path=ppt/tags/tag91.xml><?xml version="1.0" encoding="utf-8"?>
<p:tagLst xmlns:a="http://schemas.openxmlformats.org/drawingml/2006/main" xmlns:r="http://schemas.openxmlformats.org/officeDocument/2006/relationships" xmlns:p="http://schemas.openxmlformats.org/presentationml/2006/main">
  <p:tag name="SHAPE_LOCKS" val="1983"/>
</p:tagLst>
</file>

<file path=ppt/tags/tag92.xml><?xml version="1.0" encoding="utf-8"?>
<p:tagLst xmlns:a="http://schemas.openxmlformats.org/drawingml/2006/main" xmlns:r="http://schemas.openxmlformats.org/officeDocument/2006/relationships" xmlns:p="http://schemas.openxmlformats.org/presentationml/2006/main">
  <p:tag name="SHAPE_LOCKS" val="1983"/>
</p:tagLst>
</file>

<file path=ppt/tags/tag93.xml><?xml version="1.0" encoding="utf-8"?>
<p:tagLst xmlns:a="http://schemas.openxmlformats.org/drawingml/2006/main" xmlns:r="http://schemas.openxmlformats.org/officeDocument/2006/relationships" xmlns:p="http://schemas.openxmlformats.org/presentationml/2006/main">
  <p:tag name="SHAPE_LOCKS" val="1983"/>
</p:tagLst>
</file>

<file path=ppt/tags/tag94.xml><?xml version="1.0" encoding="utf-8"?>
<p:tagLst xmlns:a="http://schemas.openxmlformats.org/drawingml/2006/main" xmlns:r="http://schemas.openxmlformats.org/officeDocument/2006/relationships" xmlns:p="http://schemas.openxmlformats.org/presentationml/2006/main">
  <p:tag name="SHAPE_LOCKS" val="1983"/>
</p:tagLst>
</file>

<file path=ppt/tags/tag95.xml><?xml version="1.0" encoding="utf-8"?>
<p:tagLst xmlns:a="http://schemas.openxmlformats.org/drawingml/2006/main" xmlns:r="http://schemas.openxmlformats.org/officeDocument/2006/relationships" xmlns:p="http://schemas.openxmlformats.org/presentationml/2006/main">
  <p:tag name="SHAPE_LOCKS" val="1983"/>
</p:tagLst>
</file>

<file path=ppt/tags/tag96.xml><?xml version="1.0" encoding="utf-8"?>
<p:tagLst xmlns:a="http://schemas.openxmlformats.org/drawingml/2006/main" xmlns:r="http://schemas.openxmlformats.org/officeDocument/2006/relationships" xmlns:p="http://schemas.openxmlformats.org/presentationml/2006/main">
  <p:tag name="SHAPE_LOCKS" val="1983"/>
</p:tagLst>
</file>

<file path=ppt/tags/tag97.xml><?xml version="1.0" encoding="utf-8"?>
<p:tagLst xmlns:a="http://schemas.openxmlformats.org/drawingml/2006/main" xmlns:r="http://schemas.openxmlformats.org/officeDocument/2006/relationships" xmlns:p="http://schemas.openxmlformats.org/presentationml/2006/main">
  <p:tag name="SHAPE_LOCKS" val="1983"/>
</p:tagLst>
</file>

<file path=ppt/tags/tag98.xml><?xml version="1.0" encoding="utf-8"?>
<p:tagLst xmlns:a="http://schemas.openxmlformats.org/drawingml/2006/main" xmlns:r="http://schemas.openxmlformats.org/officeDocument/2006/relationships" xmlns:p="http://schemas.openxmlformats.org/presentationml/2006/main">
  <p:tag name="SHAPE_LOCKS" val="1983"/>
</p:tagLst>
</file>

<file path=ppt/tags/tag9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NN_Neutral_16-9">
  <a:themeElements>
    <a:clrScheme name="Novo Nordisk 2017">
      <a:dk1>
        <a:srgbClr val="000000"/>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Novo Nordis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name="Presentation2" id="{5C0A9369-9F36-45FB-B335-56FAA532ECBC}" vid="{A8C25DB1-287C-4574-AD20-8482BDDF481B}"/>
    </a:ext>
  </a:extLst>
</a:theme>
</file>

<file path=ppt/theme/theme2.xml><?xml version="1.0" encoding="utf-8"?>
<a:theme xmlns:a="http://schemas.openxmlformats.org/drawingml/2006/main" name="NN PowerPoint Toolbox">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3.xml><?xml version="1.0" encoding="utf-8"?>
<a:theme xmlns:a="http://schemas.openxmlformats.org/drawingml/2006/main" name="1_NN_Neutral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name="NN_Neutral_16-9_Beta2.potx" id="{21201BA1-2AA5-4963-A710-9949ABD9F861}" vid="{91C5D067-80C1-4372-80D3-7F673B84C551}"/>
    </a:ext>
  </a:extLst>
</a:theme>
</file>

<file path=ppt/theme/theme4.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Changing Haemophilia presentation--03</Template>
  <TotalTime>10494</TotalTime>
  <Words>4715</Words>
  <Application>Microsoft Office PowerPoint</Application>
  <PresentationFormat>On-screen Show (16:9)</PresentationFormat>
  <Paragraphs>603</Paragraphs>
  <Slides>35</Slides>
  <Notes>18</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45" baseType="lpstr">
      <vt:lpstr>Apis For Office</vt:lpstr>
      <vt:lpstr>Apis For Office Light</vt:lpstr>
      <vt:lpstr>Arial</vt:lpstr>
      <vt:lpstr>Calibri</vt:lpstr>
      <vt:lpstr>Verdana</vt:lpstr>
      <vt:lpstr>Wingdings</vt:lpstr>
      <vt:lpstr>NN_Neutral_16-9</vt:lpstr>
      <vt:lpstr>NN PowerPoint Toolbox</vt:lpstr>
      <vt:lpstr>1_NN_Neutral_16-9</vt:lpstr>
      <vt:lpstr>think-cell Slide</vt:lpstr>
      <vt:lpstr>Гемофілія </vt:lpstr>
      <vt:lpstr>Визначення</vt:lpstr>
      <vt:lpstr>Класифікація гемофілії</vt:lpstr>
      <vt:lpstr>Класифікація гемофілії за ступенем тяжкості</vt:lpstr>
      <vt:lpstr>Етіологія</vt:lpstr>
      <vt:lpstr>PowerPoint Presentation</vt:lpstr>
      <vt:lpstr>Гемостаз</vt:lpstr>
      <vt:lpstr>Первинний гемостаз (тромбоцитарний)</vt:lpstr>
      <vt:lpstr>Активация тромбоцитів – ключовий етап первинного гемостазу</vt:lpstr>
      <vt:lpstr>Активация тромбоцитів – ключовий етап первинного гемостазу</vt:lpstr>
      <vt:lpstr>Вторинний гемостаз (коагуляція)</vt:lpstr>
      <vt:lpstr>Фактори згортання крові</vt:lpstr>
      <vt:lpstr>Схема послідовної активації факторів згортання крові</vt:lpstr>
      <vt:lpstr>PowerPoint Presentation</vt:lpstr>
      <vt:lpstr>Патогенез гемофілії</vt:lpstr>
      <vt:lpstr>Клінічні прояви гемофілії</vt:lpstr>
      <vt:lpstr>Класифікація кровотеч за тяжкістю</vt:lpstr>
      <vt:lpstr>Частота кровотеч, за локалізацією</vt:lpstr>
      <vt:lpstr>Діагностика гемофілії</vt:lpstr>
      <vt:lpstr>Діагностика гемофілії</vt:lpstr>
      <vt:lpstr>Лікування </vt:lpstr>
      <vt:lpstr>Інгібіторна форма гемофілії </vt:lpstr>
      <vt:lpstr>Інгібіторна форма гемофілії</vt:lpstr>
      <vt:lpstr>Епідеміологія ІФГ</vt:lpstr>
      <vt:lpstr>Діагностика ІФГ</vt:lpstr>
      <vt:lpstr>Діагностика ІФГ</vt:lpstr>
      <vt:lpstr>Діагностика ІФГ</vt:lpstr>
      <vt:lpstr>Лікування ІФГ</vt:lpstr>
      <vt:lpstr>Набута гемофілія </vt:lpstr>
      <vt:lpstr>Набута гемофілія (НГ)</vt:lpstr>
      <vt:lpstr>Етіологія НГ</vt:lpstr>
      <vt:lpstr>Епідеміологія НГ збільшується з віком</vt:lpstr>
      <vt:lpstr>Відмінність патогенеза НГ від ІФГ</vt:lpstr>
      <vt:lpstr>Клінічні прояви НГ</vt:lpstr>
      <vt:lpstr>PowerPoint Presentation</vt:lpstr>
    </vt:vector>
  </TitlesOfParts>
  <Company>Novo Nordisk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ABQJ (Anders Børup Jepsen)</dc:creator>
  <cp:lastModifiedBy>NARH (Anna Rabocha)</cp:lastModifiedBy>
  <cp:revision>237</cp:revision>
  <dcterms:created xsi:type="dcterms:W3CDTF">2019-08-27T11:26:40Z</dcterms:created>
  <dcterms:modified xsi:type="dcterms:W3CDTF">2023-09-16T15:37:19Z</dcterms:modified>
  <cp:category>PP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2018-08-21T14:43:30.0495386Z</vt:lpwstr>
  </property>
  <property fmtid="{D5CDD505-2E9C-101B-9397-08002B2CF9AE}" pid="3" name="CustomerId">
    <vt:lpwstr>novonordisk</vt:lpwstr>
  </property>
  <property fmtid="{D5CDD505-2E9C-101B-9397-08002B2CF9AE}" pid="4" name="TemplateId">
    <vt:lpwstr>636656073531651977</vt:lpwstr>
  </property>
  <property fmtid="{D5CDD505-2E9C-101B-9397-08002B2CF9AE}" pid="5" name="UserProfileId">
    <vt:lpwstr>637033598778618880</vt:lpwstr>
  </property>
</Properties>
</file>