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13.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4.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5.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tags/tag16.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17.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18.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2" r:id="rId4"/>
  </p:sldMasterIdLst>
  <p:notesMasterIdLst>
    <p:notesMasterId r:id="rId128"/>
  </p:notesMasterIdLst>
  <p:handoutMasterIdLst>
    <p:handoutMasterId r:id="rId129"/>
  </p:handoutMasterIdLst>
  <p:sldIdLst>
    <p:sldId id="2096975640" r:id="rId5"/>
    <p:sldId id="654" r:id="rId6"/>
    <p:sldId id="663" r:id="rId7"/>
    <p:sldId id="665" r:id="rId8"/>
    <p:sldId id="2096975532" r:id="rId9"/>
    <p:sldId id="2096975533" r:id="rId10"/>
    <p:sldId id="2096975490" r:id="rId11"/>
    <p:sldId id="2096975499" r:id="rId12"/>
    <p:sldId id="2096975592" r:id="rId13"/>
    <p:sldId id="2096975594" r:id="rId14"/>
    <p:sldId id="2096975595" r:id="rId15"/>
    <p:sldId id="2096975505" r:id="rId16"/>
    <p:sldId id="2096975534" r:id="rId17"/>
    <p:sldId id="2096975535" r:id="rId18"/>
    <p:sldId id="2096975536" r:id="rId19"/>
    <p:sldId id="2096975619" r:id="rId20"/>
    <p:sldId id="2096975537" r:id="rId21"/>
    <p:sldId id="2096975542" r:id="rId22"/>
    <p:sldId id="2096975544" r:id="rId23"/>
    <p:sldId id="2096975543" r:id="rId24"/>
    <p:sldId id="2096975545" r:id="rId25"/>
    <p:sldId id="2096975539" r:id="rId26"/>
    <p:sldId id="2096975547" r:id="rId27"/>
    <p:sldId id="667" r:id="rId28"/>
    <p:sldId id="666" r:id="rId29"/>
    <p:sldId id="2096975487" r:id="rId30"/>
    <p:sldId id="2096975489" r:id="rId31"/>
    <p:sldId id="2096975491" r:id="rId32"/>
    <p:sldId id="2096975488" r:id="rId33"/>
    <p:sldId id="2096975494" r:id="rId34"/>
    <p:sldId id="2096975492" r:id="rId35"/>
    <p:sldId id="2096975493" r:id="rId36"/>
    <p:sldId id="2096975502" r:id="rId37"/>
    <p:sldId id="2096975495" r:id="rId38"/>
    <p:sldId id="2096975578" r:id="rId39"/>
    <p:sldId id="2096975579" r:id="rId40"/>
    <p:sldId id="2096975584" r:id="rId41"/>
    <p:sldId id="2096975583" r:id="rId42"/>
    <p:sldId id="2096975605" r:id="rId43"/>
    <p:sldId id="2096975585" r:id="rId44"/>
    <p:sldId id="2096975586" r:id="rId45"/>
    <p:sldId id="2096975587" r:id="rId46"/>
    <p:sldId id="2096975588" r:id="rId47"/>
    <p:sldId id="2096975596" r:id="rId48"/>
    <p:sldId id="2096975590" r:id="rId49"/>
    <p:sldId id="2096975597" r:id="rId50"/>
    <p:sldId id="2096975600" r:id="rId51"/>
    <p:sldId id="2096975599" r:id="rId52"/>
    <p:sldId id="2096975601" r:id="rId53"/>
    <p:sldId id="2096975621" r:id="rId54"/>
    <p:sldId id="2096975602" r:id="rId55"/>
    <p:sldId id="2096975603" r:id="rId56"/>
    <p:sldId id="2096975604" r:id="rId57"/>
    <p:sldId id="2096975606" r:id="rId58"/>
    <p:sldId id="2096975607" r:id="rId59"/>
    <p:sldId id="2096975622" r:id="rId60"/>
    <p:sldId id="2096975591" r:id="rId61"/>
    <p:sldId id="2096975623" r:id="rId62"/>
    <p:sldId id="2096975615" r:id="rId63"/>
    <p:sldId id="2096975608" r:id="rId64"/>
    <p:sldId id="2096975609" r:id="rId65"/>
    <p:sldId id="2096975610" r:id="rId66"/>
    <p:sldId id="2096975611" r:id="rId67"/>
    <p:sldId id="2096975612" r:id="rId68"/>
    <p:sldId id="2096975503" r:id="rId69"/>
    <p:sldId id="2096975504" r:id="rId70"/>
    <p:sldId id="2096975613" r:id="rId71"/>
    <p:sldId id="2096975625" r:id="rId72"/>
    <p:sldId id="2096975626" r:id="rId73"/>
    <p:sldId id="2096975614" r:id="rId74"/>
    <p:sldId id="2096975506" r:id="rId75"/>
    <p:sldId id="2096975507" r:id="rId76"/>
    <p:sldId id="2096975509" r:id="rId77"/>
    <p:sldId id="2096975515" r:id="rId78"/>
    <p:sldId id="2096975627" r:id="rId79"/>
    <p:sldId id="2096975628" r:id="rId80"/>
    <p:sldId id="2096975516" r:id="rId81"/>
    <p:sldId id="2096975525" r:id="rId82"/>
    <p:sldId id="2096975518" r:id="rId83"/>
    <p:sldId id="2096975517" r:id="rId84"/>
    <p:sldId id="2096975519" r:id="rId85"/>
    <p:sldId id="2096975521" r:id="rId86"/>
    <p:sldId id="2096975629" r:id="rId87"/>
    <p:sldId id="2096975520" r:id="rId88"/>
    <p:sldId id="2096975522" r:id="rId89"/>
    <p:sldId id="2096975523" r:id="rId90"/>
    <p:sldId id="2096975616" r:id="rId91"/>
    <p:sldId id="2096975577" r:id="rId92"/>
    <p:sldId id="2096975526" r:id="rId93"/>
    <p:sldId id="2096975531" r:id="rId94"/>
    <p:sldId id="2096975620" r:id="rId95"/>
    <p:sldId id="2096975527" r:id="rId96"/>
    <p:sldId id="2096975530" r:id="rId97"/>
    <p:sldId id="2096975630" r:id="rId98"/>
    <p:sldId id="2096975632" r:id="rId99"/>
    <p:sldId id="2096975524" r:id="rId100"/>
    <p:sldId id="2096975633" r:id="rId101"/>
    <p:sldId id="2096975634" r:id="rId102"/>
    <p:sldId id="2096975635" r:id="rId103"/>
    <p:sldId id="2096975636" r:id="rId104"/>
    <p:sldId id="2096975637" r:id="rId105"/>
    <p:sldId id="2096975638" r:id="rId106"/>
    <p:sldId id="2096975639" r:id="rId107"/>
    <p:sldId id="2096975617" r:id="rId108"/>
    <p:sldId id="2096975618" r:id="rId109"/>
    <p:sldId id="2096975548" r:id="rId110"/>
    <p:sldId id="2096975554" r:id="rId111"/>
    <p:sldId id="2096975556" r:id="rId112"/>
    <p:sldId id="2096975553" r:id="rId113"/>
    <p:sldId id="2096975557" r:id="rId114"/>
    <p:sldId id="2096975559" r:id="rId115"/>
    <p:sldId id="2096975560" r:id="rId116"/>
    <p:sldId id="2096975561" r:id="rId117"/>
    <p:sldId id="2096975562" r:id="rId118"/>
    <p:sldId id="2096975564" r:id="rId119"/>
    <p:sldId id="2096975565" r:id="rId120"/>
    <p:sldId id="2096975568" r:id="rId121"/>
    <p:sldId id="2096975538" r:id="rId122"/>
    <p:sldId id="2096975573" r:id="rId123"/>
    <p:sldId id="2096975575" r:id="rId124"/>
    <p:sldId id="2096975574" r:id="rId125"/>
    <p:sldId id="2096975576" r:id="rId126"/>
    <p:sldId id="2096975558" r:id="rId127"/>
  </p:sldIdLst>
  <p:sldSz cx="9144000" cy="5143500" type="screen16x9"/>
  <p:notesSz cx="7315200" cy="9601200"/>
  <p:custDataLst>
    <p:tags r:id="rId1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orient="horz" pos="1180" userDrawn="1">
          <p15:clr>
            <a:srgbClr val="A4A3A4"/>
          </p15:clr>
        </p15:guide>
        <p15:guide id="3" pos="2316" userDrawn="1">
          <p15:clr>
            <a:srgbClr val="A4A3A4"/>
          </p15:clr>
        </p15:guide>
        <p15:guide id="4" pos="5568" userDrawn="1">
          <p15:clr>
            <a:srgbClr val="A4A3A4"/>
          </p15:clr>
        </p15:guide>
        <p15:guide id="5" pos="1336" userDrawn="1">
          <p15:clr>
            <a:srgbClr val="A4A3A4"/>
          </p15:clr>
        </p15:guide>
        <p15:guide id="6" pos="181" userDrawn="1">
          <p15:clr>
            <a:srgbClr val="A4A3A4"/>
          </p15:clr>
        </p15:guide>
        <p15:guide id="7" orient="horz" pos="1692" userDrawn="1">
          <p15:clr>
            <a:srgbClr val="A4A3A4"/>
          </p15:clr>
        </p15:guide>
        <p15:guide id="8" pos="3480" userDrawn="1">
          <p15:clr>
            <a:srgbClr val="A4A3A4"/>
          </p15:clr>
        </p15:guide>
        <p15:guide id="9" pos="2880" userDrawn="1">
          <p15:clr>
            <a:srgbClr val="A4A3A4"/>
          </p15:clr>
        </p15:guide>
        <p15:guide id="10" orient="horz" pos="104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36" userDrawn="1">
          <p15:clr>
            <a:srgbClr val="A4A3A4"/>
          </p15:clr>
        </p15:guide>
        <p15:guide id="4"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IAO (Camilla Olsen)" initials="ciao" lastIdx="26" clrIdx="6"/>
  <p:cmAuthor id="1" name="Erica Stevenson" initials="ES" lastIdx="82" clrIdx="0"/>
  <p:cmAuthor id="8" name="The CDM Group" initials="" lastIdx="41" clrIdx="7"/>
  <p:cmAuthor id="2" name="Melissa Dempsey" initials="MD" lastIdx="1" clrIdx="1"/>
  <p:cmAuthor id="9" name="Jen  Ross" initials="JR" lastIdx="13" clrIdx="8"/>
  <p:cmAuthor id="3" name="KABL (Karina Bonde Lenau)" initials="K(BL" lastIdx="2" clrIdx="2"/>
  <p:cmAuthor id="10" name="AB" initials="C" lastIdx="13" clrIdx="9"/>
  <p:cmAuthor id="4" name="Carolyn Whiting" initials="CW" lastIdx="7" clrIdx="3"/>
  <p:cmAuthor id="11" name="TEON (Tetiana Onyshchenko)" initials="T(O" lastIdx="1" clrIdx="10">
    <p:extLst>
      <p:ext uri="{19B8F6BF-5375-455C-9EA6-DF929625EA0E}">
        <p15:presenceInfo xmlns:p15="http://schemas.microsoft.com/office/powerpoint/2012/main" userId="S::TEON@novonordisk.com::141dee89-0996-4114-a23a-1a3ecd503b44" providerId="AD"/>
      </p:ext>
    </p:extLst>
  </p:cmAuthor>
  <p:cmAuthor id="5" name="JTRZ (Joanna Suydam Trzaska)" initials="JTRZ" lastIdx="99" clrIdx="4"/>
  <p:cmAuthor id="6" name="Kelly Kyst" initials="" lastIdx="4" clrIdx="5"/>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3F6B"/>
    <a:srgbClr val="99FF99"/>
    <a:srgbClr val="FFFF99"/>
    <a:srgbClr val="5B2B7C"/>
    <a:srgbClr val="472E89"/>
    <a:srgbClr val="4F2C84"/>
    <a:srgbClr val="6F296B"/>
    <a:srgbClr val="E6E6E6"/>
    <a:srgbClr val="F0575A"/>
    <a:srgbClr val="4A4B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484" autoAdjust="0"/>
  </p:normalViewPr>
  <p:slideViewPr>
    <p:cSldViewPr snapToGrid="0">
      <p:cViewPr varScale="1">
        <p:scale>
          <a:sx n="89" d="100"/>
          <a:sy n="89" d="100"/>
        </p:scale>
        <p:origin x="816" y="284"/>
      </p:cViewPr>
      <p:guideLst>
        <p:guide orient="horz" pos="2124"/>
        <p:guide orient="horz" pos="1180"/>
        <p:guide pos="2316"/>
        <p:guide pos="5568"/>
        <p:guide pos="1336"/>
        <p:guide pos="181"/>
        <p:guide orient="horz" pos="1692"/>
        <p:guide pos="3480"/>
        <p:guide pos="2880"/>
        <p:guide orient="horz" pos="104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66" d="100"/>
          <a:sy n="66" d="100"/>
        </p:scale>
        <p:origin x="2268" y="32"/>
      </p:cViewPr>
      <p:guideLst>
        <p:guide orient="horz" pos="2880"/>
        <p:guide pos="2160"/>
        <p:guide orient="horz" pos="3036"/>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slide" Target="slides/slide122.xml"/><Relationship Id="rId13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ags" Target="tags/tag1.xml"/><Relationship Id="rId13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commentAuthors" Target="commentAuthors.xml"/><Relationship Id="rId136"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ON (Tetiana Onyshchenko)" userId="141dee89-0996-4114-a23a-1a3ecd503b44" providerId="ADAL" clId="{F84DB9ED-F85B-4F16-98BF-06ECFEB3747B}"/>
    <pc:docChg chg="modMainMaster">
      <pc:chgData name="TEON (Tetiana Onyshchenko)" userId="141dee89-0996-4114-a23a-1a3ecd503b44" providerId="ADAL" clId="{F84DB9ED-F85B-4F16-98BF-06ECFEB3747B}" dt="2024-02-14T18:01:23.851" v="0" actId="735"/>
      <pc:docMkLst>
        <pc:docMk/>
      </pc:docMkLst>
      <pc:sldMasterChg chg="modSldLayout">
        <pc:chgData name="TEON (Tetiana Onyshchenko)" userId="141dee89-0996-4114-a23a-1a3ecd503b44" providerId="ADAL" clId="{F84DB9ED-F85B-4F16-98BF-06ECFEB3747B}" dt="2024-02-14T18:01:23.851" v="0" actId="735"/>
        <pc:sldMasterMkLst>
          <pc:docMk/>
          <pc:sldMasterMk cId="2686863112" sldId="2147483862"/>
        </pc:sldMasterMkLst>
        <pc:sldLayoutChg chg="modSp">
          <pc:chgData name="TEON (Tetiana Onyshchenko)" userId="141dee89-0996-4114-a23a-1a3ecd503b44" providerId="ADAL" clId="{F84DB9ED-F85B-4F16-98BF-06ECFEB3747B}" dt="2024-02-14T18:01:23.851" v="0" actId="735"/>
          <pc:sldLayoutMkLst>
            <pc:docMk/>
            <pc:sldMasterMk cId="2686863112" sldId="2147483862"/>
            <pc:sldLayoutMk cId="584353968" sldId="2147483866"/>
          </pc:sldLayoutMkLst>
        </pc:sldLayoutChg>
      </pc:sldMasterChg>
    </pc:docChg>
  </pc:docChgLst>
  <pc:docChgLst>
    <pc:chgData name="TEON (Tetiana Onyshchenko)" userId="141dee89-0996-4114-a23a-1a3ecd503b44" providerId="ADAL" clId="{F51EA4A5-2673-430B-A644-137B8A99C935}"/>
    <pc:docChg chg="undo redo custSel addSld delSld modSld sldOrd modMainMaster">
      <pc:chgData name="TEON (Tetiana Onyshchenko)" userId="141dee89-0996-4114-a23a-1a3ecd503b44" providerId="ADAL" clId="{F51EA4A5-2673-430B-A644-137B8A99C935}" dt="2021-09-10T16:47:02.326" v="17595" actId="20577"/>
      <pc:docMkLst>
        <pc:docMk/>
      </pc:docMkLst>
      <pc:sldChg chg="del">
        <pc:chgData name="TEON (Tetiana Onyshchenko)" userId="141dee89-0996-4114-a23a-1a3ecd503b44" providerId="ADAL" clId="{F51EA4A5-2673-430B-A644-137B8A99C935}" dt="2021-08-03T14:28:21.209" v="13223" actId="47"/>
        <pc:sldMkLst>
          <pc:docMk/>
          <pc:sldMk cId="4144645311" sldId="261"/>
        </pc:sldMkLst>
      </pc:sldChg>
      <pc:sldChg chg="del">
        <pc:chgData name="TEON (Tetiana Onyshchenko)" userId="141dee89-0996-4114-a23a-1a3ecd503b44" providerId="ADAL" clId="{F51EA4A5-2673-430B-A644-137B8A99C935}" dt="2021-08-03T14:28:21.209" v="13223" actId="47"/>
        <pc:sldMkLst>
          <pc:docMk/>
          <pc:sldMk cId="1593530611" sldId="262"/>
        </pc:sldMkLst>
      </pc:sldChg>
      <pc:sldChg chg="del">
        <pc:chgData name="TEON (Tetiana Onyshchenko)" userId="141dee89-0996-4114-a23a-1a3ecd503b44" providerId="ADAL" clId="{F51EA4A5-2673-430B-A644-137B8A99C935}" dt="2021-08-03T14:28:21.209" v="13223" actId="47"/>
        <pc:sldMkLst>
          <pc:docMk/>
          <pc:sldMk cId="350002397" sldId="619"/>
        </pc:sldMkLst>
      </pc:sldChg>
      <pc:sldChg chg="del">
        <pc:chgData name="TEON (Tetiana Onyshchenko)" userId="141dee89-0996-4114-a23a-1a3ecd503b44" providerId="ADAL" clId="{F51EA4A5-2673-430B-A644-137B8A99C935}" dt="2021-08-03T14:28:21.209" v="13223" actId="47"/>
        <pc:sldMkLst>
          <pc:docMk/>
          <pc:sldMk cId="1656090739" sldId="620"/>
        </pc:sldMkLst>
      </pc:sldChg>
      <pc:sldChg chg="del">
        <pc:chgData name="TEON (Tetiana Onyshchenko)" userId="141dee89-0996-4114-a23a-1a3ecd503b44" providerId="ADAL" clId="{F51EA4A5-2673-430B-A644-137B8A99C935}" dt="2021-08-03T14:28:21.209" v="13223" actId="47"/>
        <pc:sldMkLst>
          <pc:docMk/>
          <pc:sldMk cId="3098171427" sldId="621"/>
        </pc:sldMkLst>
      </pc:sldChg>
      <pc:sldChg chg="addSp delSp modSp del mod">
        <pc:chgData name="TEON (Tetiana Onyshchenko)" userId="141dee89-0996-4114-a23a-1a3ecd503b44" providerId="ADAL" clId="{F51EA4A5-2673-430B-A644-137B8A99C935}" dt="2021-08-03T14:28:21.209" v="13223" actId="47"/>
        <pc:sldMkLst>
          <pc:docMk/>
          <pc:sldMk cId="236668085" sldId="625"/>
        </pc:sldMkLst>
        <pc:spChg chg="add del mod">
          <ac:chgData name="TEON (Tetiana Onyshchenko)" userId="141dee89-0996-4114-a23a-1a3ecd503b44" providerId="ADAL" clId="{F51EA4A5-2673-430B-A644-137B8A99C935}" dt="2021-07-29T07:11:07.872" v="4" actId="478"/>
          <ac:spMkLst>
            <pc:docMk/>
            <pc:sldMk cId="236668085" sldId="625"/>
            <ac:spMk id="8" creationId="{34B75181-804B-40C6-8C29-22501FA02A91}"/>
          </ac:spMkLst>
        </pc:spChg>
        <pc:spChg chg="add del mod">
          <ac:chgData name="TEON (Tetiana Onyshchenko)" userId="141dee89-0996-4114-a23a-1a3ecd503b44" providerId="ADAL" clId="{F51EA4A5-2673-430B-A644-137B8A99C935}" dt="2021-07-29T07:11:15.291" v="6"/>
          <ac:spMkLst>
            <pc:docMk/>
            <pc:sldMk cId="236668085" sldId="625"/>
            <ac:spMk id="10" creationId="{E8E0EEE6-F62F-4CAB-83DB-B80D12FCF00E}"/>
          </ac:spMkLst>
        </pc:spChg>
      </pc:sldChg>
      <pc:sldChg chg="addSp delSp modSp mod modNotesTx">
        <pc:chgData name="TEON (Tetiana Onyshchenko)" userId="141dee89-0996-4114-a23a-1a3ecd503b44" providerId="ADAL" clId="{F51EA4A5-2673-430B-A644-137B8A99C935}" dt="2021-08-11T10:27:23.294" v="16617" actId="20577"/>
        <pc:sldMkLst>
          <pc:docMk/>
          <pc:sldMk cId="1254853020" sldId="629"/>
        </pc:sldMkLst>
        <pc:spChg chg="add mod">
          <ac:chgData name="TEON (Tetiana Onyshchenko)" userId="141dee89-0996-4114-a23a-1a3ecd503b44" providerId="ADAL" clId="{F51EA4A5-2673-430B-A644-137B8A99C935}" dt="2021-07-29T12:24:15.335" v="228" actId="790"/>
          <ac:spMkLst>
            <pc:docMk/>
            <pc:sldMk cId="1254853020" sldId="629"/>
            <ac:spMk id="2" creationId="{487F5894-DCDB-42FF-BD55-4B44B10BE9D0}"/>
          </ac:spMkLst>
        </pc:spChg>
        <pc:spChg chg="mod">
          <ac:chgData name="TEON (Tetiana Onyshchenko)" userId="141dee89-0996-4114-a23a-1a3ecd503b44" providerId="ADAL" clId="{F51EA4A5-2673-430B-A644-137B8A99C935}" dt="2021-07-29T12:23:41.656" v="212" actId="1076"/>
          <ac:spMkLst>
            <pc:docMk/>
            <pc:sldMk cId="1254853020" sldId="629"/>
            <ac:spMk id="3" creationId="{EC72E265-BDCF-4F3B-BD05-1679B0B49A55}"/>
          </ac:spMkLst>
        </pc:spChg>
        <pc:spChg chg="mod">
          <ac:chgData name="TEON (Tetiana Onyshchenko)" userId="141dee89-0996-4114-a23a-1a3ecd503b44" providerId="ADAL" clId="{F51EA4A5-2673-430B-A644-137B8A99C935}" dt="2021-07-29T19:29:09.412" v="3386" actId="1076"/>
          <ac:spMkLst>
            <pc:docMk/>
            <pc:sldMk cId="1254853020" sldId="629"/>
            <ac:spMk id="5" creationId="{4FFA268F-8DBA-44F7-BBAC-55440333ECDB}"/>
          </ac:spMkLst>
        </pc:spChg>
        <pc:picChg chg="add del mod">
          <ac:chgData name="TEON (Tetiana Onyshchenko)" userId="141dee89-0996-4114-a23a-1a3ecd503b44" providerId="ADAL" clId="{F51EA4A5-2673-430B-A644-137B8A99C935}" dt="2021-07-29T12:21:52.067" v="194" actId="478"/>
          <ac:picMkLst>
            <pc:docMk/>
            <pc:sldMk cId="1254853020" sldId="629"/>
            <ac:picMk id="4" creationId="{00216453-6FFA-4BBC-AB8A-7F7935E9A559}"/>
          </ac:picMkLst>
        </pc:picChg>
        <pc:picChg chg="add del mod">
          <ac:chgData name="TEON (Tetiana Onyshchenko)" userId="141dee89-0996-4114-a23a-1a3ecd503b44" providerId="ADAL" clId="{F51EA4A5-2673-430B-A644-137B8A99C935}" dt="2021-07-29T12:22:10.309" v="197" actId="478"/>
          <ac:picMkLst>
            <pc:docMk/>
            <pc:sldMk cId="1254853020" sldId="629"/>
            <ac:picMk id="6" creationId="{72C9BF57-4B98-4C9D-AF5F-EEEECBE9D5B6}"/>
          </ac:picMkLst>
        </pc:picChg>
        <pc:picChg chg="add del mod">
          <ac:chgData name="TEON (Tetiana Onyshchenko)" userId="141dee89-0996-4114-a23a-1a3ecd503b44" providerId="ADAL" clId="{F51EA4A5-2673-430B-A644-137B8A99C935}" dt="2021-07-29T07:26:30.555" v="71" actId="21"/>
          <ac:picMkLst>
            <pc:docMk/>
            <pc:sldMk cId="1254853020" sldId="629"/>
            <ac:picMk id="6" creationId="{EB393944-DA78-46D4-AB67-CC016DB435B2}"/>
          </ac:picMkLst>
        </pc:picChg>
      </pc:sldChg>
      <pc:sldChg chg="addSp delSp modSp del mod ord">
        <pc:chgData name="TEON (Tetiana Onyshchenko)" userId="141dee89-0996-4114-a23a-1a3ecd503b44" providerId="ADAL" clId="{F51EA4A5-2673-430B-A644-137B8A99C935}" dt="2021-08-03T14:28:21.209" v="13223" actId="47"/>
        <pc:sldMkLst>
          <pc:docMk/>
          <pc:sldMk cId="810199504" sldId="636"/>
        </pc:sldMkLst>
        <pc:spChg chg="mod">
          <ac:chgData name="TEON (Tetiana Onyshchenko)" userId="141dee89-0996-4114-a23a-1a3ecd503b44" providerId="ADAL" clId="{F51EA4A5-2673-430B-A644-137B8A99C935}" dt="2021-08-02T10:04:03.326" v="5241" actId="1076"/>
          <ac:spMkLst>
            <pc:docMk/>
            <pc:sldMk cId="810199504" sldId="636"/>
            <ac:spMk id="2" creationId="{87BCE56F-FF9C-4D48-91CC-0312FAE57798}"/>
          </ac:spMkLst>
        </pc:spChg>
        <pc:spChg chg="add del mod">
          <ac:chgData name="TEON (Tetiana Onyshchenko)" userId="141dee89-0996-4114-a23a-1a3ecd503b44" providerId="ADAL" clId="{F51EA4A5-2673-430B-A644-137B8A99C935}" dt="2021-08-02T10:03:51.362" v="5238" actId="478"/>
          <ac:spMkLst>
            <pc:docMk/>
            <pc:sldMk cId="810199504" sldId="636"/>
            <ac:spMk id="3" creationId="{2094BA49-58A1-4DE3-BE8F-DF68AA2D15E4}"/>
          </ac:spMkLst>
        </pc:spChg>
        <pc:spChg chg="del mod">
          <ac:chgData name="TEON (Tetiana Onyshchenko)" userId="141dee89-0996-4114-a23a-1a3ecd503b44" providerId="ADAL" clId="{F51EA4A5-2673-430B-A644-137B8A99C935}" dt="2021-08-02T10:03:49.253" v="5237" actId="478"/>
          <ac:spMkLst>
            <pc:docMk/>
            <pc:sldMk cId="810199504" sldId="636"/>
            <ac:spMk id="4" creationId="{FDB04CC4-CBC3-4A1F-A339-A04A6A82C684}"/>
          </ac:spMkLst>
        </pc:spChg>
        <pc:spChg chg="add del mod">
          <ac:chgData name="TEON (Tetiana Onyshchenko)" userId="141dee89-0996-4114-a23a-1a3ecd503b44" providerId="ADAL" clId="{F51EA4A5-2673-430B-A644-137B8A99C935}" dt="2021-08-02T10:03:48.526" v="5236" actId="478"/>
          <ac:spMkLst>
            <pc:docMk/>
            <pc:sldMk cId="810199504" sldId="636"/>
            <ac:spMk id="5" creationId="{C30EDAA5-FDCD-4ED6-B883-0ED9896BF561}"/>
          </ac:spMkLst>
        </pc:spChg>
        <pc:spChg chg="add del mod">
          <ac:chgData name="TEON (Tetiana Onyshchenko)" userId="141dee89-0996-4114-a23a-1a3ecd503b44" providerId="ADAL" clId="{F51EA4A5-2673-430B-A644-137B8A99C935}" dt="2021-08-02T10:16:37.574" v="5381" actId="478"/>
          <ac:spMkLst>
            <pc:docMk/>
            <pc:sldMk cId="810199504" sldId="636"/>
            <ac:spMk id="7" creationId="{3B4BA674-E948-4E9C-8751-B864B572DD82}"/>
          </ac:spMkLst>
        </pc:spChg>
        <pc:spChg chg="add mod">
          <ac:chgData name="TEON (Tetiana Onyshchenko)" userId="141dee89-0996-4114-a23a-1a3ecd503b44" providerId="ADAL" clId="{F51EA4A5-2673-430B-A644-137B8A99C935}" dt="2021-08-02T10:20:40.783" v="5431" actId="20577"/>
          <ac:spMkLst>
            <pc:docMk/>
            <pc:sldMk cId="810199504" sldId="636"/>
            <ac:spMk id="23" creationId="{834CC804-B5A4-4C97-B5B6-910C69D367A5}"/>
          </ac:spMkLst>
        </pc:spChg>
        <pc:grpChg chg="add mod">
          <ac:chgData name="TEON (Tetiana Onyshchenko)" userId="141dee89-0996-4114-a23a-1a3ecd503b44" providerId="ADAL" clId="{F51EA4A5-2673-430B-A644-137B8A99C935}" dt="2021-08-02T10:18:56.922" v="5423" actId="1076"/>
          <ac:grpSpMkLst>
            <pc:docMk/>
            <pc:sldMk cId="810199504" sldId="636"/>
            <ac:grpSpMk id="22" creationId="{59D63147-C79C-4286-8AF3-6381E09793E5}"/>
          </ac:grpSpMkLst>
        </pc:grpChg>
        <pc:picChg chg="add del mod">
          <ac:chgData name="TEON (Tetiana Onyshchenko)" userId="141dee89-0996-4114-a23a-1a3ecd503b44" providerId="ADAL" clId="{F51EA4A5-2673-430B-A644-137B8A99C935}" dt="2021-08-02T10:16:41.084" v="5382" actId="21"/>
          <ac:picMkLst>
            <pc:docMk/>
            <pc:sldMk cId="810199504" sldId="636"/>
            <ac:picMk id="8" creationId="{56071873-DF61-473A-A0FF-BC9D1E9FAEED}"/>
          </ac:picMkLst>
        </pc:picChg>
        <pc:picChg chg="add del mod">
          <ac:chgData name="TEON (Tetiana Onyshchenko)" userId="141dee89-0996-4114-a23a-1a3ecd503b44" providerId="ADAL" clId="{F51EA4A5-2673-430B-A644-137B8A99C935}" dt="2021-08-02T10:16:41.084" v="5382" actId="21"/>
          <ac:picMkLst>
            <pc:docMk/>
            <pc:sldMk cId="810199504" sldId="636"/>
            <ac:picMk id="9" creationId="{C26E449B-CD70-4234-B26E-221AE0FFDD0A}"/>
          </ac:picMkLst>
        </pc:picChg>
        <pc:picChg chg="add del mod">
          <ac:chgData name="TEON (Tetiana Onyshchenko)" userId="141dee89-0996-4114-a23a-1a3ecd503b44" providerId="ADAL" clId="{F51EA4A5-2673-430B-A644-137B8A99C935}" dt="2021-08-02T10:13:47.782" v="5364" actId="478"/>
          <ac:picMkLst>
            <pc:docMk/>
            <pc:sldMk cId="810199504" sldId="636"/>
            <ac:picMk id="10" creationId="{CFC74950-104C-48BB-A2B0-3C1404C851A2}"/>
          </ac:picMkLst>
        </pc:picChg>
        <pc:picChg chg="add del mod">
          <ac:chgData name="TEON (Tetiana Onyshchenko)" userId="141dee89-0996-4114-a23a-1a3ecd503b44" providerId="ADAL" clId="{F51EA4A5-2673-430B-A644-137B8A99C935}" dt="2021-08-02T10:16:41.084" v="5382" actId="21"/>
          <ac:picMkLst>
            <pc:docMk/>
            <pc:sldMk cId="810199504" sldId="636"/>
            <ac:picMk id="11" creationId="{F630FCE9-E5E2-4914-89F9-7C6F33E3DC20}"/>
          </ac:picMkLst>
        </pc:picChg>
        <pc:picChg chg="add del mod">
          <ac:chgData name="TEON (Tetiana Onyshchenko)" userId="141dee89-0996-4114-a23a-1a3ecd503b44" providerId="ADAL" clId="{F51EA4A5-2673-430B-A644-137B8A99C935}" dt="2021-08-02T10:16:41.084" v="5382" actId="21"/>
          <ac:picMkLst>
            <pc:docMk/>
            <pc:sldMk cId="810199504" sldId="636"/>
            <ac:picMk id="12" creationId="{634A6E5B-789D-470A-BADB-1E42171B7756}"/>
          </ac:picMkLst>
        </pc:picChg>
        <pc:picChg chg="add del mod">
          <ac:chgData name="TEON (Tetiana Onyshchenko)" userId="141dee89-0996-4114-a23a-1a3ecd503b44" providerId="ADAL" clId="{F51EA4A5-2673-430B-A644-137B8A99C935}" dt="2021-08-02T10:16:41.084" v="5382" actId="21"/>
          <ac:picMkLst>
            <pc:docMk/>
            <pc:sldMk cId="810199504" sldId="636"/>
            <ac:picMk id="13" creationId="{FD1298CD-6209-409B-936C-80AFB3AF6CC1}"/>
          </ac:picMkLst>
        </pc:picChg>
        <pc:picChg chg="add del mod">
          <ac:chgData name="TEON (Tetiana Onyshchenko)" userId="141dee89-0996-4114-a23a-1a3ecd503b44" providerId="ADAL" clId="{F51EA4A5-2673-430B-A644-137B8A99C935}" dt="2021-08-02T10:16:41.084" v="5382" actId="21"/>
          <ac:picMkLst>
            <pc:docMk/>
            <pc:sldMk cId="810199504" sldId="636"/>
            <ac:picMk id="14" creationId="{90F8D0A6-5B40-443D-87F2-18065C08DE8D}"/>
          </ac:picMkLst>
        </pc:picChg>
        <pc:picChg chg="add del mod">
          <ac:chgData name="TEON (Tetiana Onyshchenko)" userId="141dee89-0996-4114-a23a-1a3ecd503b44" providerId="ADAL" clId="{F51EA4A5-2673-430B-A644-137B8A99C935}" dt="2021-08-02T10:16:41.084" v="5382" actId="21"/>
          <ac:picMkLst>
            <pc:docMk/>
            <pc:sldMk cId="810199504" sldId="636"/>
            <ac:picMk id="15" creationId="{9FCD4448-D6CD-4E08-BE44-74E1711F65D3}"/>
          </ac:picMkLst>
        </pc:picChg>
        <pc:picChg chg="add del mod">
          <ac:chgData name="TEON (Tetiana Onyshchenko)" userId="141dee89-0996-4114-a23a-1a3ecd503b44" providerId="ADAL" clId="{F51EA4A5-2673-430B-A644-137B8A99C935}" dt="2021-08-02T10:16:41.084" v="5382" actId="21"/>
          <ac:picMkLst>
            <pc:docMk/>
            <pc:sldMk cId="810199504" sldId="636"/>
            <ac:picMk id="16" creationId="{1E052DF9-6172-421B-9F07-04C54F54F6EB}"/>
          </ac:picMkLst>
        </pc:picChg>
        <pc:picChg chg="add del mod">
          <ac:chgData name="TEON (Tetiana Onyshchenko)" userId="141dee89-0996-4114-a23a-1a3ecd503b44" providerId="ADAL" clId="{F51EA4A5-2673-430B-A644-137B8A99C935}" dt="2021-08-02T10:16:41.084" v="5382" actId="21"/>
          <ac:picMkLst>
            <pc:docMk/>
            <pc:sldMk cId="810199504" sldId="636"/>
            <ac:picMk id="17" creationId="{B93FE1CC-1D9E-47E7-B0B5-4D2337CEDCF6}"/>
          </ac:picMkLst>
        </pc:picChg>
        <pc:picChg chg="add mod">
          <ac:chgData name="TEON (Tetiana Onyshchenko)" userId="141dee89-0996-4114-a23a-1a3ecd503b44" providerId="ADAL" clId="{F51EA4A5-2673-430B-A644-137B8A99C935}" dt="2021-08-02T10:18:50.733" v="5421" actId="1076"/>
          <ac:picMkLst>
            <pc:docMk/>
            <pc:sldMk cId="810199504" sldId="636"/>
            <ac:picMk id="18" creationId="{A115963C-23CC-4A5C-ADD6-25A7DCC9C895}"/>
          </ac:picMkLst>
        </pc:picChg>
        <pc:picChg chg="add del mod">
          <ac:chgData name="TEON (Tetiana Onyshchenko)" userId="141dee89-0996-4114-a23a-1a3ecd503b44" providerId="ADAL" clId="{F51EA4A5-2673-430B-A644-137B8A99C935}" dt="2021-08-02T10:18:52.783" v="5422" actId="478"/>
          <ac:picMkLst>
            <pc:docMk/>
            <pc:sldMk cId="810199504" sldId="636"/>
            <ac:picMk id="19" creationId="{0E5EF189-22C9-4ADC-99EF-E2AB459ABC77}"/>
          </ac:picMkLst>
        </pc:picChg>
        <pc:picChg chg="add del mod">
          <ac:chgData name="TEON (Tetiana Onyshchenko)" userId="141dee89-0996-4114-a23a-1a3ecd503b44" providerId="ADAL" clId="{F51EA4A5-2673-430B-A644-137B8A99C935}" dt="2021-08-02T10:17:50.755" v="5404" actId="478"/>
          <ac:picMkLst>
            <pc:docMk/>
            <pc:sldMk cId="810199504" sldId="636"/>
            <ac:picMk id="20" creationId="{895B23C2-1095-4184-8300-D90A89A94531}"/>
          </ac:picMkLst>
        </pc:picChg>
        <pc:picChg chg="add mod">
          <ac:chgData name="TEON (Tetiana Onyshchenko)" userId="141dee89-0996-4114-a23a-1a3ecd503b44" providerId="ADAL" clId="{F51EA4A5-2673-430B-A644-137B8A99C935}" dt="2021-08-02T10:18:46.567" v="5420" actId="1076"/>
          <ac:picMkLst>
            <pc:docMk/>
            <pc:sldMk cId="810199504" sldId="636"/>
            <ac:picMk id="21" creationId="{694C3B9B-743F-4399-A0FC-46E1EDD0F1E6}"/>
          </ac:picMkLst>
        </pc:picChg>
      </pc:sldChg>
      <pc:sldChg chg="del">
        <pc:chgData name="TEON (Tetiana Onyshchenko)" userId="141dee89-0996-4114-a23a-1a3ecd503b44" providerId="ADAL" clId="{F51EA4A5-2673-430B-A644-137B8A99C935}" dt="2021-08-03T14:28:21.209" v="13223" actId="47"/>
        <pc:sldMkLst>
          <pc:docMk/>
          <pc:sldMk cId="1465399949" sldId="640"/>
        </pc:sldMkLst>
      </pc:sldChg>
      <pc:sldChg chg="del">
        <pc:chgData name="TEON (Tetiana Onyshchenko)" userId="141dee89-0996-4114-a23a-1a3ecd503b44" providerId="ADAL" clId="{F51EA4A5-2673-430B-A644-137B8A99C935}" dt="2021-08-03T14:28:21.209" v="13223" actId="47"/>
        <pc:sldMkLst>
          <pc:docMk/>
          <pc:sldMk cId="1193980327" sldId="649"/>
        </pc:sldMkLst>
      </pc:sldChg>
      <pc:sldChg chg="del">
        <pc:chgData name="TEON (Tetiana Onyshchenko)" userId="141dee89-0996-4114-a23a-1a3ecd503b44" providerId="ADAL" clId="{F51EA4A5-2673-430B-A644-137B8A99C935}" dt="2021-08-03T14:28:21.209" v="13223" actId="47"/>
        <pc:sldMkLst>
          <pc:docMk/>
          <pc:sldMk cId="1317011710" sldId="650"/>
        </pc:sldMkLst>
      </pc:sldChg>
      <pc:sldChg chg="del">
        <pc:chgData name="TEON (Tetiana Onyshchenko)" userId="141dee89-0996-4114-a23a-1a3ecd503b44" providerId="ADAL" clId="{F51EA4A5-2673-430B-A644-137B8A99C935}" dt="2021-08-03T14:28:21.209" v="13223" actId="47"/>
        <pc:sldMkLst>
          <pc:docMk/>
          <pc:sldMk cId="3741015778" sldId="651"/>
        </pc:sldMkLst>
      </pc:sldChg>
      <pc:sldChg chg="addSp modSp mod modNotesTx">
        <pc:chgData name="TEON (Tetiana Onyshchenko)" userId="141dee89-0996-4114-a23a-1a3ecd503b44" providerId="ADAL" clId="{F51EA4A5-2673-430B-A644-137B8A99C935}" dt="2021-08-11T10:27:53.469" v="16621" actId="6549"/>
        <pc:sldMkLst>
          <pc:docMk/>
          <pc:sldMk cId="128867391" sldId="654"/>
        </pc:sldMkLst>
        <pc:spChg chg="add mod">
          <ac:chgData name="TEON (Tetiana Onyshchenko)" userId="141dee89-0996-4114-a23a-1a3ecd503b44" providerId="ADAL" clId="{F51EA4A5-2673-430B-A644-137B8A99C935}" dt="2021-07-29T14:02:14.097" v="1242" actId="1076"/>
          <ac:spMkLst>
            <pc:docMk/>
            <pc:sldMk cId="128867391" sldId="654"/>
            <ac:spMk id="5" creationId="{17F3EF74-16F7-4875-8954-F2070FB0C81B}"/>
          </ac:spMkLst>
        </pc:spChg>
        <pc:spChg chg="mod">
          <ac:chgData name="TEON (Tetiana Onyshchenko)" userId="141dee89-0996-4114-a23a-1a3ecd503b44" providerId="ADAL" clId="{F51EA4A5-2673-430B-A644-137B8A99C935}" dt="2021-07-29T18:56:22.815" v="2877" actId="113"/>
          <ac:spMkLst>
            <pc:docMk/>
            <pc:sldMk cId="128867391" sldId="654"/>
            <ac:spMk id="7" creationId="{B4AB384D-B8CC-4D88-967D-5A5FC963CAC2}"/>
          </ac:spMkLst>
        </pc:spChg>
        <pc:spChg chg="mod">
          <ac:chgData name="TEON (Tetiana Onyshchenko)" userId="141dee89-0996-4114-a23a-1a3ecd503b44" providerId="ADAL" clId="{F51EA4A5-2673-430B-A644-137B8A99C935}" dt="2021-07-29T12:16:55.754" v="191" actId="404"/>
          <ac:spMkLst>
            <pc:docMk/>
            <pc:sldMk cId="128867391" sldId="654"/>
            <ac:spMk id="13" creationId="{EB8820E8-A372-41FD-9E14-547C37382DDC}"/>
          </ac:spMkLst>
        </pc:spChg>
        <pc:picChg chg="add mod">
          <ac:chgData name="TEON (Tetiana Onyshchenko)" userId="141dee89-0996-4114-a23a-1a3ecd503b44" providerId="ADAL" clId="{F51EA4A5-2673-430B-A644-137B8A99C935}" dt="2021-07-29T12:29:38.714" v="236" actId="1076"/>
          <ac:picMkLst>
            <pc:docMk/>
            <pc:sldMk cId="128867391" sldId="654"/>
            <ac:picMk id="2" creationId="{822E09FA-78BE-421C-BC7A-B818F70EADA0}"/>
          </ac:picMkLst>
        </pc:picChg>
      </pc:sldChg>
      <pc:sldChg chg="modSp del mod">
        <pc:chgData name="TEON (Tetiana Onyshchenko)" userId="141dee89-0996-4114-a23a-1a3ecd503b44" providerId="ADAL" clId="{F51EA4A5-2673-430B-A644-137B8A99C935}" dt="2021-08-03T14:28:21.209" v="13223" actId="47"/>
        <pc:sldMkLst>
          <pc:docMk/>
          <pc:sldMk cId="2346598837" sldId="655"/>
        </pc:sldMkLst>
        <pc:picChg chg="mod">
          <ac:chgData name="TEON (Tetiana Onyshchenko)" userId="141dee89-0996-4114-a23a-1a3ecd503b44" providerId="ADAL" clId="{F51EA4A5-2673-430B-A644-137B8A99C935}" dt="2021-07-29T07:23:15.985" v="36" actId="14100"/>
          <ac:picMkLst>
            <pc:docMk/>
            <pc:sldMk cId="2346598837" sldId="655"/>
            <ac:picMk id="92" creationId="{9AD76200-99FF-460D-BA1A-BD160EEA442B}"/>
          </ac:picMkLst>
        </pc:picChg>
      </pc:sldChg>
      <pc:sldChg chg="addSp delSp modSp del mod">
        <pc:chgData name="TEON (Tetiana Onyshchenko)" userId="141dee89-0996-4114-a23a-1a3ecd503b44" providerId="ADAL" clId="{F51EA4A5-2673-430B-A644-137B8A99C935}" dt="2021-08-03T14:28:21.209" v="13223" actId="47"/>
        <pc:sldMkLst>
          <pc:docMk/>
          <pc:sldMk cId="1180614769" sldId="656"/>
        </pc:sldMkLst>
        <pc:picChg chg="add del mod">
          <ac:chgData name="TEON (Tetiana Onyshchenko)" userId="141dee89-0996-4114-a23a-1a3ecd503b44" providerId="ADAL" clId="{F51EA4A5-2673-430B-A644-137B8A99C935}" dt="2021-08-03T07:13:23.730" v="10368" actId="21"/>
          <ac:picMkLst>
            <pc:docMk/>
            <pc:sldMk cId="1180614769" sldId="656"/>
            <ac:picMk id="57" creationId="{22B10AB6-0A0F-44C4-AF1D-2B61DCAD75AC}"/>
          </ac:picMkLst>
        </pc:picChg>
        <pc:picChg chg="add del mod">
          <ac:chgData name="TEON (Tetiana Onyshchenko)" userId="141dee89-0996-4114-a23a-1a3ecd503b44" providerId="ADAL" clId="{F51EA4A5-2673-430B-A644-137B8A99C935}" dt="2021-08-02T16:14:07.740" v="9589" actId="478"/>
          <ac:picMkLst>
            <pc:docMk/>
            <pc:sldMk cId="1180614769" sldId="656"/>
            <ac:picMk id="57" creationId="{36D2DF3D-5A36-4255-A574-142FCFD419DA}"/>
          </ac:picMkLst>
        </pc:picChg>
      </pc:sldChg>
      <pc:sldChg chg="del">
        <pc:chgData name="TEON (Tetiana Onyshchenko)" userId="141dee89-0996-4114-a23a-1a3ecd503b44" providerId="ADAL" clId="{F51EA4A5-2673-430B-A644-137B8A99C935}" dt="2021-08-03T14:28:21.209" v="13223" actId="47"/>
        <pc:sldMkLst>
          <pc:docMk/>
          <pc:sldMk cId="2926001815" sldId="657"/>
        </pc:sldMkLst>
      </pc:sldChg>
      <pc:sldChg chg="del">
        <pc:chgData name="TEON (Tetiana Onyshchenko)" userId="141dee89-0996-4114-a23a-1a3ecd503b44" providerId="ADAL" clId="{F51EA4A5-2673-430B-A644-137B8A99C935}" dt="2021-08-03T14:28:21.209" v="13223" actId="47"/>
        <pc:sldMkLst>
          <pc:docMk/>
          <pc:sldMk cId="1842339111" sldId="658"/>
        </pc:sldMkLst>
      </pc:sldChg>
      <pc:sldChg chg="del">
        <pc:chgData name="TEON (Tetiana Onyshchenko)" userId="141dee89-0996-4114-a23a-1a3ecd503b44" providerId="ADAL" clId="{F51EA4A5-2673-430B-A644-137B8A99C935}" dt="2021-08-03T14:28:21.209" v="13223" actId="47"/>
        <pc:sldMkLst>
          <pc:docMk/>
          <pc:sldMk cId="1785091901" sldId="659"/>
        </pc:sldMkLst>
      </pc:sldChg>
      <pc:sldChg chg="del">
        <pc:chgData name="TEON (Tetiana Onyshchenko)" userId="141dee89-0996-4114-a23a-1a3ecd503b44" providerId="ADAL" clId="{F51EA4A5-2673-430B-A644-137B8A99C935}" dt="2021-08-03T14:28:21.209" v="13223" actId="47"/>
        <pc:sldMkLst>
          <pc:docMk/>
          <pc:sldMk cId="2388066449" sldId="660"/>
        </pc:sldMkLst>
      </pc:sldChg>
      <pc:sldChg chg="addSp modSp new del mod">
        <pc:chgData name="TEON (Tetiana Onyshchenko)" userId="141dee89-0996-4114-a23a-1a3ecd503b44" providerId="ADAL" clId="{F51EA4A5-2673-430B-A644-137B8A99C935}" dt="2021-08-03T14:28:21.209" v="13223" actId="47"/>
        <pc:sldMkLst>
          <pc:docMk/>
          <pc:sldMk cId="3555962699" sldId="661"/>
        </pc:sldMkLst>
        <pc:spChg chg="add mod">
          <ac:chgData name="TEON (Tetiana Onyshchenko)" userId="141dee89-0996-4114-a23a-1a3ecd503b44" providerId="ADAL" clId="{F51EA4A5-2673-430B-A644-137B8A99C935}" dt="2021-07-29T08:47:12.610" v="91" actId="790"/>
          <ac:spMkLst>
            <pc:docMk/>
            <pc:sldMk cId="3555962699" sldId="661"/>
            <ac:spMk id="5" creationId="{D7BF1115-3012-4BE9-A481-AB47F242AB6A}"/>
          </ac:spMkLst>
        </pc:spChg>
        <pc:spChg chg="add mod">
          <ac:chgData name="TEON (Tetiana Onyshchenko)" userId="141dee89-0996-4114-a23a-1a3ecd503b44" providerId="ADAL" clId="{F51EA4A5-2673-430B-A644-137B8A99C935}" dt="2021-07-29T08:47:16.173" v="92" actId="1076"/>
          <ac:spMkLst>
            <pc:docMk/>
            <pc:sldMk cId="3555962699" sldId="661"/>
            <ac:spMk id="6" creationId="{55D8C258-9F18-4BFA-8D04-7EBB899056F6}"/>
          </ac:spMkLst>
        </pc:spChg>
        <pc:picChg chg="add mod">
          <ac:chgData name="TEON (Tetiana Onyshchenko)" userId="141dee89-0996-4114-a23a-1a3ecd503b44" providerId="ADAL" clId="{F51EA4A5-2673-430B-A644-137B8A99C935}" dt="2021-07-29T07:28:58.159" v="78"/>
          <ac:picMkLst>
            <pc:docMk/>
            <pc:sldMk cId="3555962699" sldId="661"/>
            <ac:picMk id="4" creationId="{684BD4BC-DCA4-4839-A09C-04A50302CBE1}"/>
          </ac:picMkLst>
        </pc:picChg>
      </pc:sldChg>
      <pc:sldChg chg="addSp modSp new del mod">
        <pc:chgData name="TEON (Tetiana Onyshchenko)" userId="141dee89-0996-4114-a23a-1a3ecd503b44" providerId="ADAL" clId="{F51EA4A5-2673-430B-A644-137B8A99C935}" dt="2021-08-03T14:28:21.209" v="13223" actId="47"/>
        <pc:sldMkLst>
          <pc:docMk/>
          <pc:sldMk cId="1129894314" sldId="662"/>
        </pc:sldMkLst>
        <pc:spChg chg="add mod">
          <ac:chgData name="TEON (Tetiana Onyshchenko)" userId="141dee89-0996-4114-a23a-1a3ecd503b44" providerId="ADAL" clId="{F51EA4A5-2673-430B-A644-137B8A99C935}" dt="2021-07-29T08:47:38.403" v="94"/>
          <ac:spMkLst>
            <pc:docMk/>
            <pc:sldMk cId="1129894314" sldId="662"/>
            <ac:spMk id="5" creationId="{59E1627C-9747-4D36-9A04-64A94C39711F}"/>
          </ac:spMkLst>
        </pc:spChg>
        <pc:spChg chg="add mod">
          <ac:chgData name="TEON (Tetiana Onyshchenko)" userId="141dee89-0996-4114-a23a-1a3ecd503b44" providerId="ADAL" clId="{F51EA4A5-2673-430B-A644-137B8A99C935}" dt="2021-07-29T08:47:38.403" v="94"/>
          <ac:spMkLst>
            <pc:docMk/>
            <pc:sldMk cId="1129894314" sldId="662"/>
            <ac:spMk id="6" creationId="{B7DEE841-A782-46E9-949F-96382B5FAE12}"/>
          </ac:spMkLst>
        </pc:spChg>
        <pc:spChg chg="add mod">
          <ac:chgData name="TEON (Tetiana Onyshchenko)" userId="141dee89-0996-4114-a23a-1a3ecd503b44" providerId="ADAL" clId="{F51EA4A5-2673-430B-A644-137B8A99C935}" dt="2021-07-29T08:47:38.403" v="94"/>
          <ac:spMkLst>
            <pc:docMk/>
            <pc:sldMk cId="1129894314" sldId="662"/>
            <ac:spMk id="7" creationId="{3F133814-2ABD-4EE0-B394-47A8321C821E}"/>
          </ac:spMkLst>
        </pc:spChg>
        <pc:picChg chg="add mod ord">
          <ac:chgData name="TEON (Tetiana Onyshchenko)" userId="141dee89-0996-4114-a23a-1a3ecd503b44" providerId="ADAL" clId="{F51EA4A5-2673-430B-A644-137B8A99C935}" dt="2021-07-29T08:47:51.686" v="96" actId="167"/>
          <ac:picMkLst>
            <pc:docMk/>
            <pc:sldMk cId="1129894314" sldId="662"/>
            <ac:picMk id="4" creationId="{2063DB2C-1AFB-47FB-8648-AB48B23FD20B}"/>
          </ac:picMkLst>
        </pc:picChg>
      </pc:sldChg>
      <pc:sldChg chg="addSp delSp modSp mod modAnim modNotesTx">
        <pc:chgData name="TEON (Tetiana Onyshchenko)" userId="141dee89-0996-4114-a23a-1a3ecd503b44" providerId="ADAL" clId="{F51EA4A5-2673-430B-A644-137B8A99C935}" dt="2021-08-11T10:28:32.898" v="16622" actId="20577"/>
        <pc:sldMkLst>
          <pc:docMk/>
          <pc:sldMk cId="2599292780" sldId="663"/>
        </pc:sldMkLst>
        <pc:spChg chg="add del mod">
          <ac:chgData name="TEON (Tetiana Onyshchenko)" userId="141dee89-0996-4114-a23a-1a3ecd503b44" providerId="ADAL" clId="{F51EA4A5-2673-430B-A644-137B8A99C935}" dt="2021-07-29T12:37:37.899" v="265" actId="478"/>
          <ac:spMkLst>
            <pc:docMk/>
            <pc:sldMk cId="2599292780" sldId="663"/>
            <ac:spMk id="3" creationId="{65476829-6531-4071-ABA8-C2412CD3BD6F}"/>
          </ac:spMkLst>
        </pc:spChg>
        <pc:spChg chg="mod">
          <ac:chgData name="TEON (Tetiana Onyshchenko)" userId="141dee89-0996-4114-a23a-1a3ecd503b44" providerId="ADAL" clId="{F51EA4A5-2673-430B-A644-137B8A99C935}" dt="2021-07-29T12:50:31.879" v="367" actId="790"/>
          <ac:spMkLst>
            <pc:docMk/>
            <pc:sldMk cId="2599292780" sldId="663"/>
            <ac:spMk id="4" creationId="{00000000-0000-0000-0000-000000000000}"/>
          </ac:spMkLst>
        </pc:spChg>
        <pc:spChg chg="del">
          <ac:chgData name="TEON (Tetiana Onyshchenko)" userId="141dee89-0996-4114-a23a-1a3ecd503b44" providerId="ADAL" clId="{F51EA4A5-2673-430B-A644-137B8A99C935}" dt="2021-07-29T12:37:35.891" v="264" actId="478"/>
          <ac:spMkLst>
            <pc:docMk/>
            <pc:sldMk cId="2599292780" sldId="663"/>
            <ac:spMk id="5" creationId="{00000000-0000-0000-0000-000000000000}"/>
          </ac:spMkLst>
        </pc:spChg>
        <pc:spChg chg="add mod">
          <ac:chgData name="TEON (Tetiana Onyshchenko)" userId="141dee89-0996-4114-a23a-1a3ecd503b44" providerId="ADAL" clId="{F51EA4A5-2673-430B-A644-137B8A99C935}" dt="2021-07-29T12:50:31.879" v="367" actId="790"/>
          <ac:spMkLst>
            <pc:docMk/>
            <pc:sldMk cId="2599292780" sldId="663"/>
            <ac:spMk id="7" creationId="{CECCF5FF-6F2C-47E0-9185-4E5C16E1C70E}"/>
          </ac:spMkLst>
        </pc:spChg>
        <pc:spChg chg="add mod">
          <ac:chgData name="TEON (Tetiana Onyshchenko)" userId="141dee89-0996-4114-a23a-1a3ecd503b44" providerId="ADAL" clId="{F51EA4A5-2673-430B-A644-137B8A99C935}" dt="2021-07-29T12:50:31.879" v="367" actId="790"/>
          <ac:spMkLst>
            <pc:docMk/>
            <pc:sldMk cId="2599292780" sldId="663"/>
            <ac:spMk id="8" creationId="{1E9DA207-1900-452E-838D-9D9DE36078F3}"/>
          </ac:spMkLst>
        </pc:spChg>
        <pc:spChg chg="add mod">
          <ac:chgData name="TEON (Tetiana Onyshchenko)" userId="141dee89-0996-4114-a23a-1a3ecd503b44" providerId="ADAL" clId="{F51EA4A5-2673-430B-A644-137B8A99C935}" dt="2021-07-29T12:50:31.879" v="367" actId="790"/>
          <ac:spMkLst>
            <pc:docMk/>
            <pc:sldMk cId="2599292780" sldId="663"/>
            <ac:spMk id="10" creationId="{CBD012ED-5444-4A81-BBF1-CD412449519F}"/>
          </ac:spMkLst>
        </pc:spChg>
        <pc:spChg chg="add mod">
          <ac:chgData name="TEON (Tetiana Onyshchenko)" userId="141dee89-0996-4114-a23a-1a3ecd503b44" providerId="ADAL" clId="{F51EA4A5-2673-430B-A644-137B8A99C935}" dt="2021-07-29T12:50:31.879" v="367" actId="790"/>
          <ac:spMkLst>
            <pc:docMk/>
            <pc:sldMk cId="2599292780" sldId="663"/>
            <ac:spMk id="13" creationId="{F6B45DBE-E221-41F5-ACD6-003B186244AC}"/>
          </ac:spMkLst>
        </pc:spChg>
        <pc:spChg chg="del">
          <ac:chgData name="TEON (Tetiana Onyshchenko)" userId="141dee89-0996-4114-a23a-1a3ecd503b44" providerId="ADAL" clId="{F51EA4A5-2673-430B-A644-137B8A99C935}" dt="2021-07-29T12:37:44.240" v="269" actId="478"/>
          <ac:spMkLst>
            <pc:docMk/>
            <pc:sldMk cId="2599292780" sldId="663"/>
            <ac:spMk id="14" creationId="{23057B8A-7F70-47E8-841C-C84721DAAF1F}"/>
          </ac:spMkLst>
        </pc:spChg>
        <pc:spChg chg="add mod">
          <ac:chgData name="TEON (Tetiana Onyshchenko)" userId="141dee89-0996-4114-a23a-1a3ecd503b44" providerId="ADAL" clId="{F51EA4A5-2673-430B-A644-137B8A99C935}" dt="2021-07-29T14:02:18.243" v="1243"/>
          <ac:spMkLst>
            <pc:docMk/>
            <pc:sldMk cId="2599292780" sldId="663"/>
            <ac:spMk id="17" creationId="{8B1C17AC-A637-4945-AE45-A960E087AF89}"/>
          </ac:spMkLst>
        </pc:spChg>
        <pc:graphicFrameChg chg="add mod modGraphic">
          <ac:chgData name="TEON (Tetiana Onyshchenko)" userId="141dee89-0996-4114-a23a-1a3ecd503b44" providerId="ADAL" clId="{F51EA4A5-2673-430B-A644-137B8A99C935}" dt="2021-07-29T12:50:38.035" v="368" actId="790"/>
          <ac:graphicFrameMkLst>
            <pc:docMk/>
            <pc:sldMk cId="2599292780" sldId="663"/>
            <ac:graphicFrameMk id="6" creationId="{C27EB625-2012-4160-98FE-856388DC56E8}"/>
          </ac:graphicFrameMkLst>
        </pc:graphicFrameChg>
        <pc:picChg chg="del">
          <ac:chgData name="TEON (Tetiana Onyshchenko)" userId="141dee89-0996-4114-a23a-1a3ecd503b44" providerId="ADAL" clId="{F51EA4A5-2673-430B-A644-137B8A99C935}" dt="2021-07-29T12:37:42.498" v="267" actId="478"/>
          <ac:picMkLst>
            <pc:docMk/>
            <pc:sldMk cId="2599292780" sldId="663"/>
            <ac:picMk id="9" creationId="{AE016A7E-65DE-4592-A4CC-39CB5086986E}"/>
          </ac:picMkLst>
        </pc:picChg>
        <pc:picChg chg="del">
          <ac:chgData name="TEON (Tetiana Onyshchenko)" userId="141dee89-0996-4114-a23a-1a3ecd503b44" providerId="ADAL" clId="{F51EA4A5-2673-430B-A644-137B8A99C935}" dt="2021-07-29T12:37:43.385" v="268" actId="478"/>
          <ac:picMkLst>
            <pc:docMk/>
            <pc:sldMk cId="2599292780" sldId="663"/>
            <ac:picMk id="11" creationId="{9BE83ED7-0959-424A-B864-246BC3465EB4}"/>
          </ac:picMkLst>
        </pc:picChg>
        <pc:picChg chg="add mod">
          <ac:chgData name="TEON (Tetiana Onyshchenko)" userId="141dee89-0996-4114-a23a-1a3ecd503b44" providerId="ADAL" clId="{F51EA4A5-2673-430B-A644-137B8A99C935}" dt="2021-07-29T12:47:45.942" v="350" actId="1076"/>
          <ac:picMkLst>
            <pc:docMk/>
            <pc:sldMk cId="2599292780" sldId="663"/>
            <ac:picMk id="12" creationId="{7E0F4A52-B49B-4124-A5C7-D572E613F63E}"/>
          </ac:picMkLst>
        </pc:picChg>
        <pc:picChg chg="add del mod">
          <ac:chgData name="TEON (Tetiana Onyshchenko)" userId="141dee89-0996-4114-a23a-1a3ecd503b44" providerId="ADAL" clId="{F51EA4A5-2673-430B-A644-137B8A99C935}" dt="2021-07-29T12:45:43.732" v="325" actId="478"/>
          <ac:picMkLst>
            <pc:docMk/>
            <pc:sldMk cId="2599292780" sldId="663"/>
            <ac:picMk id="15" creationId="{B55A4B48-0D8E-4620-A133-9A25B31A3187}"/>
          </ac:picMkLst>
        </pc:picChg>
      </pc:sldChg>
      <pc:sldChg chg="addSp modSp new del mod">
        <pc:chgData name="TEON (Tetiana Onyshchenko)" userId="141dee89-0996-4114-a23a-1a3ecd503b44" providerId="ADAL" clId="{F51EA4A5-2673-430B-A644-137B8A99C935}" dt="2021-08-03T14:28:21.209" v="13223" actId="47"/>
        <pc:sldMkLst>
          <pc:docMk/>
          <pc:sldMk cId="405980453" sldId="664"/>
        </pc:sldMkLst>
        <pc:spChg chg="mod">
          <ac:chgData name="TEON (Tetiana Onyshchenko)" userId="141dee89-0996-4114-a23a-1a3ecd503b44" providerId="ADAL" clId="{F51EA4A5-2673-430B-A644-137B8A99C935}" dt="2021-07-29T12:50:12.682" v="364" actId="1076"/>
          <ac:spMkLst>
            <pc:docMk/>
            <pc:sldMk cId="405980453" sldId="664"/>
            <ac:spMk id="2" creationId="{F3928646-4F01-4F36-B121-37B6CF782C51}"/>
          </ac:spMkLst>
        </pc:spChg>
        <pc:spChg chg="mod">
          <ac:chgData name="TEON (Tetiana Onyshchenko)" userId="141dee89-0996-4114-a23a-1a3ecd503b44" providerId="ADAL" clId="{F51EA4A5-2673-430B-A644-137B8A99C935}" dt="2021-07-29T12:50:15.111" v="365" actId="1076"/>
          <ac:spMkLst>
            <pc:docMk/>
            <pc:sldMk cId="405980453" sldId="664"/>
            <ac:spMk id="3" creationId="{70A34954-5C61-4C9E-A654-FA5A3D5D22B3}"/>
          </ac:spMkLst>
        </pc:spChg>
        <pc:picChg chg="add mod">
          <ac:chgData name="TEON (Tetiana Onyshchenko)" userId="141dee89-0996-4114-a23a-1a3ecd503b44" providerId="ADAL" clId="{F51EA4A5-2673-430B-A644-137B8A99C935}" dt="2021-07-29T12:50:10.723" v="363" actId="1076"/>
          <ac:picMkLst>
            <pc:docMk/>
            <pc:sldMk cId="405980453" sldId="664"/>
            <ac:picMk id="5" creationId="{7335776F-ECBC-4495-BF06-927B7AB2DB7A}"/>
          </ac:picMkLst>
        </pc:picChg>
      </pc:sldChg>
      <pc:sldChg chg="addSp delSp modSp new mod modNotesTx">
        <pc:chgData name="TEON (Tetiana Onyshchenko)" userId="141dee89-0996-4114-a23a-1a3ecd503b44" providerId="ADAL" clId="{F51EA4A5-2673-430B-A644-137B8A99C935}" dt="2021-08-03T12:14:35.708" v="12756" actId="207"/>
        <pc:sldMkLst>
          <pc:docMk/>
          <pc:sldMk cId="1253056489" sldId="665"/>
        </pc:sldMkLst>
        <pc:spChg chg="mod">
          <ac:chgData name="TEON (Tetiana Onyshchenko)" userId="141dee89-0996-4114-a23a-1a3ecd503b44" providerId="ADAL" clId="{F51EA4A5-2673-430B-A644-137B8A99C935}" dt="2021-07-29T12:57:09.442" v="459" actId="1076"/>
          <ac:spMkLst>
            <pc:docMk/>
            <pc:sldMk cId="1253056489" sldId="665"/>
            <ac:spMk id="2" creationId="{E162CF9A-BF20-422E-B740-A5B427602D8E}"/>
          </ac:spMkLst>
        </pc:spChg>
        <pc:spChg chg="mod">
          <ac:chgData name="TEON (Tetiana Onyshchenko)" userId="141dee89-0996-4114-a23a-1a3ecd503b44" providerId="ADAL" clId="{F51EA4A5-2673-430B-A644-137B8A99C935}" dt="2021-08-03T12:14:35.708" v="12756" actId="207"/>
          <ac:spMkLst>
            <pc:docMk/>
            <pc:sldMk cId="1253056489" sldId="665"/>
            <ac:spMk id="3" creationId="{DC7FA074-6C02-4BB0-9C6C-4B437741D03D}"/>
          </ac:spMkLst>
        </pc:spChg>
        <pc:spChg chg="del">
          <ac:chgData name="TEON (Tetiana Onyshchenko)" userId="141dee89-0996-4114-a23a-1a3ecd503b44" providerId="ADAL" clId="{F51EA4A5-2673-430B-A644-137B8A99C935}" dt="2021-07-29T14:02:22.205" v="1244" actId="478"/>
          <ac:spMkLst>
            <pc:docMk/>
            <pc:sldMk cId="1253056489" sldId="665"/>
            <ac:spMk id="4" creationId="{9AFB75D0-E666-4509-9322-4666C2464AE3}"/>
          </ac:spMkLst>
        </pc:spChg>
        <pc:spChg chg="add mod">
          <ac:chgData name="TEON (Tetiana Onyshchenko)" userId="141dee89-0996-4114-a23a-1a3ecd503b44" providerId="ADAL" clId="{F51EA4A5-2673-430B-A644-137B8A99C935}" dt="2021-07-29T12:57:09.442" v="459" actId="1076"/>
          <ac:spMkLst>
            <pc:docMk/>
            <pc:sldMk cId="1253056489" sldId="665"/>
            <ac:spMk id="5" creationId="{9F1C02EC-057B-4792-B380-5ED6BF79048E}"/>
          </ac:spMkLst>
        </pc:spChg>
        <pc:spChg chg="add mod">
          <ac:chgData name="TEON (Tetiana Onyshchenko)" userId="141dee89-0996-4114-a23a-1a3ecd503b44" providerId="ADAL" clId="{F51EA4A5-2673-430B-A644-137B8A99C935}" dt="2021-07-29T14:02:22.559" v="1245"/>
          <ac:spMkLst>
            <pc:docMk/>
            <pc:sldMk cId="1253056489" sldId="665"/>
            <ac:spMk id="7" creationId="{58A4D675-BC43-4522-8B57-38432162C79B}"/>
          </ac:spMkLst>
        </pc:spChg>
        <pc:picChg chg="add mod">
          <ac:chgData name="TEON (Tetiana Onyshchenko)" userId="141dee89-0996-4114-a23a-1a3ecd503b44" providerId="ADAL" clId="{F51EA4A5-2673-430B-A644-137B8A99C935}" dt="2021-07-29T12:58:31.036" v="460" actId="1076"/>
          <ac:picMkLst>
            <pc:docMk/>
            <pc:sldMk cId="1253056489" sldId="665"/>
            <ac:picMk id="6" creationId="{04EA35B3-B937-434D-8177-79085D033F60}"/>
          </ac:picMkLst>
        </pc:picChg>
        <pc:picChg chg="add del mod">
          <ac:chgData name="TEON (Tetiana Onyshchenko)" userId="141dee89-0996-4114-a23a-1a3ecd503b44" providerId="ADAL" clId="{F51EA4A5-2673-430B-A644-137B8A99C935}" dt="2021-08-02T09:30:39.864" v="4864" actId="478"/>
          <ac:picMkLst>
            <pc:docMk/>
            <pc:sldMk cId="1253056489" sldId="665"/>
            <ac:picMk id="8" creationId="{C1E0BA81-F2AC-4088-99CD-FCAC36789045}"/>
          </ac:picMkLst>
        </pc:picChg>
      </pc:sldChg>
      <pc:sldChg chg="addSp delSp modSp new mod modNotesTx">
        <pc:chgData name="TEON (Tetiana Onyshchenko)" userId="141dee89-0996-4114-a23a-1a3ecd503b44" providerId="ADAL" clId="{F51EA4A5-2673-430B-A644-137B8A99C935}" dt="2021-08-11T10:35:46.894" v="16811" actId="6549"/>
        <pc:sldMkLst>
          <pc:docMk/>
          <pc:sldMk cId="1907754204" sldId="666"/>
        </pc:sldMkLst>
        <pc:spChg chg="mod">
          <ac:chgData name="TEON (Tetiana Onyshchenko)" userId="141dee89-0996-4114-a23a-1a3ecd503b44" providerId="ADAL" clId="{F51EA4A5-2673-430B-A644-137B8A99C935}" dt="2021-07-29T18:18:57.318" v="2019" actId="1076"/>
          <ac:spMkLst>
            <pc:docMk/>
            <pc:sldMk cId="1907754204" sldId="666"/>
            <ac:spMk id="2" creationId="{67C3A3B0-D359-486F-9803-BC311F53AE1A}"/>
          </ac:spMkLst>
        </pc:spChg>
        <pc:spChg chg="mod">
          <ac:chgData name="TEON (Tetiana Onyshchenko)" userId="141dee89-0996-4114-a23a-1a3ecd503b44" providerId="ADAL" clId="{F51EA4A5-2673-430B-A644-137B8A99C935}" dt="2021-07-29T18:21:17.878" v="2040" actId="1076"/>
          <ac:spMkLst>
            <pc:docMk/>
            <pc:sldMk cId="1907754204" sldId="666"/>
            <ac:spMk id="3" creationId="{5A8EE2CB-A043-48AE-AD2A-58E49C5A02DB}"/>
          </ac:spMkLst>
        </pc:spChg>
        <pc:spChg chg="del">
          <ac:chgData name="TEON (Tetiana Onyshchenko)" userId="141dee89-0996-4114-a23a-1a3ecd503b44" providerId="ADAL" clId="{F51EA4A5-2673-430B-A644-137B8A99C935}" dt="2021-07-29T13:17:31.041" v="672" actId="478"/>
          <ac:spMkLst>
            <pc:docMk/>
            <pc:sldMk cId="1907754204" sldId="666"/>
            <ac:spMk id="4" creationId="{F96BD2D0-CCA8-43BE-8E00-0B8E16F7F053}"/>
          </ac:spMkLst>
        </pc:spChg>
        <pc:spChg chg="add del mod">
          <ac:chgData name="TEON (Tetiana Onyshchenko)" userId="141dee89-0996-4114-a23a-1a3ecd503b44" providerId="ADAL" clId="{F51EA4A5-2673-430B-A644-137B8A99C935}" dt="2021-07-29T13:10:58.036" v="638"/>
          <ac:spMkLst>
            <pc:docMk/>
            <pc:sldMk cId="1907754204" sldId="666"/>
            <ac:spMk id="5" creationId="{C5AA98DA-CA60-4080-99E2-A259B6B09B4D}"/>
          </ac:spMkLst>
        </pc:spChg>
        <pc:spChg chg="add del mod">
          <ac:chgData name="TEON (Tetiana Onyshchenko)" userId="141dee89-0996-4114-a23a-1a3ecd503b44" providerId="ADAL" clId="{F51EA4A5-2673-430B-A644-137B8A99C935}" dt="2021-07-29T13:12:33.205" v="646"/>
          <ac:spMkLst>
            <pc:docMk/>
            <pc:sldMk cId="1907754204" sldId="666"/>
            <ac:spMk id="6" creationId="{85EF6620-321F-4797-9BBE-088858CD5041}"/>
          </ac:spMkLst>
        </pc:spChg>
        <pc:spChg chg="add del mod">
          <ac:chgData name="TEON (Tetiana Onyshchenko)" userId="141dee89-0996-4114-a23a-1a3ecd503b44" providerId="ADAL" clId="{F51EA4A5-2673-430B-A644-137B8A99C935}" dt="2021-07-29T13:12:33.205" v="646"/>
          <ac:spMkLst>
            <pc:docMk/>
            <pc:sldMk cId="1907754204" sldId="666"/>
            <ac:spMk id="7" creationId="{73675C8F-876C-4859-88EA-26F560E7C777}"/>
          </ac:spMkLst>
        </pc:spChg>
        <pc:spChg chg="add del mod">
          <ac:chgData name="TEON (Tetiana Onyshchenko)" userId="141dee89-0996-4114-a23a-1a3ecd503b44" providerId="ADAL" clId="{F51EA4A5-2673-430B-A644-137B8A99C935}" dt="2021-07-29T13:12:33.205" v="646"/>
          <ac:spMkLst>
            <pc:docMk/>
            <pc:sldMk cId="1907754204" sldId="666"/>
            <ac:spMk id="8" creationId="{1E6AC3DB-EA67-44EC-A875-ED54695F8423}"/>
          </ac:spMkLst>
        </pc:spChg>
        <pc:spChg chg="add del mod">
          <ac:chgData name="TEON (Tetiana Onyshchenko)" userId="141dee89-0996-4114-a23a-1a3ecd503b44" providerId="ADAL" clId="{F51EA4A5-2673-430B-A644-137B8A99C935}" dt="2021-07-29T13:12:33.205" v="646"/>
          <ac:spMkLst>
            <pc:docMk/>
            <pc:sldMk cId="1907754204" sldId="666"/>
            <ac:spMk id="9" creationId="{788A1504-6924-475E-A78B-AF89C4BA661D}"/>
          </ac:spMkLst>
        </pc:spChg>
        <pc:spChg chg="add del mod">
          <ac:chgData name="TEON (Tetiana Onyshchenko)" userId="141dee89-0996-4114-a23a-1a3ecd503b44" providerId="ADAL" clId="{F51EA4A5-2673-430B-A644-137B8A99C935}" dt="2021-07-29T13:12:33.205" v="646"/>
          <ac:spMkLst>
            <pc:docMk/>
            <pc:sldMk cId="1907754204" sldId="666"/>
            <ac:spMk id="10" creationId="{DCF65CB8-3C2B-4B65-8A56-6A5C620EF094}"/>
          </ac:spMkLst>
        </pc:spChg>
        <pc:spChg chg="add del mod">
          <ac:chgData name="TEON (Tetiana Onyshchenko)" userId="141dee89-0996-4114-a23a-1a3ecd503b44" providerId="ADAL" clId="{F51EA4A5-2673-430B-A644-137B8A99C935}" dt="2021-07-29T13:12:33.205" v="646"/>
          <ac:spMkLst>
            <pc:docMk/>
            <pc:sldMk cId="1907754204" sldId="666"/>
            <ac:spMk id="11" creationId="{CB822D97-A444-4D3C-91CD-0C6852777EDC}"/>
          </ac:spMkLst>
        </pc:spChg>
        <pc:spChg chg="add del mod">
          <ac:chgData name="TEON (Tetiana Onyshchenko)" userId="141dee89-0996-4114-a23a-1a3ecd503b44" providerId="ADAL" clId="{F51EA4A5-2673-430B-A644-137B8A99C935}" dt="2021-07-29T13:12:33.205" v="646"/>
          <ac:spMkLst>
            <pc:docMk/>
            <pc:sldMk cId="1907754204" sldId="666"/>
            <ac:spMk id="12" creationId="{E31AB099-DD0F-4659-998B-6DB26CE14BA6}"/>
          </ac:spMkLst>
        </pc:spChg>
        <pc:spChg chg="mod">
          <ac:chgData name="TEON (Tetiana Onyshchenko)" userId="141dee89-0996-4114-a23a-1a3ecd503b44" providerId="ADAL" clId="{F51EA4A5-2673-430B-A644-137B8A99C935}" dt="2021-07-29T13:12:27.515" v="644"/>
          <ac:spMkLst>
            <pc:docMk/>
            <pc:sldMk cId="1907754204" sldId="666"/>
            <ac:spMk id="14" creationId="{8BCB11E3-B15F-4798-B31E-13C230B6290C}"/>
          </ac:spMkLst>
        </pc:spChg>
        <pc:spChg chg="mod">
          <ac:chgData name="TEON (Tetiana Onyshchenko)" userId="141dee89-0996-4114-a23a-1a3ecd503b44" providerId="ADAL" clId="{F51EA4A5-2673-430B-A644-137B8A99C935}" dt="2021-07-29T13:12:27.515" v="644"/>
          <ac:spMkLst>
            <pc:docMk/>
            <pc:sldMk cId="1907754204" sldId="666"/>
            <ac:spMk id="15" creationId="{285C1E95-D7A2-46AF-98A4-59637A62FE17}"/>
          </ac:spMkLst>
        </pc:spChg>
        <pc:spChg chg="mod">
          <ac:chgData name="TEON (Tetiana Onyshchenko)" userId="141dee89-0996-4114-a23a-1a3ecd503b44" providerId="ADAL" clId="{F51EA4A5-2673-430B-A644-137B8A99C935}" dt="2021-07-29T13:12:27.515" v="644"/>
          <ac:spMkLst>
            <pc:docMk/>
            <pc:sldMk cId="1907754204" sldId="666"/>
            <ac:spMk id="16" creationId="{B5AC40C4-5E66-4649-BB9B-FAACB9889BD9}"/>
          </ac:spMkLst>
        </pc:spChg>
        <pc:spChg chg="mod">
          <ac:chgData name="TEON (Tetiana Onyshchenko)" userId="141dee89-0996-4114-a23a-1a3ecd503b44" providerId="ADAL" clId="{F51EA4A5-2673-430B-A644-137B8A99C935}" dt="2021-07-29T13:12:27.515" v="644"/>
          <ac:spMkLst>
            <pc:docMk/>
            <pc:sldMk cId="1907754204" sldId="666"/>
            <ac:spMk id="17" creationId="{F7A16920-0CF0-48F1-9677-96F37146C3DC}"/>
          </ac:spMkLst>
        </pc:spChg>
        <pc:spChg chg="mod">
          <ac:chgData name="TEON (Tetiana Onyshchenko)" userId="141dee89-0996-4114-a23a-1a3ecd503b44" providerId="ADAL" clId="{F51EA4A5-2673-430B-A644-137B8A99C935}" dt="2021-07-29T13:12:27.515" v="644"/>
          <ac:spMkLst>
            <pc:docMk/>
            <pc:sldMk cId="1907754204" sldId="666"/>
            <ac:spMk id="18" creationId="{B20FF97D-37D3-49AE-96F0-C3063D5BF15B}"/>
          </ac:spMkLst>
        </pc:spChg>
        <pc:spChg chg="mod">
          <ac:chgData name="TEON (Tetiana Onyshchenko)" userId="141dee89-0996-4114-a23a-1a3ecd503b44" providerId="ADAL" clId="{F51EA4A5-2673-430B-A644-137B8A99C935}" dt="2021-07-29T13:12:27.515" v="644"/>
          <ac:spMkLst>
            <pc:docMk/>
            <pc:sldMk cId="1907754204" sldId="666"/>
            <ac:spMk id="19" creationId="{F4A4B975-1538-49BC-B2BA-99DC0C987290}"/>
          </ac:spMkLst>
        </pc:spChg>
        <pc:spChg chg="mod">
          <ac:chgData name="TEON (Tetiana Onyshchenko)" userId="141dee89-0996-4114-a23a-1a3ecd503b44" providerId="ADAL" clId="{F51EA4A5-2673-430B-A644-137B8A99C935}" dt="2021-07-29T13:12:27.515" v="644"/>
          <ac:spMkLst>
            <pc:docMk/>
            <pc:sldMk cId="1907754204" sldId="666"/>
            <ac:spMk id="20" creationId="{C5497F6E-0F39-4F9C-9039-69777FF2AC9F}"/>
          </ac:spMkLst>
        </pc:spChg>
        <pc:spChg chg="mod">
          <ac:chgData name="TEON (Tetiana Onyshchenko)" userId="141dee89-0996-4114-a23a-1a3ecd503b44" providerId="ADAL" clId="{F51EA4A5-2673-430B-A644-137B8A99C935}" dt="2021-07-29T13:12:27.515" v="644"/>
          <ac:spMkLst>
            <pc:docMk/>
            <pc:sldMk cId="1907754204" sldId="666"/>
            <ac:spMk id="21" creationId="{3A5444BB-41FB-4179-A813-5D2DD6B24FCB}"/>
          </ac:spMkLst>
        </pc:spChg>
        <pc:spChg chg="mod">
          <ac:chgData name="TEON (Tetiana Onyshchenko)" userId="141dee89-0996-4114-a23a-1a3ecd503b44" providerId="ADAL" clId="{F51EA4A5-2673-430B-A644-137B8A99C935}" dt="2021-07-29T13:12:27.515" v="644"/>
          <ac:spMkLst>
            <pc:docMk/>
            <pc:sldMk cId="1907754204" sldId="666"/>
            <ac:spMk id="22" creationId="{AB9360A1-B858-47B7-85C3-51EB567B4D1B}"/>
          </ac:spMkLst>
        </pc:spChg>
        <pc:spChg chg="mod">
          <ac:chgData name="TEON (Tetiana Onyshchenko)" userId="141dee89-0996-4114-a23a-1a3ecd503b44" providerId="ADAL" clId="{F51EA4A5-2673-430B-A644-137B8A99C935}" dt="2021-07-29T13:12:27.515" v="644"/>
          <ac:spMkLst>
            <pc:docMk/>
            <pc:sldMk cId="1907754204" sldId="666"/>
            <ac:spMk id="23" creationId="{1B0616F4-0275-473F-917D-B401276732C5}"/>
          </ac:spMkLst>
        </pc:spChg>
        <pc:spChg chg="mod">
          <ac:chgData name="TEON (Tetiana Onyshchenko)" userId="141dee89-0996-4114-a23a-1a3ecd503b44" providerId="ADAL" clId="{F51EA4A5-2673-430B-A644-137B8A99C935}" dt="2021-07-29T13:12:27.515" v="644"/>
          <ac:spMkLst>
            <pc:docMk/>
            <pc:sldMk cId="1907754204" sldId="666"/>
            <ac:spMk id="24" creationId="{24EC4DDA-5E7D-4BB6-B209-7D7841F7306B}"/>
          </ac:spMkLst>
        </pc:spChg>
        <pc:spChg chg="mod">
          <ac:chgData name="TEON (Tetiana Onyshchenko)" userId="141dee89-0996-4114-a23a-1a3ecd503b44" providerId="ADAL" clId="{F51EA4A5-2673-430B-A644-137B8A99C935}" dt="2021-07-29T13:12:27.515" v="644"/>
          <ac:spMkLst>
            <pc:docMk/>
            <pc:sldMk cId="1907754204" sldId="666"/>
            <ac:spMk id="25" creationId="{855E6F75-CE96-4C11-929B-E34CF7625537}"/>
          </ac:spMkLst>
        </pc:spChg>
        <pc:spChg chg="mod">
          <ac:chgData name="TEON (Tetiana Onyshchenko)" userId="141dee89-0996-4114-a23a-1a3ecd503b44" providerId="ADAL" clId="{F51EA4A5-2673-430B-A644-137B8A99C935}" dt="2021-07-29T13:12:27.515" v="644"/>
          <ac:spMkLst>
            <pc:docMk/>
            <pc:sldMk cId="1907754204" sldId="666"/>
            <ac:spMk id="26" creationId="{9E8D4CB1-7E2C-4210-A87F-297BFC594190}"/>
          </ac:spMkLst>
        </pc:spChg>
        <pc:spChg chg="mod">
          <ac:chgData name="TEON (Tetiana Onyshchenko)" userId="141dee89-0996-4114-a23a-1a3ecd503b44" providerId="ADAL" clId="{F51EA4A5-2673-430B-A644-137B8A99C935}" dt="2021-07-29T13:12:27.515" v="644"/>
          <ac:spMkLst>
            <pc:docMk/>
            <pc:sldMk cId="1907754204" sldId="666"/>
            <ac:spMk id="27" creationId="{422FA159-7910-45F2-88EC-894C009F61C5}"/>
          </ac:spMkLst>
        </pc:spChg>
        <pc:spChg chg="mod">
          <ac:chgData name="TEON (Tetiana Onyshchenko)" userId="141dee89-0996-4114-a23a-1a3ecd503b44" providerId="ADAL" clId="{F51EA4A5-2673-430B-A644-137B8A99C935}" dt="2021-07-29T13:12:27.515" v="644"/>
          <ac:spMkLst>
            <pc:docMk/>
            <pc:sldMk cId="1907754204" sldId="666"/>
            <ac:spMk id="28" creationId="{4C71A493-1BA7-461C-9BB8-8849B984C3A8}"/>
          </ac:spMkLst>
        </pc:spChg>
        <pc:spChg chg="mod">
          <ac:chgData name="TEON (Tetiana Onyshchenko)" userId="141dee89-0996-4114-a23a-1a3ecd503b44" providerId="ADAL" clId="{F51EA4A5-2673-430B-A644-137B8A99C935}" dt="2021-07-29T13:12:27.515" v="644"/>
          <ac:spMkLst>
            <pc:docMk/>
            <pc:sldMk cId="1907754204" sldId="666"/>
            <ac:spMk id="29" creationId="{37AD84DA-B7BA-4C69-AE7A-2FD9347D68A6}"/>
          </ac:spMkLst>
        </pc:spChg>
        <pc:spChg chg="mod">
          <ac:chgData name="TEON (Tetiana Onyshchenko)" userId="141dee89-0996-4114-a23a-1a3ecd503b44" providerId="ADAL" clId="{F51EA4A5-2673-430B-A644-137B8A99C935}" dt="2021-07-29T13:12:27.515" v="644"/>
          <ac:spMkLst>
            <pc:docMk/>
            <pc:sldMk cId="1907754204" sldId="666"/>
            <ac:spMk id="30" creationId="{6FEEE616-D02B-43CE-AA95-4545D225F540}"/>
          </ac:spMkLst>
        </pc:spChg>
        <pc:spChg chg="mod">
          <ac:chgData name="TEON (Tetiana Onyshchenko)" userId="141dee89-0996-4114-a23a-1a3ecd503b44" providerId="ADAL" clId="{F51EA4A5-2673-430B-A644-137B8A99C935}" dt="2021-07-29T13:12:27.515" v="644"/>
          <ac:spMkLst>
            <pc:docMk/>
            <pc:sldMk cId="1907754204" sldId="666"/>
            <ac:spMk id="31" creationId="{D0A562A0-718F-4EF2-B71A-3EEAF0E6BAAC}"/>
          </ac:spMkLst>
        </pc:spChg>
        <pc:spChg chg="mod">
          <ac:chgData name="TEON (Tetiana Onyshchenko)" userId="141dee89-0996-4114-a23a-1a3ecd503b44" providerId="ADAL" clId="{F51EA4A5-2673-430B-A644-137B8A99C935}" dt="2021-07-29T13:12:27.515" v="644"/>
          <ac:spMkLst>
            <pc:docMk/>
            <pc:sldMk cId="1907754204" sldId="666"/>
            <ac:spMk id="32" creationId="{4C3566C5-8B5E-465E-B90F-9AEF952ACF54}"/>
          </ac:spMkLst>
        </pc:spChg>
        <pc:spChg chg="mod">
          <ac:chgData name="TEON (Tetiana Onyshchenko)" userId="141dee89-0996-4114-a23a-1a3ecd503b44" providerId="ADAL" clId="{F51EA4A5-2673-430B-A644-137B8A99C935}" dt="2021-07-29T13:12:27.515" v="644"/>
          <ac:spMkLst>
            <pc:docMk/>
            <pc:sldMk cId="1907754204" sldId="666"/>
            <ac:spMk id="33" creationId="{2B48DAA9-47B1-436E-83BD-C4BB75EEB202}"/>
          </ac:spMkLst>
        </pc:spChg>
        <pc:spChg chg="mod">
          <ac:chgData name="TEON (Tetiana Onyshchenko)" userId="141dee89-0996-4114-a23a-1a3ecd503b44" providerId="ADAL" clId="{F51EA4A5-2673-430B-A644-137B8A99C935}" dt="2021-07-29T13:12:27.515" v="644"/>
          <ac:spMkLst>
            <pc:docMk/>
            <pc:sldMk cId="1907754204" sldId="666"/>
            <ac:spMk id="34" creationId="{46927299-A48F-4C0F-91D9-936E433F524B}"/>
          </ac:spMkLst>
        </pc:spChg>
        <pc:spChg chg="mod">
          <ac:chgData name="TEON (Tetiana Onyshchenko)" userId="141dee89-0996-4114-a23a-1a3ecd503b44" providerId="ADAL" clId="{F51EA4A5-2673-430B-A644-137B8A99C935}" dt="2021-07-29T13:12:27.515" v="644"/>
          <ac:spMkLst>
            <pc:docMk/>
            <pc:sldMk cId="1907754204" sldId="666"/>
            <ac:spMk id="35" creationId="{5C724E9A-9339-4CAC-A2F5-7B377274A42B}"/>
          </ac:spMkLst>
        </pc:spChg>
        <pc:spChg chg="mod">
          <ac:chgData name="TEON (Tetiana Onyshchenko)" userId="141dee89-0996-4114-a23a-1a3ecd503b44" providerId="ADAL" clId="{F51EA4A5-2673-430B-A644-137B8A99C935}" dt="2021-07-29T13:12:27.515" v="644"/>
          <ac:spMkLst>
            <pc:docMk/>
            <pc:sldMk cId="1907754204" sldId="666"/>
            <ac:spMk id="36" creationId="{7388BEBE-CD24-48F6-9A81-98061471681C}"/>
          </ac:spMkLst>
        </pc:spChg>
        <pc:spChg chg="mod">
          <ac:chgData name="TEON (Tetiana Onyshchenko)" userId="141dee89-0996-4114-a23a-1a3ecd503b44" providerId="ADAL" clId="{F51EA4A5-2673-430B-A644-137B8A99C935}" dt="2021-07-29T13:12:27.515" v="644"/>
          <ac:spMkLst>
            <pc:docMk/>
            <pc:sldMk cId="1907754204" sldId="666"/>
            <ac:spMk id="37" creationId="{A7D9C9AC-CBA0-4CD4-86EE-D9FC41A6F500}"/>
          </ac:spMkLst>
        </pc:spChg>
        <pc:spChg chg="mod">
          <ac:chgData name="TEON (Tetiana Onyshchenko)" userId="141dee89-0996-4114-a23a-1a3ecd503b44" providerId="ADAL" clId="{F51EA4A5-2673-430B-A644-137B8A99C935}" dt="2021-07-29T13:12:27.515" v="644"/>
          <ac:spMkLst>
            <pc:docMk/>
            <pc:sldMk cId="1907754204" sldId="666"/>
            <ac:spMk id="38" creationId="{BE7FE9CF-E57A-4F2B-A4B3-CA36C4F66B6A}"/>
          </ac:spMkLst>
        </pc:spChg>
        <pc:spChg chg="mod">
          <ac:chgData name="TEON (Tetiana Onyshchenko)" userId="141dee89-0996-4114-a23a-1a3ecd503b44" providerId="ADAL" clId="{F51EA4A5-2673-430B-A644-137B8A99C935}" dt="2021-07-29T13:12:27.515" v="644"/>
          <ac:spMkLst>
            <pc:docMk/>
            <pc:sldMk cId="1907754204" sldId="666"/>
            <ac:spMk id="39" creationId="{98A4D032-6E01-4204-990D-0C434D6D95DD}"/>
          </ac:spMkLst>
        </pc:spChg>
        <pc:spChg chg="mod">
          <ac:chgData name="TEON (Tetiana Onyshchenko)" userId="141dee89-0996-4114-a23a-1a3ecd503b44" providerId="ADAL" clId="{F51EA4A5-2673-430B-A644-137B8A99C935}" dt="2021-07-29T13:12:27.515" v="644"/>
          <ac:spMkLst>
            <pc:docMk/>
            <pc:sldMk cId="1907754204" sldId="666"/>
            <ac:spMk id="40" creationId="{21821335-D9D2-488E-8805-2059617ED801}"/>
          </ac:spMkLst>
        </pc:spChg>
        <pc:spChg chg="mod">
          <ac:chgData name="TEON (Tetiana Onyshchenko)" userId="141dee89-0996-4114-a23a-1a3ecd503b44" providerId="ADAL" clId="{F51EA4A5-2673-430B-A644-137B8A99C935}" dt="2021-07-29T13:12:27.515" v="644"/>
          <ac:spMkLst>
            <pc:docMk/>
            <pc:sldMk cId="1907754204" sldId="666"/>
            <ac:spMk id="41" creationId="{006EFFAE-5AA1-4B1A-BE6F-78EA5826C127}"/>
          </ac:spMkLst>
        </pc:spChg>
        <pc:spChg chg="mod">
          <ac:chgData name="TEON (Tetiana Onyshchenko)" userId="141dee89-0996-4114-a23a-1a3ecd503b44" providerId="ADAL" clId="{F51EA4A5-2673-430B-A644-137B8A99C935}" dt="2021-07-29T13:12:27.515" v="644"/>
          <ac:spMkLst>
            <pc:docMk/>
            <pc:sldMk cId="1907754204" sldId="666"/>
            <ac:spMk id="42" creationId="{148FC0B6-B91F-4E92-9266-D35EE39720FF}"/>
          </ac:spMkLst>
        </pc:spChg>
        <pc:spChg chg="mod">
          <ac:chgData name="TEON (Tetiana Onyshchenko)" userId="141dee89-0996-4114-a23a-1a3ecd503b44" providerId="ADAL" clId="{F51EA4A5-2673-430B-A644-137B8A99C935}" dt="2021-07-29T13:12:27.515" v="644"/>
          <ac:spMkLst>
            <pc:docMk/>
            <pc:sldMk cId="1907754204" sldId="666"/>
            <ac:spMk id="43" creationId="{F578FD1E-5822-4D6C-A72A-CA29C1C415AF}"/>
          </ac:spMkLst>
        </pc:spChg>
        <pc:spChg chg="mod">
          <ac:chgData name="TEON (Tetiana Onyshchenko)" userId="141dee89-0996-4114-a23a-1a3ecd503b44" providerId="ADAL" clId="{F51EA4A5-2673-430B-A644-137B8A99C935}" dt="2021-07-29T13:12:27.515" v="644"/>
          <ac:spMkLst>
            <pc:docMk/>
            <pc:sldMk cId="1907754204" sldId="666"/>
            <ac:spMk id="44" creationId="{CE8C4A05-9430-4733-A941-EB6D94A76C62}"/>
          </ac:spMkLst>
        </pc:spChg>
        <pc:spChg chg="add del mod">
          <ac:chgData name="TEON (Tetiana Onyshchenko)" userId="141dee89-0996-4114-a23a-1a3ecd503b44" providerId="ADAL" clId="{F51EA4A5-2673-430B-A644-137B8A99C935}" dt="2021-07-29T13:12:33.205" v="646"/>
          <ac:spMkLst>
            <pc:docMk/>
            <pc:sldMk cId="1907754204" sldId="666"/>
            <ac:spMk id="45" creationId="{89AE3D1B-FA2E-421A-92C9-1EF4396B0E05}"/>
          </ac:spMkLst>
        </pc:spChg>
        <pc:spChg chg="add del mod">
          <ac:chgData name="TEON (Tetiana Onyshchenko)" userId="141dee89-0996-4114-a23a-1a3ecd503b44" providerId="ADAL" clId="{F51EA4A5-2673-430B-A644-137B8A99C935}" dt="2021-07-29T13:12:33.205" v="646"/>
          <ac:spMkLst>
            <pc:docMk/>
            <pc:sldMk cId="1907754204" sldId="666"/>
            <ac:spMk id="46" creationId="{D60DFE89-D997-420D-9F2E-99770D3D2E46}"/>
          </ac:spMkLst>
        </pc:spChg>
        <pc:spChg chg="add del mod">
          <ac:chgData name="TEON (Tetiana Onyshchenko)" userId="141dee89-0996-4114-a23a-1a3ecd503b44" providerId="ADAL" clId="{F51EA4A5-2673-430B-A644-137B8A99C935}" dt="2021-07-29T13:12:33.205" v="646"/>
          <ac:spMkLst>
            <pc:docMk/>
            <pc:sldMk cId="1907754204" sldId="666"/>
            <ac:spMk id="47" creationId="{3145DC69-BA95-4E17-B1D3-04D950185409}"/>
          </ac:spMkLst>
        </pc:spChg>
        <pc:spChg chg="add del mod">
          <ac:chgData name="TEON (Tetiana Onyshchenko)" userId="141dee89-0996-4114-a23a-1a3ecd503b44" providerId="ADAL" clId="{F51EA4A5-2673-430B-A644-137B8A99C935}" dt="2021-07-29T13:12:33.205" v="646"/>
          <ac:spMkLst>
            <pc:docMk/>
            <pc:sldMk cId="1907754204" sldId="666"/>
            <ac:spMk id="48" creationId="{27569FE5-2C67-4BA3-8277-D9E7477AD475}"/>
          </ac:spMkLst>
        </pc:spChg>
        <pc:spChg chg="add del mod">
          <ac:chgData name="TEON (Tetiana Onyshchenko)" userId="141dee89-0996-4114-a23a-1a3ecd503b44" providerId="ADAL" clId="{F51EA4A5-2673-430B-A644-137B8A99C935}" dt="2021-07-29T13:12:33.205" v="646"/>
          <ac:spMkLst>
            <pc:docMk/>
            <pc:sldMk cId="1907754204" sldId="666"/>
            <ac:spMk id="49" creationId="{4C6D8F7E-9B9C-4700-BDE7-29B64B2F2377}"/>
          </ac:spMkLst>
        </pc:spChg>
        <pc:spChg chg="add del mod">
          <ac:chgData name="TEON (Tetiana Onyshchenko)" userId="141dee89-0996-4114-a23a-1a3ecd503b44" providerId="ADAL" clId="{F51EA4A5-2673-430B-A644-137B8A99C935}" dt="2021-07-29T13:12:33.205" v="646"/>
          <ac:spMkLst>
            <pc:docMk/>
            <pc:sldMk cId="1907754204" sldId="666"/>
            <ac:spMk id="50" creationId="{04EAE43B-0D4F-4947-93FA-C20263E42BBE}"/>
          </ac:spMkLst>
        </pc:spChg>
        <pc:spChg chg="add del mod">
          <ac:chgData name="TEON (Tetiana Onyshchenko)" userId="141dee89-0996-4114-a23a-1a3ecd503b44" providerId="ADAL" clId="{F51EA4A5-2673-430B-A644-137B8A99C935}" dt="2021-07-29T13:12:33.205" v="646"/>
          <ac:spMkLst>
            <pc:docMk/>
            <pc:sldMk cId="1907754204" sldId="666"/>
            <ac:spMk id="51" creationId="{047CA161-F981-4649-83A1-1B6D3881C5CA}"/>
          </ac:spMkLst>
        </pc:spChg>
        <pc:spChg chg="add del mod">
          <ac:chgData name="TEON (Tetiana Onyshchenko)" userId="141dee89-0996-4114-a23a-1a3ecd503b44" providerId="ADAL" clId="{F51EA4A5-2673-430B-A644-137B8A99C935}" dt="2021-07-29T13:12:33.205" v="646"/>
          <ac:spMkLst>
            <pc:docMk/>
            <pc:sldMk cId="1907754204" sldId="666"/>
            <ac:spMk id="52" creationId="{87781D23-CC48-4E57-AC0C-A310CAF4F1DE}"/>
          </ac:spMkLst>
        </pc:spChg>
        <pc:spChg chg="add del mod">
          <ac:chgData name="TEON (Tetiana Onyshchenko)" userId="141dee89-0996-4114-a23a-1a3ecd503b44" providerId="ADAL" clId="{F51EA4A5-2673-430B-A644-137B8A99C935}" dt="2021-07-29T13:12:33.205" v="646"/>
          <ac:spMkLst>
            <pc:docMk/>
            <pc:sldMk cId="1907754204" sldId="666"/>
            <ac:spMk id="53" creationId="{09C660F0-B409-4C4B-A917-71790651345F}"/>
          </ac:spMkLst>
        </pc:spChg>
        <pc:spChg chg="add del mod">
          <ac:chgData name="TEON (Tetiana Onyshchenko)" userId="141dee89-0996-4114-a23a-1a3ecd503b44" providerId="ADAL" clId="{F51EA4A5-2673-430B-A644-137B8A99C935}" dt="2021-07-29T13:12:33.205" v="646"/>
          <ac:spMkLst>
            <pc:docMk/>
            <pc:sldMk cId="1907754204" sldId="666"/>
            <ac:spMk id="54" creationId="{D2BB594C-A650-4A2B-BA59-E05946A234FF}"/>
          </ac:spMkLst>
        </pc:spChg>
        <pc:spChg chg="add del mod">
          <ac:chgData name="TEON (Tetiana Onyshchenko)" userId="141dee89-0996-4114-a23a-1a3ecd503b44" providerId="ADAL" clId="{F51EA4A5-2673-430B-A644-137B8A99C935}" dt="2021-07-29T13:12:33.205" v="646"/>
          <ac:spMkLst>
            <pc:docMk/>
            <pc:sldMk cId="1907754204" sldId="666"/>
            <ac:spMk id="55" creationId="{7F053448-2F43-41CE-93E7-F55F79037D15}"/>
          </ac:spMkLst>
        </pc:spChg>
        <pc:spChg chg="add del mod">
          <ac:chgData name="TEON (Tetiana Onyshchenko)" userId="141dee89-0996-4114-a23a-1a3ecd503b44" providerId="ADAL" clId="{F51EA4A5-2673-430B-A644-137B8A99C935}" dt="2021-07-29T13:12:33.205" v="646"/>
          <ac:spMkLst>
            <pc:docMk/>
            <pc:sldMk cId="1907754204" sldId="666"/>
            <ac:spMk id="56" creationId="{795E6153-1AA6-461E-A57E-E58D9F222F42}"/>
          </ac:spMkLst>
        </pc:spChg>
        <pc:spChg chg="add del mod">
          <ac:chgData name="TEON (Tetiana Onyshchenko)" userId="141dee89-0996-4114-a23a-1a3ecd503b44" providerId="ADAL" clId="{F51EA4A5-2673-430B-A644-137B8A99C935}" dt="2021-07-29T13:12:33.205" v="646"/>
          <ac:spMkLst>
            <pc:docMk/>
            <pc:sldMk cId="1907754204" sldId="666"/>
            <ac:spMk id="57" creationId="{6CE915FB-F59C-4364-8FAF-02792EC62447}"/>
          </ac:spMkLst>
        </pc:spChg>
        <pc:spChg chg="add del mod">
          <ac:chgData name="TEON (Tetiana Onyshchenko)" userId="141dee89-0996-4114-a23a-1a3ecd503b44" providerId="ADAL" clId="{F51EA4A5-2673-430B-A644-137B8A99C935}" dt="2021-07-29T13:12:33.205" v="646"/>
          <ac:spMkLst>
            <pc:docMk/>
            <pc:sldMk cId="1907754204" sldId="666"/>
            <ac:spMk id="58" creationId="{C994FD87-BCAA-4B4A-A512-0DE7FCB2A5ED}"/>
          </ac:spMkLst>
        </pc:spChg>
        <pc:spChg chg="add del mod">
          <ac:chgData name="TEON (Tetiana Onyshchenko)" userId="141dee89-0996-4114-a23a-1a3ecd503b44" providerId="ADAL" clId="{F51EA4A5-2673-430B-A644-137B8A99C935}" dt="2021-07-29T13:12:33.205" v="646"/>
          <ac:spMkLst>
            <pc:docMk/>
            <pc:sldMk cId="1907754204" sldId="666"/>
            <ac:spMk id="59" creationId="{A02D41E3-61E4-415F-A6E7-42A3CDE52F5C}"/>
          </ac:spMkLst>
        </pc:spChg>
        <pc:spChg chg="add del mod">
          <ac:chgData name="TEON (Tetiana Onyshchenko)" userId="141dee89-0996-4114-a23a-1a3ecd503b44" providerId="ADAL" clId="{F51EA4A5-2673-430B-A644-137B8A99C935}" dt="2021-07-29T13:12:33.205" v="646"/>
          <ac:spMkLst>
            <pc:docMk/>
            <pc:sldMk cId="1907754204" sldId="666"/>
            <ac:spMk id="60" creationId="{9EA89CF7-2BFB-413E-B52C-A2420BFCD768}"/>
          </ac:spMkLst>
        </pc:spChg>
        <pc:spChg chg="add del mod">
          <ac:chgData name="TEON (Tetiana Onyshchenko)" userId="141dee89-0996-4114-a23a-1a3ecd503b44" providerId="ADAL" clId="{F51EA4A5-2673-430B-A644-137B8A99C935}" dt="2021-07-29T13:12:33.205" v="646"/>
          <ac:spMkLst>
            <pc:docMk/>
            <pc:sldMk cId="1907754204" sldId="666"/>
            <ac:spMk id="61" creationId="{44F2F9BB-8D2F-4B53-BC8B-16EA739138AC}"/>
          </ac:spMkLst>
        </pc:spChg>
        <pc:spChg chg="add del mod">
          <ac:chgData name="TEON (Tetiana Onyshchenko)" userId="141dee89-0996-4114-a23a-1a3ecd503b44" providerId="ADAL" clId="{F51EA4A5-2673-430B-A644-137B8A99C935}" dt="2021-07-29T13:12:33.205" v="646"/>
          <ac:spMkLst>
            <pc:docMk/>
            <pc:sldMk cId="1907754204" sldId="666"/>
            <ac:spMk id="62" creationId="{BF3DE43A-41D1-490E-B3BF-CEBC41FF1E60}"/>
          </ac:spMkLst>
        </pc:spChg>
        <pc:spChg chg="add del mod">
          <ac:chgData name="TEON (Tetiana Onyshchenko)" userId="141dee89-0996-4114-a23a-1a3ecd503b44" providerId="ADAL" clId="{F51EA4A5-2673-430B-A644-137B8A99C935}" dt="2021-07-29T13:12:33.205" v="646"/>
          <ac:spMkLst>
            <pc:docMk/>
            <pc:sldMk cId="1907754204" sldId="666"/>
            <ac:spMk id="63" creationId="{489CDFA6-D123-4F4B-A79A-DB75837B6908}"/>
          </ac:spMkLst>
        </pc:spChg>
        <pc:spChg chg="add del mod">
          <ac:chgData name="TEON (Tetiana Onyshchenko)" userId="141dee89-0996-4114-a23a-1a3ecd503b44" providerId="ADAL" clId="{F51EA4A5-2673-430B-A644-137B8A99C935}" dt="2021-07-29T13:12:33.205" v="646"/>
          <ac:spMkLst>
            <pc:docMk/>
            <pc:sldMk cId="1907754204" sldId="666"/>
            <ac:spMk id="64" creationId="{E0F84EF3-C95D-4FB9-B954-2B1234BC0FC3}"/>
          </ac:spMkLst>
        </pc:spChg>
        <pc:spChg chg="add del mod">
          <ac:chgData name="TEON (Tetiana Onyshchenko)" userId="141dee89-0996-4114-a23a-1a3ecd503b44" providerId="ADAL" clId="{F51EA4A5-2673-430B-A644-137B8A99C935}" dt="2021-07-29T13:12:33.205" v="646"/>
          <ac:spMkLst>
            <pc:docMk/>
            <pc:sldMk cId="1907754204" sldId="666"/>
            <ac:spMk id="65" creationId="{6B351740-BDA2-4D45-956A-40046146F152}"/>
          </ac:spMkLst>
        </pc:spChg>
        <pc:spChg chg="add del mod">
          <ac:chgData name="TEON (Tetiana Onyshchenko)" userId="141dee89-0996-4114-a23a-1a3ecd503b44" providerId="ADAL" clId="{F51EA4A5-2673-430B-A644-137B8A99C935}" dt="2021-07-29T13:12:33.205" v="646"/>
          <ac:spMkLst>
            <pc:docMk/>
            <pc:sldMk cId="1907754204" sldId="666"/>
            <ac:spMk id="66" creationId="{0C5B3F9F-6D38-4665-852B-FF29A345D557}"/>
          </ac:spMkLst>
        </pc:spChg>
        <pc:spChg chg="add del mod">
          <ac:chgData name="TEON (Tetiana Onyshchenko)" userId="141dee89-0996-4114-a23a-1a3ecd503b44" providerId="ADAL" clId="{F51EA4A5-2673-430B-A644-137B8A99C935}" dt="2021-07-29T13:12:33.205" v="646"/>
          <ac:spMkLst>
            <pc:docMk/>
            <pc:sldMk cId="1907754204" sldId="666"/>
            <ac:spMk id="67" creationId="{B146BF2E-4A89-4B10-A923-4B46309E08B8}"/>
          </ac:spMkLst>
        </pc:spChg>
        <pc:spChg chg="add del mod">
          <ac:chgData name="TEON (Tetiana Onyshchenko)" userId="141dee89-0996-4114-a23a-1a3ecd503b44" providerId="ADAL" clId="{F51EA4A5-2673-430B-A644-137B8A99C935}" dt="2021-07-29T13:12:33.205" v="646"/>
          <ac:spMkLst>
            <pc:docMk/>
            <pc:sldMk cId="1907754204" sldId="666"/>
            <ac:spMk id="68" creationId="{2EA1821C-DDE3-436C-9CB1-870C57587AB7}"/>
          </ac:spMkLst>
        </pc:spChg>
        <pc:spChg chg="add del mod">
          <ac:chgData name="TEON (Tetiana Onyshchenko)" userId="141dee89-0996-4114-a23a-1a3ecd503b44" providerId="ADAL" clId="{F51EA4A5-2673-430B-A644-137B8A99C935}" dt="2021-07-29T13:12:33.205" v="646"/>
          <ac:spMkLst>
            <pc:docMk/>
            <pc:sldMk cId="1907754204" sldId="666"/>
            <ac:spMk id="69" creationId="{CB803D94-7A89-4588-9FB0-C6343C9D167D}"/>
          </ac:spMkLst>
        </pc:spChg>
        <pc:spChg chg="add del mod">
          <ac:chgData name="TEON (Tetiana Onyshchenko)" userId="141dee89-0996-4114-a23a-1a3ecd503b44" providerId="ADAL" clId="{F51EA4A5-2673-430B-A644-137B8A99C935}" dt="2021-07-29T13:12:33.205" v="646"/>
          <ac:spMkLst>
            <pc:docMk/>
            <pc:sldMk cId="1907754204" sldId="666"/>
            <ac:spMk id="70" creationId="{3951CF9A-146F-4C1F-A966-C898DA447B04}"/>
          </ac:spMkLst>
        </pc:spChg>
        <pc:spChg chg="add del mod">
          <ac:chgData name="TEON (Tetiana Onyshchenko)" userId="141dee89-0996-4114-a23a-1a3ecd503b44" providerId="ADAL" clId="{F51EA4A5-2673-430B-A644-137B8A99C935}" dt="2021-07-29T13:12:33.205" v="646"/>
          <ac:spMkLst>
            <pc:docMk/>
            <pc:sldMk cId="1907754204" sldId="666"/>
            <ac:spMk id="71" creationId="{BCEAD1FE-54B5-4352-9EF4-AD4A27BE533E}"/>
          </ac:spMkLst>
        </pc:spChg>
        <pc:spChg chg="add del mod">
          <ac:chgData name="TEON (Tetiana Onyshchenko)" userId="141dee89-0996-4114-a23a-1a3ecd503b44" providerId="ADAL" clId="{F51EA4A5-2673-430B-A644-137B8A99C935}" dt="2021-07-29T13:12:33.205" v="646"/>
          <ac:spMkLst>
            <pc:docMk/>
            <pc:sldMk cId="1907754204" sldId="666"/>
            <ac:spMk id="72" creationId="{FDB6DCC1-BA42-4FB5-9FFF-7D21FDCDEAAB}"/>
          </ac:spMkLst>
        </pc:spChg>
        <pc:spChg chg="add del mod">
          <ac:chgData name="TEON (Tetiana Onyshchenko)" userId="141dee89-0996-4114-a23a-1a3ecd503b44" providerId="ADAL" clId="{F51EA4A5-2673-430B-A644-137B8A99C935}" dt="2021-07-29T13:12:33.205" v="646"/>
          <ac:spMkLst>
            <pc:docMk/>
            <pc:sldMk cId="1907754204" sldId="666"/>
            <ac:spMk id="73" creationId="{61D276EE-9820-4F94-9CB1-3F67618977B4}"/>
          </ac:spMkLst>
        </pc:spChg>
        <pc:spChg chg="add del mod">
          <ac:chgData name="TEON (Tetiana Onyshchenko)" userId="141dee89-0996-4114-a23a-1a3ecd503b44" providerId="ADAL" clId="{F51EA4A5-2673-430B-A644-137B8A99C935}" dt="2021-07-29T13:12:33.205" v="646"/>
          <ac:spMkLst>
            <pc:docMk/>
            <pc:sldMk cId="1907754204" sldId="666"/>
            <ac:spMk id="74" creationId="{63585B63-5EF0-4322-933D-282CF4B8EC41}"/>
          </ac:spMkLst>
        </pc:spChg>
        <pc:spChg chg="add del mod">
          <ac:chgData name="TEON (Tetiana Onyshchenko)" userId="141dee89-0996-4114-a23a-1a3ecd503b44" providerId="ADAL" clId="{F51EA4A5-2673-430B-A644-137B8A99C935}" dt="2021-07-29T13:12:33.205" v="646"/>
          <ac:spMkLst>
            <pc:docMk/>
            <pc:sldMk cId="1907754204" sldId="666"/>
            <ac:spMk id="75" creationId="{DA641439-BCE7-4DCF-9F34-21A11CB7F829}"/>
          </ac:spMkLst>
        </pc:spChg>
        <pc:spChg chg="add del mod">
          <ac:chgData name="TEON (Tetiana Onyshchenko)" userId="141dee89-0996-4114-a23a-1a3ecd503b44" providerId="ADAL" clId="{F51EA4A5-2673-430B-A644-137B8A99C935}" dt="2021-07-29T13:12:33.205" v="646"/>
          <ac:spMkLst>
            <pc:docMk/>
            <pc:sldMk cId="1907754204" sldId="666"/>
            <ac:spMk id="76" creationId="{95735E86-2682-4716-97B0-95AEC6B8D712}"/>
          </ac:spMkLst>
        </pc:spChg>
        <pc:spChg chg="add del mod">
          <ac:chgData name="TEON (Tetiana Onyshchenko)" userId="141dee89-0996-4114-a23a-1a3ecd503b44" providerId="ADAL" clId="{F51EA4A5-2673-430B-A644-137B8A99C935}" dt="2021-07-29T13:12:33.205" v="646"/>
          <ac:spMkLst>
            <pc:docMk/>
            <pc:sldMk cId="1907754204" sldId="666"/>
            <ac:spMk id="77" creationId="{A379FA19-3A62-4784-961E-3018957ABCD3}"/>
          </ac:spMkLst>
        </pc:spChg>
        <pc:spChg chg="add del mod">
          <ac:chgData name="TEON (Tetiana Onyshchenko)" userId="141dee89-0996-4114-a23a-1a3ecd503b44" providerId="ADAL" clId="{F51EA4A5-2673-430B-A644-137B8A99C935}" dt="2021-07-29T13:12:33.205" v="646"/>
          <ac:spMkLst>
            <pc:docMk/>
            <pc:sldMk cId="1907754204" sldId="666"/>
            <ac:spMk id="78" creationId="{8479DA08-CFFD-425C-A345-5591A6458568}"/>
          </ac:spMkLst>
        </pc:spChg>
        <pc:spChg chg="add del mod">
          <ac:chgData name="TEON (Tetiana Onyshchenko)" userId="141dee89-0996-4114-a23a-1a3ecd503b44" providerId="ADAL" clId="{F51EA4A5-2673-430B-A644-137B8A99C935}" dt="2021-07-29T13:12:33.205" v="646"/>
          <ac:spMkLst>
            <pc:docMk/>
            <pc:sldMk cId="1907754204" sldId="666"/>
            <ac:spMk id="79" creationId="{5A165922-56D6-42ED-8FAD-210FCA63FDD6}"/>
          </ac:spMkLst>
        </pc:spChg>
        <pc:spChg chg="mod">
          <ac:chgData name="TEON (Tetiana Onyshchenko)" userId="141dee89-0996-4114-a23a-1a3ecd503b44" providerId="ADAL" clId="{F51EA4A5-2673-430B-A644-137B8A99C935}" dt="2021-07-29T13:13:45.638" v="661"/>
          <ac:spMkLst>
            <pc:docMk/>
            <pc:sldMk cId="1907754204" sldId="666"/>
            <ac:spMk id="81" creationId="{AF0B86A7-DEF4-4620-B770-FE4D1974BDDC}"/>
          </ac:spMkLst>
        </pc:spChg>
        <pc:spChg chg="mod">
          <ac:chgData name="TEON (Tetiana Onyshchenko)" userId="141dee89-0996-4114-a23a-1a3ecd503b44" providerId="ADAL" clId="{F51EA4A5-2673-430B-A644-137B8A99C935}" dt="2021-07-29T13:13:45.638" v="661"/>
          <ac:spMkLst>
            <pc:docMk/>
            <pc:sldMk cId="1907754204" sldId="666"/>
            <ac:spMk id="82" creationId="{DA97F30B-8DAF-48DD-87B2-8E962B2BC1CC}"/>
          </ac:spMkLst>
        </pc:spChg>
        <pc:spChg chg="mod">
          <ac:chgData name="TEON (Tetiana Onyshchenko)" userId="141dee89-0996-4114-a23a-1a3ecd503b44" providerId="ADAL" clId="{F51EA4A5-2673-430B-A644-137B8A99C935}" dt="2021-07-29T13:13:45.638" v="661"/>
          <ac:spMkLst>
            <pc:docMk/>
            <pc:sldMk cId="1907754204" sldId="666"/>
            <ac:spMk id="83" creationId="{D5EB83F6-83C6-4B7F-AF5A-D8DBB7CEF6C6}"/>
          </ac:spMkLst>
        </pc:spChg>
        <pc:spChg chg="mod">
          <ac:chgData name="TEON (Tetiana Onyshchenko)" userId="141dee89-0996-4114-a23a-1a3ecd503b44" providerId="ADAL" clId="{F51EA4A5-2673-430B-A644-137B8A99C935}" dt="2021-07-29T13:13:45.638" v="661"/>
          <ac:spMkLst>
            <pc:docMk/>
            <pc:sldMk cId="1907754204" sldId="666"/>
            <ac:spMk id="84" creationId="{376C10B0-5464-480B-9C8E-C7E53D1F499E}"/>
          </ac:spMkLst>
        </pc:spChg>
        <pc:spChg chg="mod">
          <ac:chgData name="TEON (Tetiana Onyshchenko)" userId="141dee89-0996-4114-a23a-1a3ecd503b44" providerId="ADAL" clId="{F51EA4A5-2673-430B-A644-137B8A99C935}" dt="2021-07-29T13:13:45.638" v="661"/>
          <ac:spMkLst>
            <pc:docMk/>
            <pc:sldMk cId="1907754204" sldId="666"/>
            <ac:spMk id="85" creationId="{D2CF6471-8331-4DFC-8A22-1BC5A53141C2}"/>
          </ac:spMkLst>
        </pc:spChg>
        <pc:spChg chg="mod">
          <ac:chgData name="TEON (Tetiana Onyshchenko)" userId="141dee89-0996-4114-a23a-1a3ecd503b44" providerId="ADAL" clId="{F51EA4A5-2673-430B-A644-137B8A99C935}" dt="2021-07-29T13:13:45.638" v="661"/>
          <ac:spMkLst>
            <pc:docMk/>
            <pc:sldMk cId="1907754204" sldId="666"/>
            <ac:spMk id="86" creationId="{86772A0C-8F8E-46EB-832B-5426F9DF10A3}"/>
          </ac:spMkLst>
        </pc:spChg>
        <pc:spChg chg="mod">
          <ac:chgData name="TEON (Tetiana Onyshchenko)" userId="141dee89-0996-4114-a23a-1a3ecd503b44" providerId="ADAL" clId="{F51EA4A5-2673-430B-A644-137B8A99C935}" dt="2021-07-29T13:13:45.638" v="661"/>
          <ac:spMkLst>
            <pc:docMk/>
            <pc:sldMk cId="1907754204" sldId="666"/>
            <ac:spMk id="87" creationId="{6293C393-0977-474F-B3EB-914DD55074A2}"/>
          </ac:spMkLst>
        </pc:spChg>
        <pc:spChg chg="mod">
          <ac:chgData name="TEON (Tetiana Onyshchenko)" userId="141dee89-0996-4114-a23a-1a3ecd503b44" providerId="ADAL" clId="{F51EA4A5-2673-430B-A644-137B8A99C935}" dt="2021-07-29T13:13:45.638" v="661"/>
          <ac:spMkLst>
            <pc:docMk/>
            <pc:sldMk cId="1907754204" sldId="666"/>
            <ac:spMk id="88" creationId="{FE4B28CD-E108-449B-ADB9-E0D6F680D54E}"/>
          </ac:spMkLst>
        </pc:spChg>
        <pc:spChg chg="mod">
          <ac:chgData name="TEON (Tetiana Onyshchenko)" userId="141dee89-0996-4114-a23a-1a3ecd503b44" providerId="ADAL" clId="{F51EA4A5-2673-430B-A644-137B8A99C935}" dt="2021-07-29T13:13:45.638" v="661"/>
          <ac:spMkLst>
            <pc:docMk/>
            <pc:sldMk cId="1907754204" sldId="666"/>
            <ac:spMk id="89" creationId="{71ADA38C-9449-4360-991C-3DD88ED49F7A}"/>
          </ac:spMkLst>
        </pc:spChg>
        <pc:spChg chg="mod">
          <ac:chgData name="TEON (Tetiana Onyshchenko)" userId="141dee89-0996-4114-a23a-1a3ecd503b44" providerId="ADAL" clId="{F51EA4A5-2673-430B-A644-137B8A99C935}" dt="2021-07-29T13:13:45.638" v="661"/>
          <ac:spMkLst>
            <pc:docMk/>
            <pc:sldMk cId="1907754204" sldId="666"/>
            <ac:spMk id="90" creationId="{000A7F27-3880-4575-8BA2-897201114030}"/>
          </ac:spMkLst>
        </pc:spChg>
        <pc:spChg chg="mod">
          <ac:chgData name="TEON (Tetiana Onyshchenko)" userId="141dee89-0996-4114-a23a-1a3ecd503b44" providerId="ADAL" clId="{F51EA4A5-2673-430B-A644-137B8A99C935}" dt="2021-07-29T13:13:45.638" v="661"/>
          <ac:spMkLst>
            <pc:docMk/>
            <pc:sldMk cId="1907754204" sldId="666"/>
            <ac:spMk id="91" creationId="{5670E7B2-69BF-426D-BC78-07FFF128F874}"/>
          </ac:spMkLst>
        </pc:spChg>
        <pc:spChg chg="mod">
          <ac:chgData name="TEON (Tetiana Onyshchenko)" userId="141dee89-0996-4114-a23a-1a3ecd503b44" providerId="ADAL" clId="{F51EA4A5-2673-430B-A644-137B8A99C935}" dt="2021-07-29T13:13:45.638" v="661"/>
          <ac:spMkLst>
            <pc:docMk/>
            <pc:sldMk cId="1907754204" sldId="666"/>
            <ac:spMk id="92" creationId="{DD15004C-1CE8-4C1E-91EF-D8FFDD277AF9}"/>
          </ac:spMkLst>
        </pc:spChg>
        <pc:spChg chg="mod">
          <ac:chgData name="TEON (Tetiana Onyshchenko)" userId="141dee89-0996-4114-a23a-1a3ecd503b44" providerId="ADAL" clId="{F51EA4A5-2673-430B-A644-137B8A99C935}" dt="2021-07-29T13:13:45.638" v="661"/>
          <ac:spMkLst>
            <pc:docMk/>
            <pc:sldMk cId="1907754204" sldId="666"/>
            <ac:spMk id="93" creationId="{EB2F9688-1B61-4FDC-9A26-BC60C0B4AD23}"/>
          </ac:spMkLst>
        </pc:spChg>
        <pc:spChg chg="mod">
          <ac:chgData name="TEON (Tetiana Onyshchenko)" userId="141dee89-0996-4114-a23a-1a3ecd503b44" providerId="ADAL" clId="{F51EA4A5-2673-430B-A644-137B8A99C935}" dt="2021-07-29T13:13:45.638" v="661"/>
          <ac:spMkLst>
            <pc:docMk/>
            <pc:sldMk cId="1907754204" sldId="666"/>
            <ac:spMk id="94" creationId="{080DC3A1-F9D1-4714-9FB1-46755897EBC6}"/>
          </ac:spMkLst>
        </pc:spChg>
        <pc:spChg chg="mod">
          <ac:chgData name="TEON (Tetiana Onyshchenko)" userId="141dee89-0996-4114-a23a-1a3ecd503b44" providerId="ADAL" clId="{F51EA4A5-2673-430B-A644-137B8A99C935}" dt="2021-07-29T13:13:45.638" v="661"/>
          <ac:spMkLst>
            <pc:docMk/>
            <pc:sldMk cId="1907754204" sldId="666"/>
            <ac:spMk id="95" creationId="{ECCF6315-6594-4BE6-920C-1100881DF48D}"/>
          </ac:spMkLst>
        </pc:spChg>
        <pc:spChg chg="mod">
          <ac:chgData name="TEON (Tetiana Onyshchenko)" userId="141dee89-0996-4114-a23a-1a3ecd503b44" providerId="ADAL" clId="{F51EA4A5-2673-430B-A644-137B8A99C935}" dt="2021-07-29T13:13:45.638" v="661"/>
          <ac:spMkLst>
            <pc:docMk/>
            <pc:sldMk cId="1907754204" sldId="666"/>
            <ac:spMk id="96" creationId="{7C3FEF0C-2D4C-4C66-830C-D433FF4B296F}"/>
          </ac:spMkLst>
        </pc:spChg>
        <pc:spChg chg="mod">
          <ac:chgData name="TEON (Tetiana Onyshchenko)" userId="141dee89-0996-4114-a23a-1a3ecd503b44" providerId="ADAL" clId="{F51EA4A5-2673-430B-A644-137B8A99C935}" dt="2021-07-29T13:13:45.638" v="661"/>
          <ac:spMkLst>
            <pc:docMk/>
            <pc:sldMk cId="1907754204" sldId="666"/>
            <ac:spMk id="97" creationId="{F646D38A-C88B-42AB-B044-3C65E9AD36D4}"/>
          </ac:spMkLst>
        </pc:spChg>
        <pc:spChg chg="mod">
          <ac:chgData name="TEON (Tetiana Onyshchenko)" userId="141dee89-0996-4114-a23a-1a3ecd503b44" providerId="ADAL" clId="{F51EA4A5-2673-430B-A644-137B8A99C935}" dt="2021-07-29T13:13:45.638" v="661"/>
          <ac:spMkLst>
            <pc:docMk/>
            <pc:sldMk cId="1907754204" sldId="666"/>
            <ac:spMk id="98" creationId="{70F8EA22-434F-4514-AC10-4E109750420B}"/>
          </ac:spMkLst>
        </pc:spChg>
        <pc:spChg chg="mod">
          <ac:chgData name="TEON (Tetiana Onyshchenko)" userId="141dee89-0996-4114-a23a-1a3ecd503b44" providerId="ADAL" clId="{F51EA4A5-2673-430B-A644-137B8A99C935}" dt="2021-07-29T13:13:45.638" v="661"/>
          <ac:spMkLst>
            <pc:docMk/>
            <pc:sldMk cId="1907754204" sldId="666"/>
            <ac:spMk id="99" creationId="{73D25826-2834-499C-99C7-E6D9C7072F66}"/>
          </ac:spMkLst>
        </pc:spChg>
        <pc:spChg chg="mod">
          <ac:chgData name="TEON (Tetiana Onyshchenko)" userId="141dee89-0996-4114-a23a-1a3ecd503b44" providerId="ADAL" clId="{F51EA4A5-2673-430B-A644-137B8A99C935}" dt="2021-07-29T13:13:45.638" v="661"/>
          <ac:spMkLst>
            <pc:docMk/>
            <pc:sldMk cId="1907754204" sldId="666"/>
            <ac:spMk id="100" creationId="{EB1A33E8-C7E2-4E08-877E-6E6D72DAC486}"/>
          </ac:spMkLst>
        </pc:spChg>
        <pc:spChg chg="mod">
          <ac:chgData name="TEON (Tetiana Onyshchenko)" userId="141dee89-0996-4114-a23a-1a3ecd503b44" providerId="ADAL" clId="{F51EA4A5-2673-430B-A644-137B8A99C935}" dt="2021-07-29T13:13:45.638" v="661"/>
          <ac:spMkLst>
            <pc:docMk/>
            <pc:sldMk cId="1907754204" sldId="666"/>
            <ac:spMk id="101" creationId="{4C8F71F9-22D6-4723-835B-860BFE7A8773}"/>
          </ac:spMkLst>
        </pc:spChg>
        <pc:spChg chg="mod">
          <ac:chgData name="TEON (Tetiana Onyshchenko)" userId="141dee89-0996-4114-a23a-1a3ecd503b44" providerId="ADAL" clId="{F51EA4A5-2673-430B-A644-137B8A99C935}" dt="2021-07-29T13:13:45.638" v="661"/>
          <ac:spMkLst>
            <pc:docMk/>
            <pc:sldMk cId="1907754204" sldId="666"/>
            <ac:spMk id="102" creationId="{845A7F71-317B-4604-BBD0-F4A8D4675F38}"/>
          </ac:spMkLst>
        </pc:spChg>
        <pc:spChg chg="mod">
          <ac:chgData name="TEON (Tetiana Onyshchenko)" userId="141dee89-0996-4114-a23a-1a3ecd503b44" providerId="ADAL" clId="{F51EA4A5-2673-430B-A644-137B8A99C935}" dt="2021-07-29T13:13:45.638" v="661"/>
          <ac:spMkLst>
            <pc:docMk/>
            <pc:sldMk cId="1907754204" sldId="666"/>
            <ac:spMk id="103" creationId="{F920430E-6351-4A37-BB88-1C4A23014B87}"/>
          </ac:spMkLst>
        </pc:spChg>
        <pc:spChg chg="mod">
          <ac:chgData name="TEON (Tetiana Onyshchenko)" userId="141dee89-0996-4114-a23a-1a3ecd503b44" providerId="ADAL" clId="{F51EA4A5-2673-430B-A644-137B8A99C935}" dt="2021-07-29T13:13:45.638" v="661"/>
          <ac:spMkLst>
            <pc:docMk/>
            <pc:sldMk cId="1907754204" sldId="666"/>
            <ac:spMk id="104" creationId="{69904500-78BB-4FAE-B287-3B21A0FECED4}"/>
          </ac:spMkLst>
        </pc:spChg>
        <pc:spChg chg="mod">
          <ac:chgData name="TEON (Tetiana Onyshchenko)" userId="141dee89-0996-4114-a23a-1a3ecd503b44" providerId="ADAL" clId="{F51EA4A5-2673-430B-A644-137B8A99C935}" dt="2021-07-29T13:13:45.638" v="661"/>
          <ac:spMkLst>
            <pc:docMk/>
            <pc:sldMk cId="1907754204" sldId="666"/>
            <ac:spMk id="105" creationId="{E6F0E14A-0A31-405D-A6BD-8D347F35ED14}"/>
          </ac:spMkLst>
        </pc:spChg>
        <pc:spChg chg="mod">
          <ac:chgData name="TEON (Tetiana Onyshchenko)" userId="141dee89-0996-4114-a23a-1a3ecd503b44" providerId="ADAL" clId="{F51EA4A5-2673-430B-A644-137B8A99C935}" dt="2021-07-29T13:13:45.638" v="661"/>
          <ac:spMkLst>
            <pc:docMk/>
            <pc:sldMk cId="1907754204" sldId="666"/>
            <ac:spMk id="106" creationId="{D63D5A19-A254-4AB0-A5F7-60C00DB7F14D}"/>
          </ac:spMkLst>
        </pc:spChg>
        <pc:spChg chg="mod">
          <ac:chgData name="TEON (Tetiana Onyshchenko)" userId="141dee89-0996-4114-a23a-1a3ecd503b44" providerId="ADAL" clId="{F51EA4A5-2673-430B-A644-137B8A99C935}" dt="2021-07-29T13:13:45.638" v="661"/>
          <ac:spMkLst>
            <pc:docMk/>
            <pc:sldMk cId="1907754204" sldId="666"/>
            <ac:spMk id="107" creationId="{9C679047-F92E-4F66-8CE7-5C734AD2179C}"/>
          </ac:spMkLst>
        </pc:spChg>
        <pc:spChg chg="mod">
          <ac:chgData name="TEON (Tetiana Onyshchenko)" userId="141dee89-0996-4114-a23a-1a3ecd503b44" providerId="ADAL" clId="{F51EA4A5-2673-430B-A644-137B8A99C935}" dt="2021-07-29T13:13:45.638" v="661"/>
          <ac:spMkLst>
            <pc:docMk/>
            <pc:sldMk cId="1907754204" sldId="666"/>
            <ac:spMk id="108" creationId="{DADCE214-3430-47A2-A3BC-D2A464CC86F3}"/>
          </ac:spMkLst>
        </pc:spChg>
        <pc:spChg chg="mod">
          <ac:chgData name="TEON (Tetiana Onyshchenko)" userId="141dee89-0996-4114-a23a-1a3ecd503b44" providerId="ADAL" clId="{F51EA4A5-2673-430B-A644-137B8A99C935}" dt="2021-07-29T13:13:45.638" v="661"/>
          <ac:spMkLst>
            <pc:docMk/>
            <pc:sldMk cId="1907754204" sldId="666"/>
            <ac:spMk id="109" creationId="{D0391FFC-85E8-48F3-AC3A-95DD229BC4BE}"/>
          </ac:spMkLst>
        </pc:spChg>
        <pc:spChg chg="mod">
          <ac:chgData name="TEON (Tetiana Onyshchenko)" userId="141dee89-0996-4114-a23a-1a3ecd503b44" providerId="ADAL" clId="{F51EA4A5-2673-430B-A644-137B8A99C935}" dt="2021-07-29T13:13:45.638" v="661"/>
          <ac:spMkLst>
            <pc:docMk/>
            <pc:sldMk cId="1907754204" sldId="666"/>
            <ac:spMk id="110" creationId="{E689DD1D-8E8D-4A6E-81FA-1A28B51F47F3}"/>
          </ac:spMkLst>
        </pc:spChg>
        <pc:spChg chg="mod">
          <ac:chgData name="TEON (Tetiana Onyshchenko)" userId="141dee89-0996-4114-a23a-1a3ecd503b44" providerId="ADAL" clId="{F51EA4A5-2673-430B-A644-137B8A99C935}" dt="2021-07-29T13:13:45.638" v="661"/>
          <ac:spMkLst>
            <pc:docMk/>
            <pc:sldMk cId="1907754204" sldId="666"/>
            <ac:spMk id="111" creationId="{23BFBFB3-00C8-4DA1-9C8A-60E9BB1B9338}"/>
          </ac:spMkLst>
        </pc:spChg>
        <pc:spChg chg="add del mod">
          <ac:chgData name="TEON (Tetiana Onyshchenko)" userId="141dee89-0996-4114-a23a-1a3ecd503b44" providerId="ADAL" clId="{F51EA4A5-2673-430B-A644-137B8A99C935}" dt="2021-07-29T13:21:00.143" v="716" actId="478"/>
          <ac:spMkLst>
            <pc:docMk/>
            <pc:sldMk cId="1907754204" sldId="666"/>
            <ac:spMk id="112" creationId="{FE312216-D40B-4A22-B356-F7D06228F4E1}"/>
          </ac:spMkLst>
        </pc:spChg>
        <pc:spChg chg="add del mod">
          <ac:chgData name="TEON (Tetiana Onyshchenko)" userId="141dee89-0996-4114-a23a-1a3ecd503b44" providerId="ADAL" clId="{F51EA4A5-2673-430B-A644-137B8A99C935}" dt="2021-07-29T13:21:01.502" v="717" actId="478"/>
          <ac:spMkLst>
            <pc:docMk/>
            <pc:sldMk cId="1907754204" sldId="666"/>
            <ac:spMk id="113" creationId="{CA543ABC-005F-4BD3-85FE-436474144389}"/>
          </ac:spMkLst>
        </pc:spChg>
        <pc:spChg chg="add del mod">
          <ac:chgData name="TEON (Tetiana Onyshchenko)" userId="141dee89-0996-4114-a23a-1a3ecd503b44" providerId="ADAL" clId="{F51EA4A5-2673-430B-A644-137B8A99C935}" dt="2021-07-29T13:21:02.251" v="718" actId="478"/>
          <ac:spMkLst>
            <pc:docMk/>
            <pc:sldMk cId="1907754204" sldId="666"/>
            <ac:spMk id="114" creationId="{F9E8373E-A0D9-426E-8F1F-30540E8C7AA1}"/>
          </ac:spMkLst>
        </pc:spChg>
        <pc:spChg chg="add del mod">
          <ac:chgData name="TEON (Tetiana Onyshchenko)" userId="141dee89-0996-4114-a23a-1a3ecd503b44" providerId="ADAL" clId="{F51EA4A5-2673-430B-A644-137B8A99C935}" dt="2021-07-29T13:21:07.041" v="721" actId="478"/>
          <ac:spMkLst>
            <pc:docMk/>
            <pc:sldMk cId="1907754204" sldId="666"/>
            <ac:spMk id="115" creationId="{80071680-EEF5-4293-9B35-4450F31DECCF}"/>
          </ac:spMkLst>
        </pc:spChg>
        <pc:spChg chg="add del mod">
          <ac:chgData name="TEON (Tetiana Onyshchenko)" userId="141dee89-0996-4114-a23a-1a3ecd503b44" providerId="ADAL" clId="{F51EA4A5-2673-430B-A644-137B8A99C935}" dt="2021-07-29T13:21:03.337" v="719" actId="478"/>
          <ac:spMkLst>
            <pc:docMk/>
            <pc:sldMk cId="1907754204" sldId="666"/>
            <ac:spMk id="116" creationId="{120A438B-9367-4CA4-8387-3FAA5EC7D526}"/>
          </ac:spMkLst>
        </pc:spChg>
        <pc:spChg chg="add del mod">
          <ac:chgData name="TEON (Tetiana Onyshchenko)" userId="141dee89-0996-4114-a23a-1a3ecd503b44" providerId="ADAL" clId="{F51EA4A5-2673-430B-A644-137B8A99C935}" dt="2021-07-29T13:21:05.491" v="720" actId="478"/>
          <ac:spMkLst>
            <pc:docMk/>
            <pc:sldMk cId="1907754204" sldId="666"/>
            <ac:spMk id="117" creationId="{A9C08FB1-3F23-4D27-9F11-170DCC27F787}"/>
          </ac:spMkLst>
        </pc:spChg>
        <pc:spChg chg="mod">
          <ac:chgData name="TEON (Tetiana Onyshchenko)" userId="141dee89-0996-4114-a23a-1a3ecd503b44" providerId="ADAL" clId="{F51EA4A5-2673-430B-A644-137B8A99C935}" dt="2021-07-29T13:17:40.897" v="673"/>
          <ac:spMkLst>
            <pc:docMk/>
            <pc:sldMk cId="1907754204" sldId="666"/>
            <ac:spMk id="119" creationId="{908538E1-C910-408F-93F7-24F23D9703F0}"/>
          </ac:spMkLst>
        </pc:spChg>
        <pc:spChg chg="mod">
          <ac:chgData name="TEON (Tetiana Onyshchenko)" userId="141dee89-0996-4114-a23a-1a3ecd503b44" providerId="ADAL" clId="{F51EA4A5-2673-430B-A644-137B8A99C935}" dt="2021-07-29T13:17:40.897" v="673"/>
          <ac:spMkLst>
            <pc:docMk/>
            <pc:sldMk cId="1907754204" sldId="666"/>
            <ac:spMk id="120" creationId="{F0947A12-BA2C-4687-9D54-C15D4AAEFA7D}"/>
          </ac:spMkLst>
        </pc:spChg>
        <pc:spChg chg="mod">
          <ac:chgData name="TEON (Tetiana Onyshchenko)" userId="141dee89-0996-4114-a23a-1a3ecd503b44" providerId="ADAL" clId="{F51EA4A5-2673-430B-A644-137B8A99C935}" dt="2021-07-29T13:17:40.897" v="673"/>
          <ac:spMkLst>
            <pc:docMk/>
            <pc:sldMk cId="1907754204" sldId="666"/>
            <ac:spMk id="121" creationId="{6F33CE99-A422-4001-B74C-221071157B57}"/>
          </ac:spMkLst>
        </pc:spChg>
        <pc:spChg chg="mod">
          <ac:chgData name="TEON (Tetiana Onyshchenko)" userId="141dee89-0996-4114-a23a-1a3ecd503b44" providerId="ADAL" clId="{F51EA4A5-2673-430B-A644-137B8A99C935}" dt="2021-07-29T13:17:40.897" v="673"/>
          <ac:spMkLst>
            <pc:docMk/>
            <pc:sldMk cId="1907754204" sldId="666"/>
            <ac:spMk id="122" creationId="{44B379A7-FA16-4863-941F-EF74D269B8C2}"/>
          </ac:spMkLst>
        </pc:spChg>
        <pc:spChg chg="mod">
          <ac:chgData name="TEON (Tetiana Onyshchenko)" userId="141dee89-0996-4114-a23a-1a3ecd503b44" providerId="ADAL" clId="{F51EA4A5-2673-430B-A644-137B8A99C935}" dt="2021-07-29T13:17:40.897" v="673"/>
          <ac:spMkLst>
            <pc:docMk/>
            <pc:sldMk cId="1907754204" sldId="666"/>
            <ac:spMk id="123" creationId="{BBBBC8C6-15AF-42B3-99DB-09F280956A8E}"/>
          </ac:spMkLst>
        </pc:spChg>
        <pc:spChg chg="mod">
          <ac:chgData name="TEON (Tetiana Onyshchenko)" userId="141dee89-0996-4114-a23a-1a3ecd503b44" providerId="ADAL" clId="{F51EA4A5-2673-430B-A644-137B8A99C935}" dt="2021-07-29T13:17:40.897" v="673"/>
          <ac:spMkLst>
            <pc:docMk/>
            <pc:sldMk cId="1907754204" sldId="666"/>
            <ac:spMk id="124" creationId="{83280539-18F0-4D42-AE1F-61852C17365E}"/>
          </ac:spMkLst>
        </pc:spChg>
        <pc:spChg chg="mod">
          <ac:chgData name="TEON (Tetiana Onyshchenko)" userId="141dee89-0996-4114-a23a-1a3ecd503b44" providerId="ADAL" clId="{F51EA4A5-2673-430B-A644-137B8A99C935}" dt="2021-07-29T13:17:40.897" v="673"/>
          <ac:spMkLst>
            <pc:docMk/>
            <pc:sldMk cId="1907754204" sldId="666"/>
            <ac:spMk id="125" creationId="{F5DA77D7-B608-468A-9947-4D08C286725A}"/>
          </ac:spMkLst>
        </pc:spChg>
        <pc:spChg chg="mod">
          <ac:chgData name="TEON (Tetiana Onyshchenko)" userId="141dee89-0996-4114-a23a-1a3ecd503b44" providerId="ADAL" clId="{F51EA4A5-2673-430B-A644-137B8A99C935}" dt="2021-07-29T13:17:40.897" v="673"/>
          <ac:spMkLst>
            <pc:docMk/>
            <pc:sldMk cId="1907754204" sldId="666"/>
            <ac:spMk id="126" creationId="{3B5017CD-3985-49D7-AED6-A69A6240BBD6}"/>
          </ac:spMkLst>
        </pc:spChg>
        <pc:spChg chg="mod">
          <ac:chgData name="TEON (Tetiana Onyshchenko)" userId="141dee89-0996-4114-a23a-1a3ecd503b44" providerId="ADAL" clId="{F51EA4A5-2673-430B-A644-137B8A99C935}" dt="2021-07-29T13:17:40.897" v="673"/>
          <ac:spMkLst>
            <pc:docMk/>
            <pc:sldMk cId="1907754204" sldId="666"/>
            <ac:spMk id="127" creationId="{4345CAFE-4035-4218-8F7F-EED194D07F46}"/>
          </ac:spMkLst>
        </pc:spChg>
        <pc:spChg chg="mod">
          <ac:chgData name="TEON (Tetiana Onyshchenko)" userId="141dee89-0996-4114-a23a-1a3ecd503b44" providerId="ADAL" clId="{F51EA4A5-2673-430B-A644-137B8A99C935}" dt="2021-07-29T13:17:40.897" v="673"/>
          <ac:spMkLst>
            <pc:docMk/>
            <pc:sldMk cId="1907754204" sldId="666"/>
            <ac:spMk id="128" creationId="{54EF6F1B-3690-4235-8C4D-4453DEAE879F}"/>
          </ac:spMkLst>
        </pc:spChg>
        <pc:spChg chg="mod">
          <ac:chgData name="TEON (Tetiana Onyshchenko)" userId="141dee89-0996-4114-a23a-1a3ecd503b44" providerId="ADAL" clId="{F51EA4A5-2673-430B-A644-137B8A99C935}" dt="2021-07-29T13:17:40.897" v="673"/>
          <ac:spMkLst>
            <pc:docMk/>
            <pc:sldMk cId="1907754204" sldId="666"/>
            <ac:spMk id="129" creationId="{84F33F6E-409C-4972-8318-45C8194B86BD}"/>
          </ac:spMkLst>
        </pc:spChg>
        <pc:spChg chg="mod">
          <ac:chgData name="TEON (Tetiana Onyshchenko)" userId="141dee89-0996-4114-a23a-1a3ecd503b44" providerId="ADAL" clId="{F51EA4A5-2673-430B-A644-137B8A99C935}" dt="2021-07-29T13:17:40.897" v="673"/>
          <ac:spMkLst>
            <pc:docMk/>
            <pc:sldMk cId="1907754204" sldId="666"/>
            <ac:spMk id="130" creationId="{E015AC04-1FFE-46B9-B494-2094AE3DACC0}"/>
          </ac:spMkLst>
        </pc:spChg>
        <pc:spChg chg="mod">
          <ac:chgData name="TEON (Tetiana Onyshchenko)" userId="141dee89-0996-4114-a23a-1a3ecd503b44" providerId="ADAL" clId="{F51EA4A5-2673-430B-A644-137B8A99C935}" dt="2021-07-29T13:17:40.897" v="673"/>
          <ac:spMkLst>
            <pc:docMk/>
            <pc:sldMk cId="1907754204" sldId="666"/>
            <ac:spMk id="131" creationId="{7BCE5625-99CE-4233-BE6C-01BD48BCF2CA}"/>
          </ac:spMkLst>
        </pc:spChg>
        <pc:spChg chg="mod">
          <ac:chgData name="TEON (Tetiana Onyshchenko)" userId="141dee89-0996-4114-a23a-1a3ecd503b44" providerId="ADAL" clId="{F51EA4A5-2673-430B-A644-137B8A99C935}" dt="2021-07-29T13:17:40.897" v="673"/>
          <ac:spMkLst>
            <pc:docMk/>
            <pc:sldMk cId="1907754204" sldId="666"/>
            <ac:spMk id="132" creationId="{D2808915-FFBF-4D83-B473-B921022DFD54}"/>
          </ac:spMkLst>
        </pc:spChg>
        <pc:spChg chg="mod">
          <ac:chgData name="TEON (Tetiana Onyshchenko)" userId="141dee89-0996-4114-a23a-1a3ecd503b44" providerId="ADAL" clId="{F51EA4A5-2673-430B-A644-137B8A99C935}" dt="2021-07-29T13:17:40.897" v="673"/>
          <ac:spMkLst>
            <pc:docMk/>
            <pc:sldMk cId="1907754204" sldId="666"/>
            <ac:spMk id="133" creationId="{27CB33DA-8DCF-4740-BF98-DAC4EDEC46B3}"/>
          </ac:spMkLst>
        </pc:spChg>
        <pc:spChg chg="mod">
          <ac:chgData name="TEON (Tetiana Onyshchenko)" userId="141dee89-0996-4114-a23a-1a3ecd503b44" providerId="ADAL" clId="{F51EA4A5-2673-430B-A644-137B8A99C935}" dt="2021-07-29T13:17:40.897" v="673"/>
          <ac:spMkLst>
            <pc:docMk/>
            <pc:sldMk cId="1907754204" sldId="666"/>
            <ac:spMk id="134" creationId="{2A4983E1-E0AE-4441-A0A8-683FE9285D8E}"/>
          </ac:spMkLst>
        </pc:spChg>
        <pc:spChg chg="mod">
          <ac:chgData name="TEON (Tetiana Onyshchenko)" userId="141dee89-0996-4114-a23a-1a3ecd503b44" providerId="ADAL" clId="{F51EA4A5-2673-430B-A644-137B8A99C935}" dt="2021-07-29T13:17:40.897" v="673"/>
          <ac:spMkLst>
            <pc:docMk/>
            <pc:sldMk cId="1907754204" sldId="666"/>
            <ac:spMk id="135" creationId="{D295A709-0FBB-4A97-B1CF-D61A62099309}"/>
          </ac:spMkLst>
        </pc:spChg>
        <pc:spChg chg="mod">
          <ac:chgData name="TEON (Tetiana Onyshchenko)" userId="141dee89-0996-4114-a23a-1a3ecd503b44" providerId="ADAL" clId="{F51EA4A5-2673-430B-A644-137B8A99C935}" dt="2021-07-29T13:17:40.897" v="673"/>
          <ac:spMkLst>
            <pc:docMk/>
            <pc:sldMk cId="1907754204" sldId="666"/>
            <ac:spMk id="136" creationId="{527E3761-40A3-4AE7-95F6-4D08BAC84896}"/>
          </ac:spMkLst>
        </pc:spChg>
        <pc:spChg chg="mod">
          <ac:chgData name="TEON (Tetiana Onyshchenko)" userId="141dee89-0996-4114-a23a-1a3ecd503b44" providerId="ADAL" clId="{F51EA4A5-2673-430B-A644-137B8A99C935}" dt="2021-07-29T13:17:40.897" v="673"/>
          <ac:spMkLst>
            <pc:docMk/>
            <pc:sldMk cId="1907754204" sldId="666"/>
            <ac:spMk id="137" creationId="{0BF22D56-3077-4F3C-A8E9-A394B2FCA1F5}"/>
          </ac:spMkLst>
        </pc:spChg>
        <pc:spChg chg="mod">
          <ac:chgData name="TEON (Tetiana Onyshchenko)" userId="141dee89-0996-4114-a23a-1a3ecd503b44" providerId="ADAL" clId="{F51EA4A5-2673-430B-A644-137B8A99C935}" dt="2021-07-29T13:17:40.897" v="673"/>
          <ac:spMkLst>
            <pc:docMk/>
            <pc:sldMk cId="1907754204" sldId="666"/>
            <ac:spMk id="138" creationId="{1F2F60FD-12D0-4DCB-9FBE-F70E10691EDB}"/>
          </ac:spMkLst>
        </pc:spChg>
        <pc:spChg chg="mod">
          <ac:chgData name="TEON (Tetiana Onyshchenko)" userId="141dee89-0996-4114-a23a-1a3ecd503b44" providerId="ADAL" clId="{F51EA4A5-2673-430B-A644-137B8A99C935}" dt="2021-07-29T13:17:40.897" v="673"/>
          <ac:spMkLst>
            <pc:docMk/>
            <pc:sldMk cId="1907754204" sldId="666"/>
            <ac:spMk id="139" creationId="{9033D5C4-ED15-4B3B-BE93-51DA3B6A9914}"/>
          </ac:spMkLst>
        </pc:spChg>
        <pc:spChg chg="mod">
          <ac:chgData name="TEON (Tetiana Onyshchenko)" userId="141dee89-0996-4114-a23a-1a3ecd503b44" providerId="ADAL" clId="{F51EA4A5-2673-430B-A644-137B8A99C935}" dt="2021-07-29T13:17:40.897" v="673"/>
          <ac:spMkLst>
            <pc:docMk/>
            <pc:sldMk cId="1907754204" sldId="666"/>
            <ac:spMk id="140" creationId="{CC290986-6AAC-4CE5-8330-46590D02D03F}"/>
          </ac:spMkLst>
        </pc:spChg>
        <pc:spChg chg="mod">
          <ac:chgData name="TEON (Tetiana Onyshchenko)" userId="141dee89-0996-4114-a23a-1a3ecd503b44" providerId="ADAL" clId="{F51EA4A5-2673-430B-A644-137B8A99C935}" dt="2021-07-29T13:17:40.897" v="673"/>
          <ac:spMkLst>
            <pc:docMk/>
            <pc:sldMk cId="1907754204" sldId="666"/>
            <ac:spMk id="141" creationId="{4F5AC865-F0FC-4DE6-9CFF-25CEDE479E19}"/>
          </ac:spMkLst>
        </pc:spChg>
        <pc:spChg chg="mod">
          <ac:chgData name="TEON (Tetiana Onyshchenko)" userId="141dee89-0996-4114-a23a-1a3ecd503b44" providerId="ADAL" clId="{F51EA4A5-2673-430B-A644-137B8A99C935}" dt="2021-07-29T13:17:40.897" v="673"/>
          <ac:spMkLst>
            <pc:docMk/>
            <pc:sldMk cId="1907754204" sldId="666"/>
            <ac:spMk id="142" creationId="{D78A8EC1-07ED-4DF6-8F89-648B149B399F}"/>
          </ac:spMkLst>
        </pc:spChg>
        <pc:spChg chg="mod">
          <ac:chgData name="TEON (Tetiana Onyshchenko)" userId="141dee89-0996-4114-a23a-1a3ecd503b44" providerId="ADAL" clId="{F51EA4A5-2673-430B-A644-137B8A99C935}" dt="2021-07-29T13:17:40.897" v="673"/>
          <ac:spMkLst>
            <pc:docMk/>
            <pc:sldMk cId="1907754204" sldId="666"/>
            <ac:spMk id="143" creationId="{86453525-6D11-4EF6-BD66-5D34A1D94551}"/>
          </ac:spMkLst>
        </pc:spChg>
        <pc:spChg chg="mod">
          <ac:chgData name="TEON (Tetiana Onyshchenko)" userId="141dee89-0996-4114-a23a-1a3ecd503b44" providerId="ADAL" clId="{F51EA4A5-2673-430B-A644-137B8A99C935}" dt="2021-07-29T13:17:40.897" v="673"/>
          <ac:spMkLst>
            <pc:docMk/>
            <pc:sldMk cId="1907754204" sldId="666"/>
            <ac:spMk id="144" creationId="{8C977B95-8DA6-4CDB-A8B4-EC0542654978}"/>
          </ac:spMkLst>
        </pc:spChg>
        <pc:spChg chg="mod">
          <ac:chgData name="TEON (Tetiana Onyshchenko)" userId="141dee89-0996-4114-a23a-1a3ecd503b44" providerId="ADAL" clId="{F51EA4A5-2673-430B-A644-137B8A99C935}" dt="2021-07-29T13:17:40.897" v="673"/>
          <ac:spMkLst>
            <pc:docMk/>
            <pc:sldMk cId="1907754204" sldId="666"/>
            <ac:spMk id="145" creationId="{927A5AF8-D803-4303-9520-3E6A1DEE7607}"/>
          </ac:spMkLst>
        </pc:spChg>
        <pc:spChg chg="mod">
          <ac:chgData name="TEON (Tetiana Onyshchenko)" userId="141dee89-0996-4114-a23a-1a3ecd503b44" providerId="ADAL" clId="{F51EA4A5-2673-430B-A644-137B8A99C935}" dt="2021-07-29T13:17:40.897" v="673"/>
          <ac:spMkLst>
            <pc:docMk/>
            <pc:sldMk cId="1907754204" sldId="666"/>
            <ac:spMk id="146" creationId="{BE999359-A322-43F6-B226-91ABD94E9A19}"/>
          </ac:spMkLst>
        </pc:spChg>
        <pc:spChg chg="mod">
          <ac:chgData name="TEON (Tetiana Onyshchenko)" userId="141dee89-0996-4114-a23a-1a3ecd503b44" providerId="ADAL" clId="{F51EA4A5-2673-430B-A644-137B8A99C935}" dt="2021-07-29T13:17:40.897" v="673"/>
          <ac:spMkLst>
            <pc:docMk/>
            <pc:sldMk cId="1907754204" sldId="666"/>
            <ac:spMk id="147" creationId="{234BC441-46EA-48C6-8648-5E7180016A0B}"/>
          </ac:spMkLst>
        </pc:spChg>
        <pc:spChg chg="mod">
          <ac:chgData name="TEON (Tetiana Onyshchenko)" userId="141dee89-0996-4114-a23a-1a3ecd503b44" providerId="ADAL" clId="{F51EA4A5-2673-430B-A644-137B8A99C935}" dt="2021-07-29T13:17:40.897" v="673"/>
          <ac:spMkLst>
            <pc:docMk/>
            <pc:sldMk cId="1907754204" sldId="666"/>
            <ac:spMk id="148" creationId="{516D48EE-1ED5-476A-8EA3-660AEAA3836D}"/>
          </ac:spMkLst>
        </pc:spChg>
        <pc:spChg chg="mod">
          <ac:chgData name="TEON (Tetiana Onyshchenko)" userId="141dee89-0996-4114-a23a-1a3ecd503b44" providerId="ADAL" clId="{F51EA4A5-2673-430B-A644-137B8A99C935}" dt="2021-07-29T13:17:40.897" v="673"/>
          <ac:spMkLst>
            <pc:docMk/>
            <pc:sldMk cId="1907754204" sldId="666"/>
            <ac:spMk id="149" creationId="{82042170-D9B7-4A2D-A4F7-B2AA0A4A02FA}"/>
          </ac:spMkLst>
        </pc:spChg>
        <pc:spChg chg="add mod">
          <ac:chgData name="TEON (Tetiana Onyshchenko)" userId="141dee89-0996-4114-a23a-1a3ecd503b44" providerId="ADAL" clId="{F51EA4A5-2673-430B-A644-137B8A99C935}" dt="2021-07-29T18:21:17.878" v="2040" actId="1076"/>
          <ac:spMkLst>
            <pc:docMk/>
            <pc:sldMk cId="1907754204" sldId="666"/>
            <ac:spMk id="150" creationId="{535473F1-60FF-49D8-97B1-5E45F90A3C02}"/>
          </ac:spMkLst>
        </pc:spChg>
        <pc:spChg chg="add mod">
          <ac:chgData name="TEON (Tetiana Onyshchenko)" userId="141dee89-0996-4114-a23a-1a3ecd503b44" providerId="ADAL" clId="{F51EA4A5-2673-430B-A644-137B8A99C935}" dt="2021-07-29T18:21:17.878" v="2040" actId="1076"/>
          <ac:spMkLst>
            <pc:docMk/>
            <pc:sldMk cId="1907754204" sldId="666"/>
            <ac:spMk id="151" creationId="{3B82863E-1DB6-4B94-AA8B-7045B6CEB442}"/>
          </ac:spMkLst>
        </pc:spChg>
        <pc:spChg chg="add mod">
          <ac:chgData name="TEON (Tetiana Onyshchenko)" userId="141dee89-0996-4114-a23a-1a3ecd503b44" providerId="ADAL" clId="{F51EA4A5-2673-430B-A644-137B8A99C935}" dt="2021-07-29T18:21:17.878" v="2040" actId="1076"/>
          <ac:spMkLst>
            <pc:docMk/>
            <pc:sldMk cId="1907754204" sldId="666"/>
            <ac:spMk id="152" creationId="{642B0B36-56E2-4D8C-8D3B-24C5D5B60B88}"/>
          </ac:spMkLst>
        </pc:spChg>
        <pc:spChg chg="add mod">
          <ac:chgData name="TEON (Tetiana Onyshchenko)" userId="141dee89-0996-4114-a23a-1a3ecd503b44" providerId="ADAL" clId="{F51EA4A5-2673-430B-A644-137B8A99C935}" dt="2021-07-29T18:21:17.878" v="2040" actId="1076"/>
          <ac:spMkLst>
            <pc:docMk/>
            <pc:sldMk cId="1907754204" sldId="666"/>
            <ac:spMk id="153" creationId="{18349B6D-AB4A-419F-BD16-5A96C80F14AC}"/>
          </ac:spMkLst>
        </pc:spChg>
        <pc:spChg chg="add mod">
          <ac:chgData name="TEON (Tetiana Onyshchenko)" userId="141dee89-0996-4114-a23a-1a3ecd503b44" providerId="ADAL" clId="{F51EA4A5-2673-430B-A644-137B8A99C935}" dt="2021-07-29T18:21:17.878" v="2040" actId="1076"/>
          <ac:spMkLst>
            <pc:docMk/>
            <pc:sldMk cId="1907754204" sldId="666"/>
            <ac:spMk id="154" creationId="{E35FB9A7-EE76-4255-84BD-C980EBD0DF15}"/>
          </ac:spMkLst>
        </pc:spChg>
        <pc:spChg chg="add mod">
          <ac:chgData name="TEON (Tetiana Onyshchenko)" userId="141dee89-0996-4114-a23a-1a3ecd503b44" providerId="ADAL" clId="{F51EA4A5-2673-430B-A644-137B8A99C935}" dt="2021-07-29T18:21:17.878" v="2040" actId="1076"/>
          <ac:spMkLst>
            <pc:docMk/>
            <pc:sldMk cId="1907754204" sldId="666"/>
            <ac:spMk id="155" creationId="{4C972D11-43CD-4224-BA49-20EC145564D8}"/>
          </ac:spMkLst>
        </pc:spChg>
        <pc:spChg chg="add mod">
          <ac:chgData name="TEON (Tetiana Onyshchenko)" userId="141dee89-0996-4114-a23a-1a3ecd503b44" providerId="ADAL" clId="{F51EA4A5-2673-430B-A644-137B8A99C935}" dt="2021-07-29T18:21:17.878" v="2040" actId="1076"/>
          <ac:spMkLst>
            <pc:docMk/>
            <pc:sldMk cId="1907754204" sldId="666"/>
            <ac:spMk id="156" creationId="{57B41B86-D9C3-4180-AAFE-C308A38A604B}"/>
          </ac:spMkLst>
        </pc:spChg>
        <pc:spChg chg="add mod">
          <ac:chgData name="TEON (Tetiana Onyshchenko)" userId="141dee89-0996-4114-a23a-1a3ecd503b44" providerId="ADAL" clId="{F51EA4A5-2673-430B-A644-137B8A99C935}" dt="2021-07-29T18:21:17.878" v="2040" actId="1076"/>
          <ac:spMkLst>
            <pc:docMk/>
            <pc:sldMk cId="1907754204" sldId="666"/>
            <ac:spMk id="157" creationId="{A0C7E7E5-2D79-4E20-B58A-A398A3E3D7FB}"/>
          </ac:spMkLst>
        </pc:spChg>
        <pc:spChg chg="add mod">
          <ac:chgData name="TEON (Tetiana Onyshchenko)" userId="141dee89-0996-4114-a23a-1a3ecd503b44" providerId="ADAL" clId="{F51EA4A5-2673-430B-A644-137B8A99C935}" dt="2021-07-29T18:21:17.878" v="2040" actId="1076"/>
          <ac:spMkLst>
            <pc:docMk/>
            <pc:sldMk cId="1907754204" sldId="666"/>
            <ac:spMk id="158" creationId="{C913BADA-9116-4DDD-BABC-2D3B349A8B77}"/>
          </ac:spMkLst>
        </pc:spChg>
        <pc:spChg chg="add mod">
          <ac:chgData name="TEON (Tetiana Onyshchenko)" userId="141dee89-0996-4114-a23a-1a3ecd503b44" providerId="ADAL" clId="{F51EA4A5-2673-430B-A644-137B8A99C935}" dt="2021-07-29T18:21:17.878" v="2040" actId="1076"/>
          <ac:spMkLst>
            <pc:docMk/>
            <pc:sldMk cId="1907754204" sldId="666"/>
            <ac:spMk id="159" creationId="{917E3F5B-7E68-491D-A6FD-EC372231995E}"/>
          </ac:spMkLst>
        </pc:spChg>
        <pc:spChg chg="add mod">
          <ac:chgData name="TEON (Tetiana Onyshchenko)" userId="141dee89-0996-4114-a23a-1a3ecd503b44" providerId="ADAL" clId="{F51EA4A5-2673-430B-A644-137B8A99C935}" dt="2021-07-29T18:21:17.878" v="2040" actId="1076"/>
          <ac:spMkLst>
            <pc:docMk/>
            <pc:sldMk cId="1907754204" sldId="666"/>
            <ac:spMk id="160" creationId="{1F8AA924-916C-4D76-8DA6-4050F688C37F}"/>
          </ac:spMkLst>
        </pc:spChg>
        <pc:spChg chg="add mod">
          <ac:chgData name="TEON (Tetiana Onyshchenko)" userId="141dee89-0996-4114-a23a-1a3ecd503b44" providerId="ADAL" clId="{F51EA4A5-2673-430B-A644-137B8A99C935}" dt="2021-07-29T18:21:17.878" v="2040" actId="1076"/>
          <ac:spMkLst>
            <pc:docMk/>
            <pc:sldMk cId="1907754204" sldId="666"/>
            <ac:spMk id="161" creationId="{DE1B4E12-259E-4C02-96C7-F880D33FEC21}"/>
          </ac:spMkLst>
        </pc:spChg>
        <pc:spChg chg="add mod">
          <ac:chgData name="TEON (Tetiana Onyshchenko)" userId="141dee89-0996-4114-a23a-1a3ecd503b44" providerId="ADAL" clId="{F51EA4A5-2673-430B-A644-137B8A99C935}" dt="2021-07-29T18:21:17.878" v="2040" actId="1076"/>
          <ac:spMkLst>
            <pc:docMk/>
            <pc:sldMk cId="1907754204" sldId="666"/>
            <ac:spMk id="162" creationId="{3EC91783-616C-4DD0-BDA5-DF7B01800BFD}"/>
          </ac:spMkLst>
        </pc:spChg>
        <pc:spChg chg="add mod">
          <ac:chgData name="TEON (Tetiana Onyshchenko)" userId="141dee89-0996-4114-a23a-1a3ecd503b44" providerId="ADAL" clId="{F51EA4A5-2673-430B-A644-137B8A99C935}" dt="2021-07-29T18:21:17.878" v="2040" actId="1076"/>
          <ac:spMkLst>
            <pc:docMk/>
            <pc:sldMk cId="1907754204" sldId="666"/>
            <ac:spMk id="163" creationId="{432DF8F6-9763-480E-AFF2-9FE0B69FBF65}"/>
          </ac:spMkLst>
        </pc:spChg>
        <pc:spChg chg="add mod">
          <ac:chgData name="TEON (Tetiana Onyshchenko)" userId="141dee89-0996-4114-a23a-1a3ecd503b44" providerId="ADAL" clId="{F51EA4A5-2673-430B-A644-137B8A99C935}" dt="2021-07-29T18:21:17.878" v="2040" actId="1076"/>
          <ac:spMkLst>
            <pc:docMk/>
            <pc:sldMk cId="1907754204" sldId="666"/>
            <ac:spMk id="164" creationId="{F80CF602-62C9-48F3-BA8C-D917EAC91E80}"/>
          </ac:spMkLst>
        </pc:spChg>
        <pc:spChg chg="add mod">
          <ac:chgData name="TEON (Tetiana Onyshchenko)" userId="141dee89-0996-4114-a23a-1a3ecd503b44" providerId="ADAL" clId="{F51EA4A5-2673-430B-A644-137B8A99C935}" dt="2021-07-29T18:21:17.878" v="2040" actId="1076"/>
          <ac:spMkLst>
            <pc:docMk/>
            <pc:sldMk cId="1907754204" sldId="666"/>
            <ac:spMk id="165" creationId="{C129A6DD-6586-490F-8974-649373A4CB45}"/>
          </ac:spMkLst>
        </pc:spChg>
        <pc:spChg chg="add mod">
          <ac:chgData name="TEON (Tetiana Onyshchenko)" userId="141dee89-0996-4114-a23a-1a3ecd503b44" providerId="ADAL" clId="{F51EA4A5-2673-430B-A644-137B8A99C935}" dt="2021-07-29T18:21:17.878" v="2040" actId="1076"/>
          <ac:spMkLst>
            <pc:docMk/>
            <pc:sldMk cId="1907754204" sldId="666"/>
            <ac:spMk id="166" creationId="{297CCD7B-10FA-4C7A-9D12-0178182D4206}"/>
          </ac:spMkLst>
        </pc:spChg>
        <pc:spChg chg="add mod">
          <ac:chgData name="TEON (Tetiana Onyshchenko)" userId="141dee89-0996-4114-a23a-1a3ecd503b44" providerId="ADAL" clId="{F51EA4A5-2673-430B-A644-137B8A99C935}" dt="2021-07-29T18:21:17.878" v="2040" actId="1076"/>
          <ac:spMkLst>
            <pc:docMk/>
            <pc:sldMk cId="1907754204" sldId="666"/>
            <ac:spMk id="167" creationId="{C9D0B859-06DD-4E59-B42C-68BB6B5CC11C}"/>
          </ac:spMkLst>
        </pc:spChg>
        <pc:spChg chg="add mod">
          <ac:chgData name="TEON (Tetiana Onyshchenko)" userId="141dee89-0996-4114-a23a-1a3ecd503b44" providerId="ADAL" clId="{F51EA4A5-2673-430B-A644-137B8A99C935}" dt="2021-07-29T18:21:17.878" v="2040" actId="1076"/>
          <ac:spMkLst>
            <pc:docMk/>
            <pc:sldMk cId="1907754204" sldId="666"/>
            <ac:spMk id="168" creationId="{C91159CA-C3AF-4865-9C53-A65477EEAE4F}"/>
          </ac:spMkLst>
        </pc:spChg>
        <pc:spChg chg="add mod">
          <ac:chgData name="TEON (Tetiana Onyshchenko)" userId="141dee89-0996-4114-a23a-1a3ecd503b44" providerId="ADAL" clId="{F51EA4A5-2673-430B-A644-137B8A99C935}" dt="2021-07-29T18:21:17.878" v="2040" actId="1076"/>
          <ac:spMkLst>
            <pc:docMk/>
            <pc:sldMk cId="1907754204" sldId="666"/>
            <ac:spMk id="169" creationId="{282ACAF5-2473-48AE-A85C-10D14133C4C7}"/>
          </ac:spMkLst>
        </pc:spChg>
        <pc:spChg chg="add mod">
          <ac:chgData name="TEON (Tetiana Onyshchenko)" userId="141dee89-0996-4114-a23a-1a3ecd503b44" providerId="ADAL" clId="{F51EA4A5-2673-430B-A644-137B8A99C935}" dt="2021-07-29T18:21:17.878" v="2040" actId="1076"/>
          <ac:spMkLst>
            <pc:docMk/>
            <pc:sldMk cId="1907754204" sldId="666"/>
            <ac:spMk id="170" creationId="{8718A0E0-AB84-4028-B9A4-3CA8FF356212}"/>
          </ac:spMkLst>
        </pc:spChg>
        <pc:spChg chg="add mod">
          <ac:chgData name="TEON (Tetiana Onyshchenko)" userId="141dee89-0996-4114-a23a-1a3ecd503b44" providerId="ADAL" clId="{F51EA4A5-2673-430B-A644-137B8A99C935}" dt="2021-07-29T18:21:17.878" v="2040" actId="1076"/>
          <ac:spMkLst>
            <pc:docMk/>
            <pc:sldMk cId="1907754204" sldId="666"/>
            <ac:spMk id="171" creationId="{3FCA0130-9FA3-43A1-AA05-5D148F8092A7}"/>
          </ac:spMkLst>
        </pc:spChg>
        <pc:spChg chg="add mod">
          <ac:chgData name="TEON (Tetiana Onyshchenko)" userId="141dee89-0996-4114-a23a-1a3ecd503b44" providerId="ADAL" clId="{F51EA4A5-2673-430B-A644-137B8A99C935}" dt="2021-07-29T18:21:17.878" v="2040" actId="1076"/>
          <ac:spMkLst>
            <pc:docMk/>
            <pc:sldMk cId="1907754204" sldId="666"/>
            <ac:spMk id="172" creationId="{FFF08ECD-7D6F-453C-984B-46C486B65322}"/>
          </ac:spMkLst>
        </pc:spChg>
        <pc:spChg chg="add mod">
          <ac:chgData name="TEON (Tetiana Onyshchenko)" userId="141dee89-0996-4114-a23a-1a3ecd503b44" providerId="ADAL" clId="{F51EA4A5-2673-430B-A644-137B8A99C935}" dt="2021-07-29T18:21:17.878" v="2040" actId="1076"/>
          <ac:spMkLst>
            <pc:docMk/>
            <pc:sldMk cId="1907754204" sldId="666"/>
            <ac:spMk id="173" creationId="{2B08AAB1-5545-43D2-9503-4B83ADFA2CA9}"/>
          </ac:spMkLst>
        </pc:spChg>
        <pc:spChg chg="add mod">
          <ac:chgData name="TEON (Tetiana Onyshchenko)" userId="141dee89-0996-4114-a23a-1a3ecd503b44" providerId="ADAL" clId="{F51EA4A5-2673-430B-A644-137B8A99C935}" dt="2021-07-29T18:21:17.878" v="2040" actId="1076"/>
          <ac:spMkLst>
            <pc:docMk/>
            <pc:sldMk cId="1907754204" sldId="666"/>
            <ac:spMk id="174" creationId="{B8A435A3-EEC1-4AC1-AB1A-4A164A77F43F}"/>
          </ac:spMkLst>
        </pc:spChg>
        <pc:spChg chg="add mod">
          <ac:chgData name="TEON (Tetiana Onyshchenko)" userId="141dee89-0996-4114-a23a-1a3ecd503b44" providerId="ADAL" clId="{F51EA4A5-2673-430B-A644-137B8A99C935}" dt="2021-07-29T18:21:17.878" v="2040" actId="1076"/>
          <ac:spMkLst>
            <pc:docMk/>
            <pc:sldMk cId="1907754204" sldId="666"/>
            <ac:spMk id="175" creationId="{8CDDC131-F498-48D4-91B4-96DFBD573ED2}"/>
          </ac:spMkLst>
        </pc:spChg>
        <pc:spChg chg="add mod">
          <ac:chgData name="TEON (Tetiana Onyshchenko)" userId="141dee89-0996-4114-a23a-1a3ecd503b44" providerId="ADAL" clId="{F51EA4A5-2673-430B-A644-137B8A99C935}" dt="2021-07-29T18:21:17.878" v="2040" actId="1076"/>
          <ac:spMkLst>
            <pc:docMk/>
            <pc:sldMk cId="1907754204" sldId="666"/>
            <ac:spMk id="176" creationId="{9DDEA973-BA4A-4D7A-B2CD-EC3D5FA4801F}"/>
          </ac:spMkLst>
        </pc:spChg>
        <pc:spChg chg="add mod">
          <ac:chgData name="TEON (Tetiana Onyshchenko)" userId="141dee89-0996-4114-a23a-1a3ecd503b44" providerId="ADAL" clId="{F51EA4A5-2673-430B-A644-137B8A99C935}" dt="2021-07-29T18:21:17.878" v="2040" actId="1076"/>
          <ac:spMkLst>
            <pc:docMk/>
            <pc:sldMk cId="1907754204" sldId="666"/>
            <ac:spMk id="177" creationId="{E1093084-81F2-4F33-8A0C-B25D092E06E0}"/>
          </ac:spMkLst>
        </pc:spChg>
        <pc:spChg chg="add mod">
          <ac:chgData name="TEON (Tetiana Onyshchenko)" userId="141dee89-0996-4114-a23a-1a3ecd503b44" providerId="ADAL" clId="{F51EA4A5-2673-430B-A644-137B8A99C935}" dt="2021-07-29T18:21:17.878" v="2040" actId="1076"/>
          <ac:spMkLst>
            <pc:docMk/>
            <pc:sldMk cId="1907754204" sldId="666"/>
            <ac:spMk id="178" creationId="{1DA6A7F3-806B-45BD-89A9-92E5DA27C3E9}"/>
          </ac:spMkLst>
        </pc:spChg>
        <pc:spChg chg="add mod">
          <ac:chgData name="TEON (Tetiana Onyshchenko)" userId="141dee89-0996-4114-a23a-1a3ecd503b44" providerId="ADAL" clId="{F51EA4A5-2673-430B-A644-137B8A99C935}" dt="2021-07-29T18:21:17.878" v="2040" actId="1076"/>
          <ac:spMkLst>
            <pc:docMk/>
            <pc:sldMk cId="1907754204" sldId="666"/>
            <ac:spMk id="179" creationId="{D6D7960D-A7F2-4354-BE8D-D52EAD3A04FF}"/>
          </ac:spMkLst>
        </pc:spChg>
        <pc:spChg chg="add mod">
          <ac:chgData name="TEON (Tetiana Onyshchenko)" userId="141dee89-0996-4114-a23a-1a3ecd503b44" providerId="ADAL" clId="{F51EA4A5-2673-430B-A644-137B8A99C935}" dt="2021-07-29T18:21:17.878" v="2040" actId="1076"/>
          <ac:spMkLst>
            <pc:docMk/>
            <pc:sldMk cId="1907754204" sldId="666"/>
            <ac:spMk id="180" creationId="{1AD433F3-2A10-4288-BC35-A81B6E6FE3B3}"/>
          </ac:spMkLst>
        </pc:spChg>
        <pc:spChg chg="add mod">
          <ac:chgData name="TEON (Tetiana Onyshchenko)" userId="141dee89-0996-4114-a23a-1a3ecd503b44" providerId="ADAL" clId="{F51EA4A5-2673-430B-A644-137B8A99C935}" dt="2021-07-29T18:21:17.878" v="2040" actId="1076"/>
          <ac:spMkLst>
            <pc:docMk/>
            <pc:sldMk cId="1907754204" sldId="666"/>
            <ac:spMk id="181" creationId="{7B35E5A1-E69D-41F4-B57D-F1A9CB543C5F}"/>
          </ac:spMkLst>
        </pc:spChg>
        <pc:spChg chg="add mod">
          <ac:chgData name="TEON (Tetiana Onyshchenko)" userId="141dee89-0996-4114-a23a-1a3ecd503b44" providerId="ADAL" clId="{F51EA4A5-2673-430B-A644-137B8A99C935}" dt="2021-07-29T18:21:17.878" v="2040" actId="1076"/>
          <ac:spMkLst>
            <pc:docMk/>
            <pc:sldMk cId="1907754204" sldId="666"/>
            <ac:spMk id="182" creationId="{24CD4BA8-F529-4434-BCBA-D25DF6481671}"/>
          </ac:spMkLst>
        </pc:spChg>
        <pc:spChg chg="add mod">
          <ac:chgData name="TEON (Tetiana Onyshchenko)" userId="141dee89-0996-4114-a23a-1a3ecd503b44" providerId="ADAL" clId="{F51EA4A5-2673-430B-A644-137B8A99C935}" dt="2021-07-29T18:21:17.878" v="2040" actId="1076"/>
          <ac:spMkLst>
            <pc:docMk/>
            <pc:sldMk cId="1907754204" sldId="666"/>
            <ac:spMk id="183" creationId="{4F6CA805-D470-40D0-9C01-523AE9409F5E}"/>
          </ac:spMkLst>
        </pc:spChg>
        <pc:spChg chg="add mod">
          <ac:chgData name="TEON (Tetiana Onyshchenko)" userId="141dee89-0996-4114-a23a-1a3ecd503b44" providerId="ADAL" clId="{F51EA4A5-2673-430B-A644-137B8A99C935}" dt="2021-07-29T18:21:17.878" v="2040" actId="1076"/>
          <ac:spMkLst>
            <pc:docMk/>
            <pc:sldMk cId="1907754204" sldId="666"/>
            <ac:spMk id="184" creationId="{C67E6872-4F1B-4F00-BC7B-789FF54C8E00}"/>
          </ac:spMkLst>
        </pc:spChg>
        <pc:spChg chg="add del mod ord">
          <ac:chgData name="TEON (Tetiana Onyshchenko)" userId="141dee89-0996-4114-a23a-1a3ecd503b44" providerId="ADAL" clId="{F51EA4A5-2673-430B-A644-137B8A99C935}" dt="2021-07-29T13:31:47.897" v="848" actId="478"/>
          <ac:spMkLst>
            <pc:docMk/>
            <pc:sldMk cId="1907754204" sldId="666"/>
            <ac:spMk id="186" creationId="{CEBA7E10-43EF-4298-A690-613BAB429981}"/>
          </ac:spMkLst>
        </pc:spChg>
        <pc:spChg chg="add mod">
          <ac:chgData name="TEON (Tetiana Onyshchenko)" userId="141dee89-0996-4114-a23a-1a3ecd503b44" providerId="ADAL" clId="{F51EA4A5-2673-430B-A644-137B8A99C935}" dt="2021-07-29T18:21:17.878" v="2040" actId="1076"/>
          <ac:spMkLst>
            <pc:docMk/>
            <pc:sldMk cId="1907754204" sldId="666"/>
            <ac:spMk id="187" creationId="{124707D2-0779-403E-892B-BFB7BA246979}"/>
          </ac:spMkLst>
        </pc:spChg>
        <pc:spChg chg="add del mod">
          <ac:chgData name="TEON (Tetiana Onyshchenko)" userId="141dee89-0996-4114-a23a-1a3ecd503b44" providerId="ADAL" clId="{F51EA4A5-2673-430B-A644-137B8A99C935}" dt="2021-07-29T13:41:52.312" v="924" actId="21"/>
          <ac:spMkLst>
            <pc:docMk/>
            <pc:sldMk cId="1907754204" sldId="666"/>
            <ac:spMk id="188" creationId="{06B6492A-58B1-460B-96A0-6980D6E5C6A4}"/>
          </ac:spMkLst>
        </pc:spChg>
        <pc:spChg chg="add del mod">
          <ac:chgData name="TEON (Tetiana Onyshchenko)" userId="141dee89-0996-4114-a23a-1a3ecd503b44" providerId="ADAL" clId="{F51EA4A5-2673-430B-A644-137B8A99C935}" dt="2021-07-29T18:21:12.303" v="2039" actId="21"/>
          <ac:spMkLst>
            <pc:docMk/>
            <pc:sldMk cId="1907754204" sldId="666"/>
            <ac:spMk id="189" creationId="{9DF18DB8-DE5C-4C66-B581-DF082C35D5E5}"/>
          </ac:spMkLst>
        </pc:spChg>
        <pc:grpChg chg="add del mod">
          <ac:chgData name="TEON (Tetiana Onyshchenko)" userId="141dee89-0996-4114-a23a-1a3ecd503b44" providerId="ADAL" clId="{F51EA4A5-2673-430B-A644-137B8A99C935}" dt="2021-07-29T13:12:33.205" v="646"/>
          <ac:grpSpMkLst>
            <pc:docMk/>
            <pc:sldMk cId="1907754204" sldId="666"/>
            <ac:grpSpMk id="13" creationId="{24002288-C9FF-4CC2-882C-A578E4456CF1}"/>
          </ac:grpSpMkLst>
        </pc:grpChg>
        <pc:grpChg chg="add del mod">
          <ac:chgData name="TEON (Tetiana Onyshchenko)" userId="141dee89-0996-4114-a23a-1a3ecd503b44" providerId="ADAL" clId="{F51EA4A5-2673-430B-A644-137B8A99C935}" dt="2021-07-29T13:17:29.683" v="671" actId="478"/>
          <ac:grpSpMkLst>
            <pc:docMk/>
            <pc:sldMk cId="1907754204" sldId="666"/>
            <ac:grpSpMk id="80" creationId="{809B19FA-5BB7-41BF-9D3A-0B9553A097C5}"/>
          </ac:grpSpMkLst>
        </pc:grpChg>
        <pc:grpChg chg="add del mod">
          <ac:chgData name="TEON (Tetiana Onyshchenko)" userId="141dee89-0996-4114-a23a-1a3ecd503b44" providerId="ADAL" clId="{F51EA4A5-2673-430B-A644-137B8A99C935}" dt="2021-07-29T13:20:57.808" v="715" actId="478"/>
          <ac:grpSpMkLst>
            <pc:docMk/>
            <pc:sldMk cId="1907754204" sldId="666"/>
            <ac:grpSpMk id="118" creationId="{8729374C-8B22-4CAB-99C4-D8C7E720007C}"/>
          </ac:grpSpMkLst>
        </pc:grpChg>
        <pc:picChg chg="add del mod ord">
          <ac:chgData name="TEON (Tetiana Onyshchenko)" userId="141dee89-0996-4114-a23a-1a3ecd503b44" providerId="ADAL" clId="{F51EA4A5-2673-430B-A644-137B8A99C935}" dt="2021-07-29T13:31:15.528" v="837" actId="478"/>
          <ac:picMkLst>
            <pc:docMk/>
            <pc:sldMk cId="1907754204" sldId="666"/>
            <ac:picMk id="185" creationId="{E6FBC4FF-D6CE-4283-98BC-060C6BCB2D99}"/>
          </ac:picMkLst>
        </pc:picChg>
        <pc:picChg chg="add del mod">
          <ac:chgData name="TEON (Tetiana Onyshchenko)" userId="141dee89-0996-4114-a23a-1a3ecd503b44" providerId="ADAL" clId="{F51EA4A5-2673-430B-A644-137B8A99C935}" dt="2021-07-29T20:37:46.782" v="4067" actId="21"/>
          <ac:picMkLst>
            <pc:docMk/>
            <pc:sldMk cId="1907754204" sldId="666"/>
            <ac:picMk id="190" creationId="{D11DDF15-0EC2-4EB7-82CF-882CFBB2BE06}"/>
          </ac:picMkLst>
        </pc:picChg>
      </pc:sldChg>
      <pc:sldChg chg="addSp delSp modSp mod modNotesTx">
        <pc:chgData name="TEON (Tetiana Onyshchenko)" userId="141dee89-0996-4114-a23a-1a3ecd503b44" providerId="ADAL" clId="{F51EA4A5-2673-430B-A644-137B8A99C935}" dt="2021-08-03T08:47:11.281" v="11290"/>
        <pc:sldMkLst>
          <pc:docMk/>
          <pc:sldMk cId="2654620444" sldId="667"/>
        </pc:sldMkLst>
        <pc:spChg chg="mod">
          <ac:chgData name="TEON (Tetiana Onyshchenko)" userId="141dee89-0996-4114-a23a-1a3ecd503b44" providerId="ADAL" clId="{F51EA4A5-2673-430B-A644-137B8A99C935}" dt="2021-07-29T13:07:38.240" v="599" actId="1076"/>
          <ac:spMkLst>
            <pc:docMk/>
            <pc:sldMk cId="2654620444" sldId="667"/>
            <ac:spMk id="2" creationId="{87BCE56F-FF9C-4D48-91CC-0312FAE57798}"/>
          </ac:spMkLst>
        </pc:spChg>
        <pc:spChg chg="add del mod">
          <ac:chgData name="TEON (Tetiana Onyshchenko)" userId="141dee89-0996-4114-a23a-1a3ecd503b44" providerId="ADAL" clId="{F51EA4A5-2673-430B-A644-137B8A99C935}" dt="2021-07-29T13:03:52.953" v="521"/>
          <ac:spMkLst>
            <pc:docMk/>
            <pc:sldMk cId="2654620444" sldId="667"/>
            <ac:spMk id="3" creationId="{8DBABF05-DD9F-43E4-A3E3-4D81A3D62703}"/>
          </ac:spMkLst>
        </pc:spChg>
        <pc:spChg chg="mod">
          <ac:chgData name="TEON (Tetiana Onyshchenko)" userId="141dee89-0996-4114-a23a-1a3ecd503b44" providerId="ADAL" clId="{F51EA4A5-2673-430B-A644-137B8A99C935}" dt="2021-08-02T10:07:01.913" v="5287" actId="113"/>
          <ac:spMkLst>
            <pc:docMk/>
            <pc:sldMk cId="2654620444" sldId="667"/>
            <ac:spMk id="4" creationId="{FF4CB072-A459-4C32-9843-007D2BA6932B}"/>
          </ac:spMkLst>
        </pc:spChg>
        <pc:spChg chg="add mod">
          <ac:chgData name="TEON (Tetiana Onyshchenko)" userId="141dee89-0996-4114-a23a-1a3ecd503b44" providerId="ADAL" clId="{F51EA4A5-2673-430B-A644-137B8A99C935}" dt="2021-07-29T13:08:32.576" v="612" actId="1076"/>
          <ac:spMkLst>
            <pc:docMk/>
            <pc:sldMk cId="2654620444" sldId="667"/>
            <ac:spMk id="5" creationId="{9DFCFDAA-0EF5-4395-A6E8-6A71C773DC8A}"/>
          </ac:spMkLst>
        </pc:spChg>
        <pc:spChg chg="add del mod">
          <ac:chgData name="TEON (Tetiana Onyshchenko)" userId="141dee89-0996-4114-a23a-1a3ecd503b44" providerId="ADAL" clId="{F51EA4A5-2673-430B-A644-137B8A99C935}" dt="2021-07-29T13:06:45.052" v="579" actId="478"/>
          <ac:spMkLst>
            <pc:docMk/>
            <pc:sldMk cId="2654620444" sldId="667"/>
            <ac:spMk id="6" creationId="{073E2458-E788-4454-947F-8CBFA0F5D815}"/>
          </ac:spMkLst>
        </pc:spChg>
        <pc:spChg chg="add mod">
          <ac:chgData name="TEON (Tetiana Onyshchenko)" userId="141dee89-0996-4114-a23a-1a3ecd503b44" providerId="ADAL" clId="{F51EA4A5-2673-430B-A644-137B8A99C935}" dt="2021-08-03T08:47:11.281" v="11290"/>
          <ac:spMkLst>
            <pc:docMk/>
            <pc:sldMk cId="2654620444" sldId="667"/>
            <ac:spMk id="6" creationId="{E4569520-E752-40D2-9698-AD6E3B75B56E}"/>
          </ac:spMkLst>
        </pc:spChg>
      </pc:sldChg>
      <pc:sldChg chg="addSp delSp modSp new del mod">
        <pc:chgData name="TEON (Tetiana Onyshchenko)" userId="141dee89-0996-4114-a23a-1a3ecd503b44" providerId="ADAL" clId="{F51EA4A5-2673-430B-A644-137B8A99C935}" dt="2021-07-29T13:16:54.321" v="666" actId="47"/>
        <pc:sldMkLst>
          <pc:docMk/>
          <pc:sldMk cId="2208755378" sldId="668"/>
        </pc:sldMkLst>
        <pc:spChg chg="del">
          <ac:chgData name="TEON (Tetiana Onyshchenko)" userId="141dee89-0996-4114-a23a-1a3ecd503b44" providerId="ADAL" clId="{F51EA4A5-2673-430B-A644-137B8A99C935}" dt="2021-07-29T13:12:41.865" v="649" actId="478"/>
          <ac:spMkLst>
            <pc:docMk/>
            <pc:sldMk cId="2208755378" sldId="668"/>
            <ac:spMk id="2" creationId="{FAA11F0B-CE5E-48C1-BA68-7706F4C86421}"/>
          </ac:spMkLst>
        </pc:spChg>
        <pc:spChg chg="del">
          <ac:chgData name="TEON (Tetiana Onyshchenko)" userId="141dee89-0996-4114-a23a-1a3ecd503b44" providerId="ADAL" clId="{F51EA4A5-2673-430B-A644-137B8A99C935}" dt="2021-07-29T13:12:40.747" v="648" actId="478"/>
          <ac:spMkLst>
            <pc:docMk/>
            <pc:sldMk cId="2208755378" sldId="668"/>
            <ac:spMk id="3" creationId="{321D60C2-B6D1-4E43-B316-F3CFC9B0F889}"/>
          </ac:spMkLst>
        </pc:spChg>
        <pc:spChg chg="del mod">
          <ac:chgData name="TEON (Tetiana Onyshchenko)" userId="141dee89-0996-4114-a23a-1a3ecd503b44" providerId="ADAL" clId="{F51EA4A5-2673-430B-A644-137B8A99C935}" dt="2021-07-29T13:13:12.489" v="654" actId="478"/>
          <ac:spMkLst>
            <pc:docMk/>
            <pc:sldMk cId="2208755378" sldId="668"/>
            <ac:spMk id="4" creationId="{ABF96CFA-21C4-42A2-B3B5-924F47DD8639}"/>
          </ac:spMkLst>
        </pc:spChg>
        <pc:spChg chg="add mod">
          <ac:chgData name="TEON (Tetiana Onyshchenko)" userId="141dee89-0996-4114-a23a-1a3ecd503b44" providerId="ADAL" clId="{F51EA4A5-2673-430B-A644-137B8A99C935}" dt="2021-07-29T13:12:43.639" v="650"/>
          <ac:spMkLst>
            <pc:docMk/>
            <pc:sldMk cId="2208755378" sldId="668"/>
            <ac:spMk id="5" creationId="{9AF9DF28-5DC9-43A9-8C88-8C31CF17951F}"/>
          </ac:spMkLst>
        </pc:spChg>
        <pc:spChg chg="add mod">
          <ac:chgData name="TEON (Tetiana Onyshchenko)" userId="141dee89-0996-4114-a23a-1a3ecd503b44" providerId="ADAL" clId="{F51EA4A5-2673-430B-A644-137B8A99C935}" dt="2021-07-29T13:12:43.639" v="650"/>
          <ac:spMkLst>
            <pc:docMk/>
            <pc:sldMk cId="2208755378" sldId="668"/>
            <ac:spMk id="6" creationId="{2FDC6B75-6922-4D7E-B21C-64CADE0CC57D}"/>
          </ac:spMkLst>
        </pc:spChg>
        <pc:spChg chg="add mod">
          <ac:chgData name="TEON (Tetiana Onyshchenko)" userId="141dee89-0996-4114-a23a-1a3ecd503b44" providerId="ADAL" clId="{F51EA4A5-2673-430B-A644-137B8A99C935}" dt="2021-07-29T13:12:43.639" v="650"/>
          <ac:spMkLst>
            <pc:docMk/>
            <pc:sldMk cId="2208755378" sldId="668"/>
            <ac:spMk id="7" creationId="{AF6F15F6-F287-4C88-A960-C8FEABE62202}"/>
          </ac:spMkLst>
        </pc:spChg>
        <pc:spChg chg="add mod">
          <ac:chgData name="TEON (Tetiana Onyshchenko)" userId="141dee89-0996-4114-a23a-1a3ecd503b44" providerId="ADAL" clId="{F51EA4A5-2673-430B-A644-137B8A99C935}" dt="2021-07-29T13:12:43.639" v="650"/>
          <ac:spMkLst>
            <pc:docMk/>
            <pc:sldMk cId="2208755378" sldId="668"/>
            <ac:spMk id="8" creationId="{C7483C01-1A9F-4CFC-A203-B984EC743738}"/>
          </ac:spMkLst>
        </pc:spChg>
        <pc:spChg chg="add mod">
          <ac:chgData name="TEON (Tetiana Onyshchenko)" userId="141dee89-0996-4114-a23a-1a3ecd503b44" providerId="ADAL" clId="{F51EA4A5-2673-430B-A644-137B8A99C935}" dt="2021-07-29T13:12:43.639" v="650"/>
          <ac:spMkLst>
            <pc:docMk/>
            <pc:sldMk cId="2208755378" sldId="668"/>
            <ac:spMk id="9" creationId="{87C8DBB8-4A7C-46DE-8495-37FEE7977965}"/>
          </ac:spMkLst>
        </pc:spChg>
        <pc:spChg chg="add mod">
          <ac:chgData name="TEON (Tetiana Onyshchenko)" userId="141dee89-0996-4114-a23a-1a3ecd503b44" providerId="ADAL" clId="{F51EA4A5-2673-430B-A644-137B8A99C935}" dt="2021-07-29T13:12:43.639" v="650"/>
          <ac:spMkLst>
            <pc:docMk/>
            <pc:sldMk cId="2208755378" sldId="668"/>
            <ac:spMk id="10" creationId="{0E0F1C13-319C-4176-8602-A0759EB8C0D6}"/>
          </ac:spMkLst>
        </pc:spChg>
        <pc:spChg chg="add mod">
          <ac:chgData name="TEON (Tetiana Onyshchenko)" userId="141dee89-0996-4114-a23a-1a3ecd503b44" providerId="ADAL" clId="{F51EA4A5-2673-430B-A644-137B8A99C935}" dt="2021-07-29T13:12:43.639" v="650"/>
          <ac:spMkLst>
            <pc:docMk/>
            <pc:sldMk cId="2208755378" sldId="668"/>
            <ac:spMk id="11" creationId="{3CEF1F4D-E362-4A8C-8FAA-E65A4C585F26}"/>
          </ac:spMkLst>
        </pc:spChg>
        <pc:spChg chg="mod">
          <ac:chgData name="TEON (Tetiana Onyshchenko)" userId="141dee89-0996-4114-a23a-1a3ecd503b44" providerId="ADAL" clId="{F51EA4A5-2673-430B-A644-137B8A99C935}" dt="2021-07-29T13:12:43.639" v="650"/>
          <ac:spMkLst>
            <pc:docMk/>
            <pc:sldMk cId="2208755378" sldId="668"/>
            <ac:spMk id="13" creationId="{7187BB54-6657-4F20-AC35-004F6B2461A2}"/>
          </ac:spMkLst>
        </pc:spChg>
        <pc:spChg chg="mod">
          <ac:chgData name="TEON (Tetiana Onyshchenko)" userId="141dee89-0996-4114-a23a-1a3ecd503b44" providerId="ADAL" clId="{F51EA4A5-2673-430B-A644-137B8A99C935}" dt="2021-07-29T13:12:43.639" v="650"/>
          <ac:spMkLst>
            <pc:docMk/>
            <pc:sldMk cId="2208755378" sldId="668"/>
            <ac:spMk id="14" creationId="{AF3260B9-7638-40FD-A224-550D2C35D84E}"/>
          </ac:spMkLst>
        </pc:spChg>
        <pc:spChg chg="mod">
          <ac:chgData name="TEON (Tetiana Onyshchenko)" userId="141dee89-0996-4114-a23a-1a3ecd503b44" providerId="ADAL" clId="{F51EA4A5-2673-430B-A644-137B8A99C935}" dt="2021-07-29T13:12:43.639" v="650"/>
          <ac:spMkLst>
            <pc:docMk/>
            <pc:sldMk cId="2208755378" sldId="668"/>
            <ac:spMk id="15" creationId="{E7B2F376-5D93-4575-9867-F5DB7784516F}"/>
          </ac:spMkLst>
        </pc:spChg>
        <pc:spChg chg="mod">
          <ac:chgData name="TEON (Tetiana Onyshchenko)" userId="141dee89-0996-4114-a23a-1a3ecd503b44" providerId="ADAL" clId="{F51EA4A5-2673-430B-A644-137B8A99C935}" dt="2021-07-29T13:12:43.639" v="650"/>
          <ac:spMkLst>
            <pc:docMk/>
            <pc:sldMk cId="2208755378" sldId="668"/>
            <ac:spMk id="16" creationId="{0D565E23-FBEB-4DFD-85D9-4DBDCD2EDF9C}"/>
          </ac:spMkLst>
        </pc:spChg>
        <pc:spChg chg="mod">
          <ac:chgData name="TEON (Tetiana Onyshchenko)" userId="141dee89-0996-4114-a23a-1a3ecd503b44" providerId="ADAL" clId="{F51EA4A5-2673-430B-A644-137B8A99C935}" dt="2021-07-29T13:12:43.639" v="650"/>
          <ac:spMkLst>
            <pc:docMk/>
            <pc:sldMk cId="2208755378" sldId="668"/>
            <ac:spMk id="17" creationId="{9672CD96-7069-40DA-80BF-F328FC4036CA}"/>
          </ac:spMkLst>
        </pc:spChg>
        <pc:spChg chg="mod">
          <ac:chgData name="TEON (Tetiana Onyshchenko)" userId="141dee89-0996-4114-a23a-1a3ecd503b44" providerId="ADAL" clId="{F51EA4A5-2673-430B-A644-137B8A99C935}" dt="2021-07-29T13:12:43.639" v="650"/>
          <ac:spMkLst>
            <pc:docMk/>
            <pc:sldMk cId="2208755378" sldId="668"/>
            <ac:spMk id="18" creationId="{1921BB97-3249-420A-B2E2-C7364C5B93CD}"/>
          </ac:spMkLst>
        </pc:spChg>
        <pc:spChg chg="mod">
          <ac:chgData name="TEON (Tetiana Onyshchenko)" userId="141dee89-0996-4114-a23a-1a3ecd503b44" providerId="ADAL" clId="{F51EA4A5-2673-430B-A644-137B8A99C935}" dt="2021-07-29T13:12:43.639" v="650"/>
          <ac:spMkLst>
            <pc:docMk/>
            <pc:sldMk cId="2208755378" sldId="668"/>
            <ac:spMk id="19" creationId="{5AAFF7C0-5C39-472A-981C-FBCFF01C5C36}"/>
          </ac:spMkLst>
        </pc:spChg>
        <pc:spChg chg="mod">
          <ac:chgData name="TEON (Tetiana Onyshchenko)" userId="141dee89-0996-4114-a23a-1a3ecd503b44" providerId="ADAL" clId="{F51EA4A5-2673-430B-A644-137B8A99C935}" dt="2021-07-29T13:12:43.639" v="650"/>
          <ac:spMkLst>
            <pc:docMk/>
            <pc:sldMk cId="2208755378" sldId="668"/>
            <ac:spMk id="20" creationId="{1BA23569-7A37-4E27-970F-BBF781270998}"/>
          </ac:spMkLst>
        </pc:spChg>
        <pc:spChg chg="mod">
          <ac:chgData name="TEON (Tetiana Onyshchenko)" userId="141dee89-0996-4114-a23a-1a3ecd503b44" providerId="ADAL" clId="{F51EA4A5-2673-430B-A644-137B8A99C935}" dt="2021-07-29T13:12:43.639" v="650"/>
          <ac:spMkLst>
            <pc:docMk/>
            <pc:sldMk cId="2208755378" sldId="668"/>
            <ac:spMk id="21" creationId="{15E7A92A-3BDD-47F5-8BC1-4C58F0FB0F4F}"/>
          </ac:spMkLst>
        </pc:spChg>
        <pc:spChg chg="mod">
          <ac:chgData name="TEON (Tetiana Onyshchenko)" userId="141dee89-0996-4114-a23a-1a3ecd503b44" providerId="ADAL" clId="{F51EA4A5-2673-430B-A644-137B8A99C935}" dt="2021-07-29T13:12:43.639" v="650"/>
          <ac:spMkLst>
            <pc:docMk/>
            <pc:sldMk cId="2208755378" sldId="668"/>
            <ac:spMk id="22" creationId="{34CD21E4-46EA-4BCC-BACC-51C13A867E60}"/>
          </ac:spMkLst>
        </pc:spChg>
        <pc:spChg chg="mod">
          <ac:chgData name="TEON (Tetiana Onyshchenko)" userId="141dee89-0996-4114-a23a-1a3ecd503b44" providerId="ADAL" clId="{F51EA4A5-2673-430B-A644-137B8A99C935}" dt="2021-07-29T13:12:43.639" v="650"/>
          <ac:spMkLst>
            <pc:docMk/>
            <pc:sldMk cId="2208755378" sldId="668"/>
            <ac:spMk id="23" creationId="{1E0A0DB4-EAC4-4E37-85A5-ED721AB1F0DD}"/>
          </ac:spMkLst>
        </pc:spChg>
        <pc:spChg chg="mod">
          <ac:chgData name="TEON (Tetiana Onyshchenko)" userId="141dee89-0996-4114-a23a-1a3ecd503b44" providerId="ADAL" clId="{F51EA4A5-2673-430B-A644-137B8A99C935}" dt="2021-07-29T13:12:43.639" v="650"/>
          <ac:spMkLst>
            <pc:docMk/>
            <pc:sldMk cId="2208755378" sldId="668"/>
            <ac:spMk id="24" creationId="{AF177973-BAEA-480D-A07B-82F40930085D}"/>
          </ac:spMkLst>
        </pc:spChg>
        <pc:spChg chg="mod">
          <ac:chgData name="TEON (Tetiana Onyshchenko)" userId="141dee89-0996-4114-a23a-1a3ecd503b44" providerId="ADAL" clId="{F51EA4A5-2673-430B-A644-137B8A99C935}" dt="2021-07-29T13:12:43.639" v="650"/>
          <ac:spMkLst>
            <pc:docMk/>
            <pc:sldMk cId="2208755378" sldId="668"/>
            <ac:spMk id="25" creationId="{EE9B9698-435C-4630-B517-BD01841AF463}"/>
          </ac:spMkLst>
        </pc:spChg>
        <pc:spChg chg="mod">
          <ac:chgData name="TEON (Tetiana Onyshchenko)" userId="141dee89-0996-4114-a23a-1a3ecd503b44" providerId="ADAL" clId="{F51EA4A5-2673-430B-A644-137B8A99C935}" dt="2021-07-29T13:12:43.639" v="650"/>
          <ac:spMkLst>
            <pc:docMk/>
            <pc:sldMk cId="2208755378" sldId="668"/>
            <ac:spMk id="26" creationId="{0A30613F-D360-4A34-A9E3-B72365E83FF2}"/>
          </ac:spMkLst>
        </pc:spChg>
        <pc:spChg chg="mod">
          <ac:chgData name="TEON (Tetiana Onyshchenko)" userId="141dee89-0996-4114-a23a-1a3ecd503b44" providerId="ADAL" clId="{F51EA4A5-2673-430B-A644-137B8A99C935}" dt="2021-07-29T13:12:43.639" v="650"/>
          <ac:spMkLst>
            <pc:docMk/>
            <pc:sldMk cId="2208755378" sldId="668"/>
            <ac:spMk id="27" creationId="{D40CD846-8120-470D-AB93-6405EF5FC3B1}"/>
          </ac:spMkLst>
        </pc:spChg>
        <pc:spChg chg="mod">
          <ac:chgData name="TEON (Tetiana Onyshchenko)" userId="141dee89-0996-4114-a23a-1a3ecd503b44" providerId="ADAL" clId="{F51EA4A5-2673-430B-A644-137B8A99C935}" dt="2021-07-29T13:12:43.639" v="650"/>
          <ac:spMkLst>
            <pc:docMk/>
            <pc:sldMk cId="2208755378" sldId="668"/>
            <ac:spMk id="28" creationId="{BD5E4975-CCAF-4C39-B366-C25C70570F64}"/>
          </ac:spMkLst>
        </pc:spChg>
        <pc:spChg chg="mod">
          <ac:chgData name="TEON (Tetiana Onyshchenko)" userId="141dee89-0996-4114-a23a-1a3ecd503b44" providerId="ADAL" clId="{F51EA4A5-2673-430B-A644-137B8A99C935}" dt="2021-07-29T13:12:43.639" v="650"/>
          <ac:spMkLst>
            <pc:docMk/>
            <pc:sldMk cId="2208755378" sldId="668"/>
            <ac:spMk id="29" creationId="{5D4189EA-89E4-4250-AE7F-9EA69B4FB8C0}"/>
          </ac:spMkLst>
        </pc:spChg>
        <pc:spChg chg="mod">
          <ac:chgData name="TEON (Tetiana Onyshchenko)" userId="141dee89-0996-4114-a23a-1a3ecd503b44" providerId="ADAL" clId="{F51EA4A5-2673-430B-A644-137B8A99C935}" dt="2021-07-29T13:12:43.639" v="650"/>
          <ac:spMkLst>
            <pc:docMk/>
            <pc:sldMk cId="2208755378" sldId="668"/>
            <ac:spMk id="30" creationId="{40AF3266-EBEE-4F36-A08E-D44A56F923E7}"/>
          </ac:spMkLst>
        </pc:spChg>
        <pc:spChg chg="mod">
          <ac:chgData name="TEON (Tetiana Onyshchenko)" userId="141dee89-0996-4114-a23a-1a3ecd503b44" providerId="ADAL" clId="{F51EA4A5-2673-430B-A644-137B8A99C935}" dt="2021-07-29T13:12:43.639" v="650"/>
          <ac:spMkLst>
            <pc:docMk/>
            <pc:sldMk cId="2208755378" sldId="668"/>
            <ac:spMk id="31" creationId="{2894C612-1312-405E-A2B4-A8D8269D78C9}"/>
          </ac:spMkLst>
        </pc:spChg>
        <pc:spChg chg="mod">
          <ac:chgData name="TEON (Tetiana Onyshchenko)" userId="141dee89-0996-4114-a23a-1a3ecd503b44" providerId="ADAL" clId="{F51EA4A5-2673-430B-A644-137B8A99C935}" dt="2021-07-29T13:12:43.639" v="650"/>
          <ac:spMkLst>
            <pc:docMk/>
            <pc:sldMk cId="2208755378" sldId="668"/>
            <ac:spMk id="32" creationId="{ABC008F4-225B-44AC-95EE-620CB86D95D0}"/>
          </ac:spMkLst>
        </pc:spChg>
        <pc:spChg chg="mod">
          <ac:chgData name="TEON (Tetiana Onyshchenko)" userId="141dee89-0996-4114-a23a-1a3ecd503b44" providerId="ADAL" clId="{F51EA4A5-2673-430B-A644-137B8A99C935}" dt="2021-07-29T13:12:43.639" v="650"/>
          <ac:spMkLst>
            <pc:docMk/>
            <pc:sldMk cId="2208755378" sldId="668"/>
            <ac:spMk id="33" creationId="{A91A9F07-AB5E-442A-81D0-DFCA9E5334F4}"/>
          </ac:spMkLst>
        </pc:spChg>
        <pc:spChg chg="mod">
          <ac:chgData name="TEON (Tetiana Onyshchenko)" userId="141dee89-0996-4114-a23a-1a3ecd503b44" providerId="ADAL" clId="{F51EA4A5-2673-430B-A644-137B8A99C935}" dt="2021-07-29T13:12:43.639" v="650"/>
          <ac:spMkLst>
            <pc:docMk/>
            <pc:sldMk cId="2208755378" sldId="668"/>
            <ac:spMk id="34" creationId="{24F01E5F-4F7B-4C47-951F-C2280E9B90CA}"/>
          </ac:spMkLst>
        </pc:spChg>
        <pc:spChg chg="mod">
          <ac:chgData name="TEON (Tetiana Onyshchenko)" userId="141dee89-0996-4114-a23a-1a3ecd503b44" providerId="ADAL" clId="{F51EA4A5-2673-430B-A644-137B8A99C935}" dt="2021-07-29T13:12:43.639" v="650"/>
          <ac:spMkLst>
            <pc:docMk/>
            <pc:sldMk cId="2208755378" sldId="668"/>
            <ac:spMk id="35" creationId="{A161AC55-FFBB-4A46-949E-F4D6D79EFD12}"/>
          </ac:spMkLst>
        </pc:spChg>
        <pc:spChg chg="mod">
          <ac:chgData name="TEON (Tetiana Onyshchenko)" userId="141dee89-0996-4114-a23a-1a3ecd503b44" providerId="ADAL" clId="{F51EA4A5-2673-430B-A644-137B8A99C935}" dt="2021-07-29T13:12:43.639" v="650"/>
          <ac:spMkLst>
            <pc:docMk/>
            <pc:sldMk cId="2208755378" sldId="668"/>
            <ac:spMk id="36" creationId="{07D22D50-66E2-4878-8466-9084D617FA16}"/>
          </ac:spMkLst>
        </pc:spChg>
        <pc:spChg chg="mod">
          <ac:chgData name="TEON (Tetiana Onyshchenko)" userId="141dee89-0996-4114-a23a-1a3ecd503b44" providerId="ADAL" clId="{F51EA4A5-2673-430B-A644-137B8A99C935}" dt="2021-07-29T13:12:43.639" v="650"/>
          <ac:spMkLst>
            <pc:docMk/>
            <pc:sldMk cId="2208755378" sldId="668"/>
            <ac:spMk id="37" creationId="{A3105B5F-60CD-45E3-B23E-89BDD6D41699}"/>
          </ac:spMkLst>
        </pc:spChg>
        <pc:spChg chg="mod">
          <ac:chgData name="TEON (Tetiana Onyshchenko)" userId="141dee89-0996-4114-a23a-1a3ecd503b44" providerId="ADAL" clId="{F51EA4A5-2673-430B-A644-137B8A99C935}" dt="2021-07-29T13:12:43.639" v="650"/>
          <ac:spMkLst>
            <pc:docMk/>
            <pc:sldMk cId="2208755378" sldId="668"/>
            <ac:spMk id="38" creationId="{B0F5C7AA-2ED7-4A08-9A0C-D91DD9FDB303}"/>
          </ac:spMkLst>
        </pc:spChg>
        <pc:spChg chg="mod">
          <ac:chgData name="TEON (Tetiana Onyshchenko)" userId="141dee89-0996-4114-a23a-1a3ecd503b44" providerId="ADAL" clId="{F51EA4A5-2673-430B-A644-137B8A99C935}" dt="2021-07-29T13:12:43.639" v="650"/>
          <ac:spMkLst>
            <pc:docMk/>
            <pc:sldMk cId="2208755378" sldId="668"/>
            <ac:spMk id="39" creationId="{7224286E-0613-4608-A22F-C8A85295CDD4}"/>
          </ac:spMkLst>
        </pc:spChg>
        <pc:spChg chg="mod">
          <ac:chgData name="TEON (Tetiana Onyshchenko)" userId="141dee89-0996-4114-a23a-1a3ecd503b44" providerId="ADAL" clId="{F51EA4A5-2673-430B-A644-137B8A99C935}" dt="2021-07-29T13:12:43.639" v="650"/>
          <ac:spMkLst>
            <pc:docMk/>
            <pc:sldMk cId="2208755378" sldId="668"/>
            <ac:spMk id="40" creationId="{4AC1CCCA-8883-4B24-979E-B7FB5113CD2D}"/>
          </ac:spMkLst>
        </pc:spChg>
        <pc:spChg chg="mod">
          <ac:chgData name="TEON (Tetiana Onyshchenko)" userId="141dee89-0996-4114-a23a-1a3ecd503b44" providerId="ADAL" clId="{F51EA4A5-2673-430B-A644-137B8A99C935}" dt="2021-07-29T13:12:43.639" v="650"/>
          <ac:spMkLst>
            <pc:docMk/>
            <pc:sldMk cId="2208755378" sldId="668"/>
            <ac:spMk id="41" creationId="{F0E55F6B-3B06-4C7D-AE26-DB85FECB7578}"/>
          </ac:spMkLst>
        </pc:spChg>
        <pc:spChg chg="mod">
          <ac:chgData name="TEON (Tetiana Onyshchenko)" userId="141dee89-0996-4114-a23a-1a3ecd503b44" providerId="ADAL" clId="{F51EA4A5-2673-430B-A644-137B8A99C935}" dt="2021-07-29T13:12:43.639" v="650"/>
          <ac:spMkLst>
            <pc:docMk/>
            <pc:sldMk cId="2208755378" sldId="668"/>
            <ac:spMk id="42" creationId="{27B1C645-C1A6-4669-8895-64A3B7C7AF6C}"/>
          </ac:spMkLst>
        </pc:spChg>
        <pc:spChg chg="mod">
          <ac:chgData name="TEON (Tetiana Onyshchenko)" userId="141dee89-0996-4114-a23a-1a3ecd503b44" providerId="ADAL" clId="{F51EA4A5-2673-430B-A644-137B8A99C935}" dt="2021-07-29T13:12:43.639" v="650"/>
          <ac:spMkLst>
            <pc:docMk/>
            <pc:sldMk cId="2208755378" sldId="668"/>
            <ac:spMk id="43" creationId="{9C52E911-559E-466C-965A-FB387918319C}"/>
          </ac:spMkLst>
        </pc:spChg>
        <pc:spChg chg="add mod">
          <ac:chgData name="TEON (Tetiana Onyshchenko)" userId="141dee89-0996-4114-a23a-1a3ecd503b44" providerId="ADAL" clId="{F51EA4A5-2673-430B-A644-137B8A99C935}" dt="2021-07-29T13:13:09.289" v="653" actId="1076"/>
          <ac:spMkLst>
            <pc:docMk/>
            <pc:sldMk cId="2208755378" sldId="668"/>
            <ac:spMk id="44" creationId="{16A5F3C4-54A2-4A1F-BC86-220F68E435B5}"/>
          </ac:spMkLst>
        </pc:spChg>
        <pc:spChg chg="add mod">
          <ac:chgData name="TEON (Tetiana Onyshchenko)" userId="141dee89-0996-4114-a23a-1a3ecd503b44" providerId="ADAL" clId="{F51EA4A5-2673-430B-A644-137B8A99C935}" dt="2021-07-29T13:13:09.289" v="653" actId="1076"/>
          <ac:spMkLst>
            <pc:docMk/>
            <pc:sldMk cId="2208755378" sldId="668"/>
            <ac:spMk id="45" creationId="{9218EB52-CF94-4F9D-9F48-D464B6B39DF8}"/>
          </ac:spMkLst>
        </pc:spChg>
        <pc:spChg chg="add mod">
          <ac:chgData name="TEON (Tetiana Onyshchenko)" userId="141dee89-0996-4114-a23a-1a3ecd503b44" providerId="ADAL" clId="{F51EA4A5-2673-430B-A644-137B8A99C935}" dt="2021-07-29T13:13:09.289" v="653" actId="1076"/>
          <ac:spMkLst>
            <pc:docMk/>
            <pc:sldMk cId="2208755378" sldId="668"/>
            <ac:spMk id="46" creationId="{7C27D681-D88A-4EB8-9600-0530C18DFC0B}"/>
          </ac:spMkLst>
        </pc:spChg>
        <pc:spChg chg="add mod">
          <ac:chgData name="TEON (Tetiana Onyshchenko)" userId="141dee89-0996-4114-a23a-1a3ecd503b44" providerId="ADAL" clId="{F51EA4A5-2673-430B-A644-137B8A99C935}" dt="2021-07-29T13:13:09.289" v="653" actId="1076"/>
          <ac:spMkLst>
            <pc:docMk/>
            <pc:sldMk cId="2208755378" sldId="668"/>
            <ac:spMk id="47" creationId="{213401B9-CB46-4A1C-8479-14ADDB87D388}"/>
          </ac:spMkLst>
        </pc:spChg>
        <pc:spChg chg="add mod">
          <ac:chgData name="TEON (Tetiana Onyshchenko)" userId="141dee89-0996-4114-a23a-1a3ecd503b44" providerId="ADAL" clId="{F51EA4A5-2673-430B-A644-137B8A99C935}" dt="2021-07-29T13:13:09.289" v="653" actId="1076"/>
          <ac:spMkLst>
            <pc:docMk/>
            <pc:sldMk cId="2208755378" sldId="668"/>
            <ac:spMk id="48" creationId="{4B5D8C56-A609-4B66-A449-6008F2F4B663}"/>
          </ac:spMkLst>
        </pc:spChg>
        <pc:spChg chg="add mod">
          <ac:chgData name="TEON (Tetiana Onyshchenko)" userId="141dee89-0996-4114-a23a-1a3ecd503b44" providerId="ADAL" clId="{F51EA4A5-2673-430B-A644-137B8A99C935}" dt="2021-07-29T13:13:09.289" v="653" actId="1076"/>
          <ac:spMkLst>
            <pc:docMk/>
            <pc:sldMk cId="2208755378" sldId="668"/>
            <ac:spMk id="49" creationId="{92BEDB00-AECB-4166-9C67-CCA05F5E007C}"/>
          </ac:spMkLst>
        </pc:spChg>
        <pc:spChg chg="add mod">
          <ac:chgData name="TEON (Tetiana Onyshchenko)" userId="141dee89-0996-4114-a23a-1a3ecd503b44" providerId="ADAL" clId="{F51EA4A5-2673-430B-A644-137B8A99C935}" dt="2021-07-29T13:13:09.289" v="653" actId="1076"/>
          <ac:spMkLst>
            <pc:docMk/>
            <pc:sldMk cId="2208755378" sldId="668"/>
            <ac:spMk id="50" creationId="{F6F1281C-833F-4754-B391-31147455CC60}"/>
          </ac:spMkLst>
        </pc:spChg>
        <pc:spChg chg="add mod">
          <ac:chgData name="TEON (Tetiana Onyshchenko)" userId="141dee89-0996-4114-a23a-1a3ecd503b44" providerId="ADAL" clId="{F51EA4A5-2673-430B-A644-137B8A99C935}" dt="2021-07-29T13:13:09.289" v="653" actId="1076"/>
          <ac:spMkLst>
            <pc:docMk/>
            <pc:sldMk cId="2208755378" sldId="668"/>
            <ac:spMk id="51" creationId="{5B1E8453-9494-4B99-981E-4FA1C98DD0DA}"/>
          </ac:spMkLst>
        </pc:spChg>
        <pc:spChg chg="add mod">
          <ac:chgData name="TEON (Tetiana Onyshchenko)" userId="141dee89-0996-4114-a23a-1a3ecd503b44" providerId="ADAL" clId="{F51EA4A5-2673-430B-A644-137B8A99C935}" dt="2021-07-29T13:13:09.289" v="653" actId="1076"/>
          <ac:spMkLst>
            <pc:docMk/>
            <pc:sldMk cId="2208755378" sldId="668"/>
            <ac:spMk id="52" creationId="{1EC68CEA-1D02-4174-BF4E-B90A1EA937A5}"/>
          </ac:spMkLst>
        </pc:spChg>
        <pc:spChg chg="add mod">
          <ac:chgData name="TEON (Tetiana Onyshchenko)" userId="141dee89-0996-4114-a23a-1a3ecd503b44" providerId="ADAL" clId="{F51EA4A5-2673-430B-A644-137B8A99C935}" dt="2021-07-29T13:13:09.289" v="653" actId="1076"/>
          <ac:spMkLst>
            <pc:docMk/>
            <pc:sldMk cId="2208755378" sldId="668"/>
            <ac:spMk id="53" creationId="{CB4AA420-13CD-4B82-8344-CBFAF4972CDD}"/>
          </ac:spMkLst>
        </pc:spChg>
        <pc:spChg chg="add mod">
          <ac:chgData name="TEON (Tetiana Onyshchenko)" userId="141dee89-0996-4114-a23a-1a3ecd503b44" providerId="ADAL" clId="{F51EA4A5-2673-430B-A644-137B8A99C935}" dt="2021-07-29T13:13:09.289" v="653" actId="1076"/>
          <ac:spMkLst>
            <pc:docMk/>
            <pc:sldMk cId="2208755378" sldId="668"/>
            <ac:spMk id="54" creationId="{8617ABA7-FFA3-48FA-ACFD-D5E2CFAC3140}"/>
          </ac:spMkLst>
        </pc:spChg>
        <pc:spChg chg="add mod">
          <ac:chgData name="TEON (Tetiana Onyshchenko)" userId="141dee89-0996-4114-a23a-1a3ecd503b44" providerId="ADAL" clId="{F51EA4A5-2673-430B-A644-137B8A99C935}" dt="2021-07-29T13:13:09.289" v="653" actId="1076"/>
          <ac:spMkLst>
            <pc:docMk/>
            <pc:sldMk cId="2208755378" sldId="668"/>
            <ac:spMk id="55" creationId="{13084844-49F3-4DA0-95DB-4C037F7630A2}"/>
          </ac:spMkLst>
        </pc:spChg>
        <pc:spChg chg="add mod">
          <ac:chgData name="TEON (Tetiana Onyshchenko)" userId="141dee89-0996-4114-a23a-1a3ecd503b44" providerId="ADAL" clId="{F51EA4A5-2673-430B-A644-137B8A99C935}" dt="2021-07-29T13:13:09.289" v="653" actId="1076"/>
          <ac:spMkLst>
            <pc:docMk/>
            <pc:sldMk cId="2208755378" sldId="668"/>
            <ac:spMk id="56" creationId="{A3CD6BA6-A42D-4AE9-A376-BB31EAA7F7CC}"/>
          </ac:spMkLst>
        </pc:spChg>
        <pc:spChg chg="add mod">
          <ac:chgData name="TEON (Tetiana Onyshchenko)" userId="141dee89-0996-4114-a23a-1a3ecd503b44" providerId="ADAL" clId="{F51EA4A5-2673-430B-A644-137B8A99C935}" dt="2021-07-29T13:13:09.289" v="653" actId="1076"/>
          <ac:spMkLst>
            <pc:docMk/>
            <pc:sldMk cId="2208755378" sldId="668"/>
            <ac:spMk id="57" creationId="{E511FB5A-03E2-4CF5-82A2-4F713405E8E3}"/>
          </ac:spMkLst>
        </pc:spChg>
        <pc:spChg chg="add mod">
          <ac:chgData name="TEON (Tetiana Onyshchenko)" userId="141dee89-0996-4114-a23a-1a3ecd503b44" providerId="ADAL" clId="{F51EA4A5-2673-430B-A644-137B8A99C935}" dt="2021-07-29T13:13:09.289" v="653" actId="1076"/>
          <ac:spMkLst>
            <pc:docMk/>
            <pc:sldMk cId="2208755378" sldId="668"/>
            <ac:spMk id="58" creationId="{30BE84E3-52A4-4CC8-AC0A-DA9D16666974}"/>
          </ac:spMkLst>
        </pc:spChg>
        <pc:spChg chg="add mod">
          <ac:chgData name="TEON (Tetiana Onyshchenko)" userId="141dee89-0996-4114-a23a-1a3ecd503b44" providerId="ADAL" clId="{F51EA4A5-2673-430B-A644-137B8A99C935}" dt="2021-07-29T13:13:09.289" v="653" actId="1076"/>
          <ac:spMkLst>
            <pc:docMk/>
            <pc:sldMk cId="2208755378" sldId="668"/>
            <ac:spMk id="59" creationId="{0441EF49-3539-4ED0-A3CE-37DBA5ADD22F}"/>
          </ac:spMkLst>
        </pc:spChg>
        <pc:spChg chg="add mod">
          <ac:chgData name="TEON (Tetiana Onyshchenko)" userId="141dee89-0996-4114-a23a-1a3ecd503b44" providerId="ADAL" clId="{F51EA4A5-2673-430B-A644-137B8A99C935}" dt="2021-07-29T13:13:09.289" v="653" actId="1076"/>
          <ac:spMkLst>
            <pc:docMk/>
            <pc:sldMk cId="2208755378" sldId="668"/>
            <ac:spMk id="60" creationId="{59AA7D58-B8FE-490A-A67D-07432BDDC097}"/>
          </ac:spMkLst>
        </pc:spChg>
        <pc:spChg chg="add mod">
          <ac:chgData name="TEON (Tetiana Onyshchenko)" userId="141dee89-0996-4114-a23a-1a3ecd503b44" providerId="ADAL" clId="{F51EA4A5-2673-430B-A644-137B8A99C935}" dt="2021-07-29T13:13:09.289" v="653" actId="1076"/>
          <ac:spMkLst>
            <pc:docMk/>
            <pc:sldMk cId="2208755378" sldId="668"/>
            <ac:spMk id="61" creationId="{43A36283-8ED0-4D28-BC78-EB5E4DAF3D5B}"/>
          </ac:spMkLst>
        </pc:spChg>
        <pc:spChg chg="add mod">
          <ac:chgData name="TEON (Tetiana Onyshchenko)" userId="141dee89-0996-4114-a23a-1a3ecd503b44" providerId="ADAL" clId="{F51EA4A5-2673-430B-A644-137B8A99C935}" dt="2021-07-29T13:13:09.289" v="653" actId="1076"/>
          <ac:spMkLst>
            <pc:docMk/>
            <pc:sldMk cId="2208755378" sldId="668"/>
            <ac:spMk id="62" creationId="{0A8D3CB2-FC32-4F65-ACAB-9CAD223FD284}"/>
          </ac:spMkLst>
        </pc:spChg>
        <pc:spChg chg="add mod">
          <ac:chgData name="TEON (Tetiana Onyshchenko)" userId="141dee89-0996-4114-a23a-1a3ecd503b44" providerId="ADAL" clId="{F51EA4A5-2673-430B-A644-137B8A99C935}" dt="2021-07-29T13:13:09.289" v="653" actId="1076"/>
          <ac:spMkLst>
            <pc:docMk/>
            <pc:sldMk cId="2208755378" sldId="668"/>
            <ac:spMk id="63" creationId="{9F9A4B26-B981-46C5-8685-DA47FA050A6C}"/>
          </ac:spMkLst>
        </pc:spChg>
        <pc:spChg chg="add mod">
          <ac:chgData name="TEON (Tetiana Onyshchenko)" userId="141dee89-0996-4114-a23a-1a3ecd503b44" providerId="ADAL" clId="{F51EA4A5-2673-430B-A644-137B8A99C935}" dt="2021-07-29T13:13:09.289" v="653" actId="1076"/>
          <ac:spMkLst>
            <pc:docMk/>
            <pc:sldMk cId="2208755378" sldId="668"/>
            <ac:spMk id="64" creationId="{8C5FFA05-CC9F-4FDF-99F7-9AA31C9B1728}"/>
          </ac:spMkLst>
        </pc:spChg>
        <pc:spChg chg="add mod">
          <ac:chgData name="TEON (Tetiana Onyshchenko)" userId="141dee89-0996-4114-a23a-1a3ecd503b44" providerId="ADAL" clId="{F51EA4A5-2673-430B-A644-137B8A99C935}" dt="2021-07-29T13:13:09.289" v="653" actId="1076"/>
          <ac:spMkLst>
            <pc:docMk/>
            <pc:sldMk cId="2208755378" sldId="668"/>
            <ac:spMk id="65" creationId="{F9525CF0-0EED-4DDC-B43F-62989B25F172}"/>
          </ac:spMkLst>
        </pc:spChg>
        <pc:spChg chg="add mod">
          <ac:chgData name="TEON (Tetiana Onyshchenko)" userId="141dee89-0996-4114-a23a-1a3ecd503b44" providerId="ADAL" clId="{F51EA4A5-2673-430B-A644-137B8A99C935}" dt="2021-07-29T13:13:09.289" v="653" actId="1076"/>
          <ac:spMkLst>
            <pc:docMk/>
            <pc:sldMk cId="2208755378" sldId="668"/>
            <ac:spMk id="66" creationId="{3C8F7149-0690-48F8-914A-CEF3B8BFF055}"/>
          </ac:spMkLst>
        </pc:spChg>
        <pc:spChg chg="add mod">
          <ac:chgData name="TEON (Tetiana Onyshchenko)" userId="141dee89-0996-4114-a23a-1a3ecd503b44" providerId="ADAL" clId="{F51EA4A5-2673-430B-A644-137B8A99C935}" dt="2021-07-29T13:13:09.289" v="653" actId="1076"/>
          <ac:spMkLst>
            <pc:docMk/>
            <pc:sldMk cId="2208755378" sldId="668"/>
            <ac:spMk id="67" creationId="{341F7AC7-0C56-42AC-BFE3-DABB895FDAF5}"/>
          </ac:spMkLst>
        </pc:spChg>
        <pc:spChg chg="add mod">
          <ac:chgData name="TEON (Tetiana Onyshchenko)" userId="141dee89-0996-4114-a23a-1a3ecd503b44" providerId="ADAL" clId="{F51EA4A5-2673-430B-A644-137B8A99C935}" dt="2021-07-29T13:13:09.289" v="653" actId="1076"/>
          <ac:spMkLst>
            <pc:docMk/>
            <pc:sldMk cId="2208755378" sldId="668"/>
            <ac:spMk id="68" creationId="{CB7B18BB-D62C-47E9-9010-90129ADFF058}"/>
          </ac:spMkLst>
        </pc:spChg>
        <pc:spChg chg="add mod">
          <ac:chgData name="TEON (Tetiana Onyshchenko)" userId="141dee89-0996-4114-a23a-1a3ecd503b44" providerId="ADAL" clId="{F51EA4A5-2673-430B-A644-137B8A99C935}" dt="2021-07-29T13:13:09.289" v="653" actId="1076"/>
          <ac:spMkLst>
            <pc:docMk/>
            <pc:sldMk cId="2208755378" sldId="668"/>
            <ac:spMk id="69" creationId="{2BB58EE6-9915-4077-99E1-951F535C5ADA}"/>
          </ac:spMkLst>
        </pc:spChg>
        <pc:spChg chg="add mod">
          <ac:chgData name="TEON (Tetiana Onyshchenko)" userId="141dee89-0996-4114-a23a-1a3ecd503b44" providerId="ADAL" clId="{F51EA4A5-2673-430B-A644-137B8A99C935}" dt="2021-07-29T13:13:09.289" v="653" actId="1076"/>
          <ac:spMkLst>
            <pc:docMk/>
            <pc:sldMk cId="2208755378" sldId="668"/>
            <ac:spMk id="70" creationId="{7B5E9C95-FF6E-45D8-869A-1EEC53E82019}"/>
          </ac:spMkLst>
        </pc:spChg>
        <pc:spChg chg="add mod">
          <ac:chgData name="TEON (Tetiana Onyshchenko)" userId="141dee89-0996-4114-a23a-1a3ecd503b44" providerId="ADAL" clId="{F51EA4A5-2673-430B-A644-137B8A99C935}" dt="2021-07-29T13:13:09.289" v="653" actId="1076"/>
          <ac:spMkLst>
            <pc:docMk/>
            <pc:sldMk cId="2208755378" sldId="668"/>
            <ac:spMk id="71" creationId="{BFE1E33D-6960-4E6B-93B5-E37E3392B5A1}"/>
          </ac:spMkLst>
        </pc:spChg>
        <pc:spChg chg="add mod">
          <ac:chgData name="TEON (Tetiana Onyshchenko)" userId="141dee89-0996-4114-a23a-1a3ecd503b44" providerId="ADAL" clId="{F51EA4A5-2673-430B-A644-137B8A99C935}" dt="2021-07-29T13:13:09.289" v="653" actId="1076"/>
          <ac:spMkLst>
            <pc:docMk/>
            <pc:sldMk cId="2208755378" sldId="668"/>
            <ac:spMk id="72" creationId="{7979942B-8575-4466-87F4-A15548F6A3DB}"/>
          </ac:spMkLst>
        </pc:spChg>
        <pc:spChg chg="add mod">
          <ac:chgData name="TEON (Tetiana Onyshchenko)" userId="141dee89-0996-4114-a23a-1a3ecd503b44" providerId="ADAL" clId="{F51EA4A5-2673-430B-A644-137B8A99C935}" dt="2021-07-29T13:13:09.289" v="653" actId="1076"/>
          <ac:spMkLst>
            <pc:docMk/>
            <pc:sldMk cId="2208755378" sldId="668"/>
            <ac:spMk id="73" creationId="{C4A6E6C6-6542-48D5-A4B1-582C40FBDCB5}"/>
          </ac:spMkLst>
        </pc:spChg>
        <pc:spChg chg="add mod">
          <ac:chgData name="TEON (Tetiana Onyshchenko)" userId="141dee89-0996-4114-a23a-1a3ecd503b44" providerId="ADAL" clId="{F51EA4A5-2673-430B-A644-137B8A99C935}" dt="2021-07-29T13:13:09.289" v="653" actId="1076"/>
          <ac:spMkLst>
            <pc:docMk/>
            <pc:sldMk cId="2208755378" sldId="668"/>
            <ac:spMk id="74" creationId="{E3B4BBB7-6651-4AEF-B0D2-2A327EE6B917}"/>
          </ac:spMkLst>
        </pc:spChg>
        <pc:spChg chg="add mod">
          <ac:chgData name="TEON (Tetiana Onyshchenko)" userId="141dee89-0996-4114-a23a-1a3ecd503b44" providerId="ADAL" clId="{F51EA4A5-2673-430B-A644-137B8A99C935}" dt="2021-07-29T13:13:09.289" v="653" actId="1076"/>
          <ac:spMkLst>
            <pc:docMk/>
            <pc:sldMk cId="2208755378" sldId="668"/>
            <ac:spMk id="75" creationId="{EDF37B6D-5141-4854-B6EC-19BE0BAC1925}"/>
          </ac:spMkLst>
        </pc:spChg>
        <pc:spChg chg="add mod">
          <ac:chgData name="TEON (Tetiana Onyshchenko)" userId="141dee89-0996-4114-a23a-1a3ecd503b44" providerId="ADAL" clId="{F51EA4A5-2673-430B-A644-137B8A99C935}" dt="2021-07-29T13:13:09.289" v="653" actId="1076"/>
          <ac:spMkLst>
            <pc:docMk/>
            <pc:sldMk cId="2208755378" sldId="668"/>
            <ac:spMk id="76" creationId="{CC45BF3A-163A-4354-A127-AB1B515DE46F}"/>
          </ac:spMkLst>
        </pc:spChg>
        <pc:spChg chg="add mod">
          <ac:chgData name="TEON (Tetiana Onyshchenko)" userId="141dee89-0996-4114-a23a-1a3ecd503b44" providerId="ADAL" clId="{F51EA4A5-2673-430B-A644-137B8A99C935}" dt="2021-07-29T13:13:09.289" v="653" actId="1076"/>
          <ac:spMkLst>
            <pc:docMk/>
            <pc:sldMk cId="2208755378" sldId="668"/>
            <ac:spMk id="77" creationId="{F01F11EF-0F18-4C4A-BBCA-7D3146D62A85}"/>
          </ac:spMkLst>
        </pc:spChg>
        <pc:spChg chg="add mod">
          <ac:chgData name="TEON (Tetiana Onyshchenko)" userId="141dee89-0996-4114-a23a-1a3ecd503b44" providerId="ADAL" clId="{F51EA4A5-2673-430B-A644-137B8A99C935}" dt="2021-07-29T13:13:09.289" v="653" actId="1076"/>
          <ac:spMkLst>
            <pc:docMk/>
            <pc:sldMk cId="2208755378" sldId="668"/>
            <ac:spMk id="78" creationId="{EB089097-2C72-41D6-B93C-1C09CA2B06EF}"/>
          </ac:spMkLst>
        </pc:spChg>
        <pc:grpChg chg="add mod">
          <ac:chgData name="TEON (Tetiana Onyshchenko)" userId="141dee89-0996-4114-a23a-1a3ecd503b44" providerId="ADAL" clId="{F51EA4A5-2673-430B-A644-137B8A99C935}" dt="2021-07-29T13:13:21.969" v="655" actId="14100"/>
          <ac:grpSpMkLst>
            <pc:docMk/>
            <pc:sldMk cId="2208755378" sldId="668"/>
            <ac:grpSpMk id="12" creationId="{60D9D627-964A-4A93-8E0A-420F65EC70FB}"/>
          </ac:grpSpMkLst>
        </pc:grpChg>
      </pc:sldChg>
      <pc:sldChg chg="addSp delSp modSp del mod modTransition modAnim modNotesTx">
        <pc:chgData name="TEON (Tetiana Onyshchenko)" userId="141dee89-0996-4114-a23a-1a3ecd503b44" providerId="ADAL" clId="{F51EA4A5-2673-430B-A644-137B8A99C935}" dt="2021-08-11T10:38:28.852" v="16814" actId="2696"/>
        <pc:sldMkLst>
          <pc:docMk/>
          <pc:sldMk cId="596908770" sldId="974"/>
        </pc:sldMkLst>
        <pc:spChg chg="add mod">
          <ac:chgData name="TEON (Tetiana Onyshchenko)" userId="141dee89-0996-4114-a23a-1a3ecd503b44" providerId="ADAL" clId="{F51EA4A5-2673-430B-A644-137B8A99C935}" dt="2021-07-29T20:38:33.541" v="4078" actId="1076"/>
          <ac:spMkLst>
            <pc:docMk/>
            <pc:sldMk cId="596908770" sldId="974"/>
            <ac:spMk id="2" creationId="{C2A720AE-A556-471C-98B3-28E6947BAACC}"/>
          </ac:spMkLst>
        </pc:spChg>
        <pc:spChg chg="mod">
          <ac:chgData name="TEON (Tetiana Onyshchenko)" userId="141dee89-0996-4114-a23a-1a3ecd503b44" providerId="ADAL" clId="{F51EA4A5-2673-430B-A644-137B8A99C935}" dt="2021-07-29T20:52:48.001" v="4200" actId="20577"/>
          <ac:spMkLst>
            <pc:docMk/>
            <pc:sldMk cId="596908770" sldId="974"/>
            <ac:spMk id="3" creationId="{00000000-0000-0000-0000-000000000000}"/>
          </ac:spMkLst>
        </pc:spChg>
        <pc:spChg chg="add mod">
          <ac:chgData name="TEON (Tetiana Onyshchenko)" userId="141dee89-0996-4114-a23a-1a3ecd503b44" providerId="ADAL" clId="{F51EA4A5-2673-430B-A644-137B8A99C935}" dt="2021-07-29T20:20:43.697" v="3760" actId="20577"/>
          <ac:spMkLst>
            <pc:docMk/>
            <pc:sldMk cId="596908770" sldId="974"/>
            <ac:spMk id="4" creationId="{B1F59552-40D9-4221-8ACA-7C4079BFD31D}"/>
          </ac:spMkLst>
        </pc:spChg>
        <pc:spChg chg="del mod">
          <ac:chgData name="TEON (Tetiana Onyshchenko)" userId="141dee89-0996-4114-a23a-1a3ecd503b44" providerId="ADAL" clId="{F51EA4A5-2673-430B-A644-137B8A99C935}" dt="2021-07-29T20:20:35.755" v="3757" actId="478"/>
          <ac:spMkLst>
            <pc:docMk/>
            <pc:sldMk cId="596908770" sldId="974"/>
            <ac:spMk id="6" creationId="{A6FA6526-4ACF-4E25-9E9C-6D72826A2257}"/>
          </ac:spMkLst>
        </pc:spChg>
        <pc:spChg chg="del">
          <ac:chgData name="TEON (Tetiana Onyshchenko)" userId="141dee89-0996-4114-a23a-1a3ecd503b44" providerId="ADAL" clId="{F51EA4A5-2673-430B-A644-137B8A99C935}" dt="2021-07-29T19:32:25.431" v="3394" actId="478"/>
          <ac:spMkLst>
            <pc:docMk/>
            <pc:sldMk cId="596908770" sldId="974"/>
            <ac:spMk id="7"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8"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9"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10" creationId="{00000000-0000-0000-0000-000000000000}"/>
          </ac:spMkLst>
        </pc:spChg>
        <pc:spChg chg="add mod">
          <ac:chgData name="TEON (Tetiana Onyshchenko)" userId="141dee89-0996-4114-a23a-1a3ecd503b44" providerId="ADAL" clId="{F51EA4A5-2673-430B-A644-137B8A99C935}" dt="2021-07-29T20:23:31.814" v="3804" actId="2711"/>
          <ac:spMkLst>
            <pc:docMk/>
            <pc:sldMk cId="596908770" sldId="974"/>
            <ac:spMk id="11" creationId="{D446DBAB-205B-4D96-B528-9F3C283BC5AC}"/>
          </ac:spMkLst>
        </pc:spChg>
        <pc:spChg chg="add mod">
          <ac:chgData name="TEON (Tetiana Onyshchenko)" userId="141dee89-0996-4114-a23a-1a3ecd503b44" providerId="ADAL" clId="{F51EA4A5-2673-430B-A644-137B8A99C935}" dt="2021-07-29T20:23:26.719" v="3803" actId="2711"/>
          <ac:spMkLst>
            <pc:docMk/>
            <pc:sldMk cId="596908770" sldId="974"/>
            <ac:spMk id="12" creationId="{515A0D52-76B3-4517-9FB7-922699E3B566}"/>
          </ac:spMkLst>
        </pc:spChg>
        <pc:spChg chg="del">
          <ac:chgData name="TEON (Tetiana Onyshchenko)" userId="141dee89-0996-4114-a23a-1a3ecd503b44" providerId="ADAL" clId="{F51EA4A5-2673-430B-A644-137B8A99C935}" dt="2021-07-29T19:32:25.431" v="3394" actId="478"/>
          <ac:spMkLst>
            <pc:docMk/>
            <pc:sldMk cId="596908770" sldId="974"/>
            <ac:spMk id="14"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15"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17"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19"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0"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1"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2"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3"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4"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5"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6"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7"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8" creationId="{00000000-0000-0000-0000-000000000000}"/>
          </ac:spMkLst>
        </pc:spChg>
        <pc:spChg chg="del">
          <ac:chgData name="TEON (Tetiana Onyshchenko)" userId="141dee89-0996-4114-a23a-1a3ecd503b44" providerId="ADAL" clId="{F51EA4A5-2673-430B-A644-137B8A99C935}" dt="2021-07-29T19:32:25.431" v="3394" actId="478"/>
          <ac:spMkLst>
            <pc:docMk/>
            <pc:sldMk cId="596908770" sldId="974"/>
            <ac:spMk id="29" creationId="{00000000-0000-0000-0000-000000000000}"/>
          </ac:spMkLst>
        </pc:spChg>
        <pc:spChg chg="add del mod">
          <ac:chgData name="TEON (Tetiana Onyshchenko)" userId="141dee89-0996-4114-a23a-1a3ecd503b44" providerId="ADAL" clId="{F51EA4A5-2673-430B-A644-137B8A99C935}" dt="2021-07-29T20:21:07.368" v="3767" actId="478"/>
          <ac:spMkLst>
            <pc:docMk/>
            <pc:sldMk cId="596908770" sldId="974"/>
            <ac:spMk id="35" creationId="{42519458-EC24-47CC-A2C9-39CCE6FA7CD0}"/>
          </ac:spMkLst>
        </pc:spChg>
        <pc:spChg chg="del">
          <ac:chgData name="TEON (Tetiana Onyshchenko)" userId="141dee89-0996-4114-a23a-1a3ecd503b44" providerId="ADAL" clId="{F51EA4A5-2673-430B-A644-137B8A99C935}" dt="2021-07-29T19:32:25.431" v="3394" actId="478"/>
          <ac:spMkLst>
            <pc:docMk/>
            <pc:sldMk cId="596908770" sldId="974"/>
            <ac:spMk id="36" creationId="{00000000-0000-0000-0000-000000000000}"/>
          </ac:spMkLst>
        </pc:spChg>
        <pc:spChg chg="add mod">
          <ac:chgData name="TEON (Tetiana Onyshchenko)" userId="141dee89-0996-4114-a23a-1a3ecd503b44" providerId="ADAL" clId="{F51EA4A5-2673-430B-A644-137B8A99C935}" dt="2021-07-29T20:19:24.055" v="3739" actId="1076"/>
          <ac:spMkLst>
            <pc:docMk/>
            <pc:sldMk cId="596908770" sldId="974"/>
            <ac:spMk id="37" creationId="{1F5A1FEC-0C57-48D5-8247-EA47E253CC98}"/>
          </ac:spMkLst>
        </pc:spChg>
        <pc:spChg chg="add mod">
          <ac:chgData name="TEON (Tetiana Onyshchenko)" userId="141dee89-0996-4114-a23a-1a3ecd503b44" providerId="ADAL" clId="{F51EA4A5-2673-430B-A644-137B8A99C935}" dt="2021-07-29T20:23:38.249" v="3805" actId="2711"/>
          <ac:spMkLst>
            <pc:docMk/>
            <pc:sldMk cId="596908770" sldId="974"/>
            <ac:spMk id="46" creationId="{8ACF36B7-2FA8-421E-AF9D-38B2BF77AD4F}"/>
          </ac:spMkLst>
        </pc:spChg>
        <pc:spChg chg="add mod">
          <ac:chgData name="TEON (Tetiana Onyshchenko)" userId="141dee89-0996-4114-a23a-1a3ecd503b44" providerId="ADAL" clId="{F51EA4A5-2673-430B-A644-137B8A99C935}" dt="2021-07-29T20:19:24.055" v="3739" actId="1076"/>
          <ac:spMkLst>
            <pc:docMk/>
            <pc:sldMk cId="596908770" sldId="974"/>
            <ac:spMk id="47" creationId="{C5F006C5-6E9D-43D9-B748-DE88BB361201}"/>
          </ac:spMkLst>
        </pc:spChg>
        <pc:spChg chg="add mod">
          <ac:chgData name="TEON (Tetiana Onyshchenko)" userId="141dee89-0996-4114-a23a-1a3ecd503b44" providerId="ADAL" clId="{F51EA4A5-2673-430B-A644-137B8A99C935}" dt="2021-07-29T20:19:24.055" v="3739" actId="1076"/>
          <ac:spMkLst>
            <pc:docMk/>
            <pc:sldMk cId="596908770" sldId="974"/>
            <ac:spMk id="48" creationId="{D0E726EA-E867-4473-81D8-A893228A7255}"/>
          </ac:spMkLst>
        </pc:spChg>
        <pc:spChg chg="add mod">
          <ac:chgData name="TEON (Tetiana Onyshchenko)" userId="141dee89-0996-4114-a23a-1a3ecd503b44" providerId="ADAL" clId="{F51EA4A5-2673-430B-A644-137B8A99C935}" dt="2021-07-29T20:19:24.055" v="3739" actId="1076"/>
          <ac:spMkLst>
            <pc:docMk/>
            <pc:sldMk cId="596908770" sldId="974"/>
            <ac:spMk id="49" creationId="{E13B22FE-288D-4B8F-BE3B-56A53C9E52D7}"/>
          </ac:spMkLst>
        </pc:spChg>
        <pc:spChg chg="add mod">
          <ac:chgData name="TEON (Tetiana Onyshchenko)" userId="141dee89-0996-4114-a23a-1a3ecd503b44" providerId="ADAL" clId="{F51EA4A5-2673-430B-A644-137B8A99C935}" dt="2021-07-29T20:19:24.055" v="3739" actId="1076"/>
          <ac:spMkLst>
            <pc:docMk/>
            <pc:sldMk cId="596908770" sldId="974"/>
            <ac:spMk id="50" creationId="{A95C2124-8133-4C27-A3CB-5D634E35EAA5}"/>
          </ac:spMkLst>
        </pc:spChg>
        <pc:spChg chg="add mod">
          <ac:chgData name="TEON (Tetiana Onyshchenko)" userId="141dee89-0996-4114-a23a-1a3ecd503b44" providerId="ADAL" clId="{F51EA4A5-2673-430B-A644-137B8A99C935}" dt="2021-07-29T20:19:24.055" v="3739" actId="1076"/>
          <ac:spMkLst>
            <pc:docMk/>
            <pc:sldMk cId="596908770" sldId="974"/>
            <ac:spMk id="51" creationId="{4DE2F04B-A015-4473-A2AA-C13F41FC4CB7}"/>
          </ac:spMkLst>
        </pc:spChg>
        <pc:spChg chg="add mod">
          <ac:chgData name="TEON (Tetiana Onyshchenko)" userId="141dee89-0996-4114-a23a-1a3ecd503b44" providerId="ADAL" clId="{F51EA4A5-2673-430B-A644-137B8A99C935}" dt="2021-07-29T20:19:24.055" v="3739" actId="1076"/>
          <ac:spMkLst>
            <pc:docMk/>
            <pc:sldMk cId="596908770" sldId="974"/>
            <ac:spMk id="52" creationId="{EE510CA3-C812-462E-B984-AD415EB1F195}"/>
          </ac:spMkLst>
        </pc:spChg>
        <pc:spChg chg="add mod">
          <ac:chgData name="TEON (Tetiana Onyshchenko)" userId="141dee89-0996-4114-a23a-1a3ecd503b44" providerId="ADAL" clId="{F51EA4A5-2673-430B-A644-137B8A99C935}" dt="2021-07-29T20:19:24.055" v="3739" actId="1076"/>
          <ac:spMkLst>
            <pc:docMk/>
            <pc:sldMk cId="596908770" sldId="974"/>
            <ac:spMk id="53" creationId="{57BB12F9-5FF8-4AFF-9E7E-1EC522AE80B8}"/>
          </ac:spMkLst>
        </pc:spChg>
        <pc:spChg chg="add mod">
          <ac:chgData name="TEON (Tetiana Onyshchenko)" userId="141dee89-0996-4114-a23a-1a3ecd503b44" providerId="ADAL" clId="{F51EA4A5-2673-430B-A644-137B8A99C935}" dt="2021-07-29T20:19:24.055" v="3739" actId="1076"/>
          <ac:spMkLst>
            <pc:docMk/>
            <pc:sldMk cId="596908770" sldId="974"/>
            <ac:spMk id="54" creationId="{E0FC7776-D432-4EF7-B2B7-2EBDDE7DB0F0}"/>
          </ac:spMkLst>
        </pc:spChg>
        <pc:spChg chg="add mod">
          <ac:chgData name="TEON (Tetiana Onyshchenko)" userId="141dee89-0996-4114-a23a-1a3ecd503b44" providerId="ADAL" clId="{F51EA4A5-2673-430B-A644-137B8A99C935}" dt="2021-07-29T20:19:24.055" v="3739" actId="1076"/>
          <ac:spMkLst>
            <pc:docMk/>
            <pc:sldMk cId="596908770" sldId="974"/>
            <ac:spMk id="55" creationId="{561D993D-EFBE-4A8B-9619-AB414643E11E}"/>
          </ac:spMkLst>
        </pc:spChg>
        <pc:spChg chg="add mod">
          <ac:chgData name="TEON (Tetiana Onyshchenko)" userId="141dee89-0996-4114-a23a-1a3ecd503b44" providerId="ADAL" clId="{F51EA4A5-2673-430B-A644-137B8A99C935}" dt="2021-07-29T20:19:24.055" v="3739" actId="1076"/>
          <ac:spMkLst>
            <pc:docMk/>
            <pc:sldMk cId="596908770" sldId="974"/>
            <ac:spMk id="56" creationId="{D1D06C3E-82F6-4E9B-B8A9-32E4F2D65890}"/>
          </ac:spMkLst>
        </pc:spChg>
        <pc:spChg chg="add mod">
          <ac:chgData name="TEON (Tetiana Onyshchenko)" userId="141dee89-0996-4114-a23a-1a3ecd503b44" providerId="ADAL" clId="{F51EA4A5-2673-430B-A644-137B8A99C935}" dt="2021-07-29T20:19:24.055" v="3739" actId="1076"/>
          <ac:spMkLst>
            <pc:docMk/>
            <pc:sldMk cId="596908770" sldId="974"/>
            <ac:spMk id="57" creationId="{2CA76FCC-32C1-4BFB-B027-336EF0CD00B2}"/>
          </ac:spMkLst>
        </pc:spChg>
        <pc:spChg chg="add mod">
          <ac:chgData name="TEON (Tetiana Onyshchenko)" userId="141dee89-0996-4114-a23a-1a3ecd503b44" providerId="ADAL" clId="{F51EA4A5-2673-430B-A644-137B8A99C935}" dt="2021-07-29T20:19:24.055" v="3739" actId="1076"/>
          <ac:spMkLst>
            <pc:docMk/>
            <pc:sldMk cId="596908770" sldId="974"/>
            <ac:spMk id="58" creationId="{80524DEE-2349-41CE-A0DD-8729E05C46C4}"/>
          </ac:spMkLst>
        </pc:spChg>
        <pc:spChg chg="add mod">
          <ac:chgData name="TEON (Tetiana Onyshchenko)" userId="141dee89-0996-4114-a23a-1a3ecd503b44" providerId="ADAL" clId="{F51EA4A5-2673-430B-A644-137B8A99C935}" dt="2021-07-29T20:19:24.055" v="3739" actId="1076"/>
          <ac:spMkLst>
            <pc:docMk/>
            <pc:sldMk cId="596908770" sldId="974"/>
            <ac:spMk id="59" creationId="{29F6C888-3EC1-48B2-B65F-D7DE0D36A185}"/>
          </ac:spMkLst>
        </pc:spChg>
        <pc:spChg chg="add mod">
          <ac:chgData name="TEON (Tetiana Onyshchenko)" userId="141dee89-0996-4114-a23a-1a3ecd503b44" providerId="ADAL" clId="{F51EA4A5-2673-430B-A644-137B8A99C935}" dt="2021-07-29T20:19:24.055" v="3739" actId="1076"/>
          <ac:spMkLst>
            <pc:docMk/>
            <pc:sldMk cId="596908770" sldId="974"/>
            <ac:spMk id="60" creationId="{D252CE13-E3B9-452B-A25E-AE7C0E2E6DD0}"/>
          </ac:spMkLst>
        </pc:spChg>
        <pc:spChg chg="add mod">
          <ac:chgData name="TEON (Tetiana Onyshchenko)" userId="141dee89-0996-4114-a23a-1a3ecd503b44" providerId="ADAL" clId="{F51EA4A5-2673-430B-A644-137B8A99C935}" dt="2021-07-29T20:19:24.055" v="3739" actId="1076"/>
          <ac:spMkLst>
            <pc:docMk/>
            <pc:sldMk cId="596908770" sldId="974"/>
            <ac:spMk id="61" creationId="{35244F04-86C1-4E59-96D3-7F3AF3971CEA}"/>
          </ac:spMkLst>
        </pc:spChg>
        <pc:spChg chg="add mod">
          <ac:chgData name="TEON (Tetiana Onyshchenko)" userId="141dee89-0996-4114-a23a-1a3ecd503b44" providerId="ADAL" clId="{F51EA4A5-2673-430B-A644-137B8A99C935}" dt="2021-07-29T20:19:24.055" v="3739" actId="1076"/>
          <ac:spMkLst>
            <pc:docMk/>
            <pc:sldMk cId="596908770" sldId="974"/>
            <ac:spMk id="62" creationId="{FE7BFF08-9B3C-44DE-90C8-C294338E9461}"/>
          </ac:spMkLst>
        </pc:spChg>
        <pc:spChg chg="mod">
          <ac:chgData name="TEON (Tetiana Onyshchenko)" userId="141dee89-0996-4114-a23a-1a3ecd503b44" providerId="ADAL" clId="{F51EA4A5-2673-430B-A644-137B8A99C935}" dt="2021-07-29T20:23:05.302" v="3798" actId="1076"/>
          <ac:spMkLst>
            <pc:docMk/>
            <pc:sldMk cId="596908770" sldId="974"/>
            <ac:spMk id="64" creationId="{BC2F075F-301D-40D1-AD21-FB255BDC7B96}"/>
          </ac:spMkLst>
        </pc:spChg>
        <pc:spChg chg="mod">
          <ac:chgData name="TEON (Tetiana Onyshchenko)" userId="141dee89-0996-4114-a23a-1a3ecd503b44" providerId="ADAL" clId="{F51EA4A5-2673-430B-A644-137B8A99C935}" dt="2021-07-29T20:19:24.055" v="3739" actId="1076"/>
          <ac:spMkLst>
            <pc:docMk/>
            <pc:sldMk cId="596908770" sldId="974"/>
            <ac:spMk id="74" creationId="{67F10C82-AE77-4718-8A81-FFD162C1C138}"/>
          </ac:spMkLst>
        </pc:spChg>
        <pc:spChg chg="mod">
          <ac:chgData name="TEON (Tetiana Onyshchenko)" userId="141dee89-0996-4114-a23a-1a3ecd503b44" providerId="ADAL" clId="{F51EA4A5-2673-430B-A644-137B8A99C935}" dt="2021-07-29T20:19:24.055" v="3739" actId="1076"/>
          <ac:spMkLst>
            <pc:docMk/>
            <pc:sldMk cId="596908770" sldId="974"/>
            <ac:spMk id="75" creationId="{3B858959-A276-4C17-A86D-4A00A37BB9A2}"/>
          </ac:spMkLst>
        </pc:spChg>
        <pc:spChg chg="mod">
          <ac:chgData name="TEON (Tetiana Onyshchenko)" userId="141dee89-0996-4114-a23a-1a3ecd503b44" providerId="ADAL" clId="{F51EA4A5-2673-430B-A644-137B8A99C935}" dt="2021-07-29T20:24:13.323" v="3806" actId="1076"/>
          <ac:spMkLst>
            <pc:docMk/>
            <pc:sldMk cId="596908770" sldId="974"/>
            <ac:spMk id="76" creationId="{2B4A4EE6-3337-4A12-9C9E-99E80E347FF8}"/>
          </ac:spMkLst>
        </pc:spChg>
        <pc:spChg chg="mod">
          <ac:chgData name="TEON (Tetiana Onyshchenko)" userId="141dee89-0996-4114-a23a-1a3ecd503b44" providerId="ADAL" clId="{F51EA4A5-2673-430B-A644-137B8A99C935}" dt="2021-07-29T20:24:16.336" v="3807" actId="1076"/>
          <ac:spMkLst>
            <pc:docMk/>
            <pc:sldMk cId="596908770" sldId="974"/>
            <ac:spMk id="77" creationId="{4C16D8B7-D769-4DEB-BCD9-6E88481AB68F}"/>
          </ac:spMkLst>
        </pc:spChg>
        <pc:spChg chg="add del mod">
          <ac:chgData name="TEON (Tetiana Onyshchenko)" userId="141dee89-0996-4114-a23a-1a3ecd503b44" providerId="ADAL" clId="{F51EA4A5-2673-430B-A644-137B8A99C935}" dt="2021-07-29T20:04:16.757" v="3509" actId="478"/>
          <ac:spMkLst>
            <pc:docMk/>
            <pc:sldMk cId="596908770" sldId="974"/>
            <ac:spMk id="78" creationId="{31DEE15F-A372-41D7-9714-4A9871C7E632}"/>
          </ac:spMkLst>
        </pc:spChg>
        <pc:spChg chg="add mod">
          <ac:chgData name="TEON (Tetiana Onyshchenko)" userId="141dee89-0996-4114-a23a-1a3ecd503b44" providerId="ADAL" clId="{F51EA4A5-2673-430B-A644-137B8A99C935}" dt="2021-07-29T20:22:52.038" v="3793" actId="14100"/>
          <ac:spMkLst>
            <pc:docMk/>
            <pc:sldMk cId="596908770" sldId="974"/>
            <ac:spMk id="79" creationId="{4A40D7A3-3479-4DB3-994C-249443BD7ED8}"/>
          </ac:spMkLst>
        </pc:spChg>
        <pc:grpChg chg="add mod">
          <ac:chgData name="TEON (Tetiana Onyshchenko)" userId="141dee89-0996-4114-a23a-1a3ecd503b44" providerId="ADAL" clId="{F51EA4A5-2673-430B-A644-137B8A99C935}" dt="2021-07-29T20:23:05.302" v="3798" actId="1076"/>
          <ac:grpSpMkLst>
            <pc:docMk/>
            <pc:sldMk cId="596908770" sldId="974"/>
            <ac:grpSpMk id="63" creationId="{8198237F-7D6A-4422-B9B7-3EC43C71E1ED}"/>
          </ac:grpSpMkLst>
        </pc:grpChg>
        <pc:grpChg chg="mod">
          <ac:chgData name="TEON (Tetiana Onyshchenko)" userId="141dee89-0996-4114-a23a-1a3ecd503b44" providerId="ADAL" clId="{F51EA4A5-2673-430B-A644-137B8A99C935}" dt="2021-07-29T20:23:05.302" v="3798" actId="1076"/>
          <ac:grpSpMkLst>
            <pc:docMk/>
            <pc:sldMk cId="596908770" sldId="974"/>
            <ac:grpSpMk id="65" creationId="{3538BEB8-B7DD-448C-AF88-EE784A51D802}"/>
          </ac:grpSpMkLst>
        </pc:grpChg>
        <pc:grpChg chg="del">
          <ac:chgData name="TEON (Tetiana Onyshchenko)" userId="141dee89-0996-4114-a23a-1a3ecd503b44" providerId="ADAL" clId="{F51EA4A5-2673-430B-A644-137B8A99C935}" dt="2021-07-29T19:32:25.431" v="3394" actId="478"/>
          <ac:grpSpMkLst>
            <pc:docMk/>
            <pc:sldMk cId="596908770" sldId="974"/>
            <ac:grpSpMk id="69" creationId="{3833B051-0F82-4FC3-98A4-253042764BE2}"/>
          </ac:grpSpMkLst>
        </pc:grpChg>
        <pc:grpChg chg="del">
          <ac:chgData name="TEON (Tetiana Onyshchenko)" userId="141dee89-0996-4114-a23a-1a3ecd503b44" providerId="ADAL" clId="{F51EA4A5-2673-430B-A644-137B8A99C935}" dt="2021-07-29T19:32:25.431" v="3394" actId="478"/>
          <ac:grpSpMkLst>
            <pc:docMk/>
            <pc:sldMk cId="596908770" sldId="974"/>
            <ac:grpSpMk id="70" creationId="{36559D47-C28A-4544-B4A2-1DC34ECAA3E3}"/>
          </ac:grpSpMkLst>
        </pc:grpChg>
        <pc:grpChg chg="add mod">
          <ac:chgData name="TEON (Tetiana Onyshchenko)" userId="141dee89-0996-4114-a23a-1a3ecd503b44" providerId="ADAL" clId="{F51EA4A5-2673-430B-A644-137B8A99C935}" dt="2021-07-29T20:24:22.205" v="3808" actId="1076"/>
          <ac:grpSpMkLst>
            <pc:docMk/>
            <pc:sldMk cId="596908770" sldId="974"/>
            <ac:grpSpMk id="71" creationId="{FFAE3D4F-F4CA-4A8A-BCB4-AEE8861FE429}"/>
          </ac:grpSpMkLst>
        </pc:grpChg>
        <pc:grpChg chg="mod">
          <ac:chgData name="TEON (Tetiana Onyshchenko)" userId="141dee89-0996-4114-a23a-1a3ecd503b44" providerId="ADAL" clId="{F51EA4A5-2673-430B-A644-137B8A99C935}" dt="2021-07-29T20:19:24.055" v="3739" actId="1076"/>
          <ac:grpSpMkLst>
            <pc:docMk/>
            <pc:sldMk cId="596908770" sldId="974"/>
            <ac:grpSpMk id="72" creationId="{E2828133-278F-47EF-83CB-8DBE49E4F38D}"/>
          </ac:grpSpMkLst>
        </pc:grpChg>
        <pc:grpChg chg="mod">
          <ac:chgData name="TEON (Tetiana Onyshchenko)" userId="141dee89-0996-4114-a23a-1a3ecd503b44" providerId="ADAL" clId="{F51EA4A5-2673-430B-A644-137B8A99C935}" dt="2021-07-29T20:19:24.055" v="3739" actId="1076"/>
          <ac:grpSpMkLst>
            <pc:docMk/>
            <pc:sldMk cId="596908770" sldId="974"/>
            <ac:grpSpMk id="73" creationId="{2DA8F577-50DB-4AFC-9868-F8B6E00C0664}"/>
          </ac:grpSpMkLst>
        </pc:grpChg>
        <pc:picChg chg="add mod">
          <ac:chgData name="TEON (Tetiana Onyshchenko)" userId="141dee89-0996-4114-a23a-1a3ecd503b44" providerId="ADAL" clId="{F51EA4A5-2673-430B-A644-137B8A99C935}" dt="2021-07-29T20:38:26.691" v="4076" actId="1076"/>
          <ac:picMkLst>
            <pc:docMk/>
            <pc:sldMk cId="596908770" sldId="974"/>
            <ac:picMk id="80" creationId="{814E8B39-C255-42B4-B71C-072EDBFE88DF}"/>
          </ac:picMkLst>
        </pc:picChg>
        <pc:cxnChg chg="mod">
          <ac:chgData name="TEON (Tetiana Onyshchenko)" userId="141dee89-0996-4114-a23a-1a3ecd503b44" providerId="ADAL" clId="{F51EA4A5-2673-430B-A644-137B8A99C935}" dt="2021-07-29T20:23:05.302" v="3798" actId="1076"/>
          <ac:cxnSpMkLst>
            <pc:docMk/>
            <pc:sldMk cId="596908770" sldId="974"/>
            <ac:cxnSpMk id="66" creationId="{D7C2FE5E-D22A-40BF-9F25-D16C45C0B826}"/>
          </ac:cxnSpMkLst>
        </pc:cxnChg>
        <pc:cxnChg chg="mod">
          <ac:chgData name="TEON (Tetiana Onyshchenko)" userId="141dee89-0996-4114-a23a-1a3ecd503b44" providerId="ADAL" clId="{F51EA4A5-2673-430B-A644-137B8A99C935}" dt="2021-07-29T20:23:05.302" v="3798" actId="1076"/>
          <ac:cxnSpMkLst>
            <pc:docMk/>
            <pc:sldMk cId="596908770" sldId="974"/>
            <ac:cxnSpMk id="67" creationId="{6F69B332-88D7-42C8-A73B-375FF22ED92C}"/>
          </ac:cxnSpMkLst>
        </pc:cxnChg>
      </pc:sldChg>
      <pc:sldChg chg="modSp add del mod">
        <pc:chgData name="TEON (Tetiana Onyshchenko)" userId="141dee89-0996-4114-a23a-1a3ecd503b44" providerId="ADAL" clId="{F51EA4A5-2673-430B-A644-137B8A99C935}" dt="2021-07-29T21:10:09.690" v="4431" actId="47"/>
        <pc:sldMkLst>
          <pc:docMk/>
          <pc:sldMk cId="3095157890" sldId="1157"/>
        </pc:sldMkLst>
        <pc:spChg chg="mod">
          <ac:chgData name="TEON (Tetiana Onyshchenko)" userId="141dee89-0996-4114-a23a-1a3ecd503b44" providerId="ADAL" clId="{F51EA4A5-2673-430B-A644-137B8A99C935}" dt="2021-07-29T21:01:07.721" v="4278" actId="1076"/>
          <ac:spMkLst>
            <pc:docMk/>
            <pc:sldMk cId="3095157890" sldId="1157"/>
            <ac:spMk id="16386" creationId="{00000000-0000-0000-0000-000000000000}"/>
          </ac:spMkLst>
        </pc:spChg>
      </pc:sldChg>
      <pc:sldChg chg="delSp modSp del mod delAnim modAnim">
        <pc:chgData name="TEON (Tetiana Onyshchenko)" userId="141dee89-0996-4114-a23a-1a3ecd503b44" providerId="ADAL" clId="{F51EA4A5-2673-430B-A644-137B8A99C935}" dt="2021-07-29T20:34:26.170" v="4035" actId="47"/>
        <pc:sldMkLst>
          <pc:docMk/>
          <pc:sldMk cId="743494391" sldId="2096975378"/>
        </pc:sldMkLst>
        <pc:spChg chg="mod">
          <ac:chgData name="TEON (Tetiana Onyshchenko)" userId="141dee89-0996-4114-a23a-1a3ecd503b44" providerId="ADAL" clId="{F51EA4A5-2673-430B-A644-137B8A99C935}" dt="2021-07-29T20:28:14.781" v="3834" actId="1076"/>
          <ac:spMkLst>
            <pc:docMk/>
            <pc:sldMk cId="743494391" sldId="2096975378"/>
            <ac:spMk id="2" creationId="{00000000-0000-0000-0000-000000000000}"/>
          </ac:spMkLst>
        </pc:spChg>
        <pc:spChg chg="del">
          <ac:chgData name="TEON (Tetiana Onyshchenko)" userId="141dee89-0996-4114-a23a-1a3ecd503b44" providerId="ADAL" clId="{F51EA4A5-2673-430B-A644-137B8A99C935}" dt="2021-07-29T20:27:54.696" v="3827" actId="478"/>
          <ac:spMkLst>
            <pc:docMk/>
            <pc:sldMk cId="743494391" sldId="2096975378"/>
            <ac:spMk id="9" creationId="{00000000-0000-0000-0000-000000000000}"/>
          </ac:spMkLst>
        </pc:spChg>
        <pc:spChg chg="del">
          <ac:chgData name="TEON (Tetiana Onyshchenko)" userId="141dee89-0996-4114-a23a-1a3ecd503b44" providerId="ADAL" clId="{F51EA4A5-2673-430B-A644-137B8A99C935}" dt="2021-07-29T20:27:58.825" v="3831" actId="478"/>
          <ac:spMkLst>
            <pc:docMk/>
            <pc:sldMk cId="743494391" sldId="2096975378"/>
            <ac:spMk id="13" creationId="{00000000-0000-0000-0000-000000000000}"/>
          </ac:spMkLst>
        </pc:spChg>
        <pc:spChg chg="del">
          <ac:chgData name="TEON (Tetiana Onyshchenko)" userId="141dee89-0996-4114-a23a-1a3ecd503b44" providerId="ADAL" clId="{F51EA4A5-2673-430B-A644-137B8A99C935}" dt="2021-07-29T20:28:00.988" v="3833" actId="478"/>
          <ac:spMkLst>
            <pc:docMk/>
            <pc:sldMk cId="743494391" sldId="2096975378"/>
            <ac:spMk id="19" creationId="{00000000-0000-0000-0000-000000000000}"/>
          </ac:spMkLst>
        </pc:spChg>
        <pc:grpChg chg="del">
          <ac:chgData name="TEON (Tetiana Onyshchenko)" userId="141dee89-0996-4114-a23a-1a3ecd503b44" providerId="ADAL" clId="{F51EA4A5-2673-430B-A644-137B8A99C935}" dt="2021-07-29T20:27:55.730" v="3828" actId="478"/>
          <ac:grpSpMkLst>
            <pc:docMk/>
            <pc:sldMk cId="743494391" sldId="2096975378"/>
            <ac:grpSpMk id="5" creationId="{00000000-0000-0000-0000-000000000000}"/>
          </ac:grpSpMkLst>
        </pc:grpChg>
        <pc:grpChg chg="mod">
          <ac:chgData name="TEON (Tetiana Onyshchenko)" userId="141dee89-0996-4114-a23a-1a3ecd503b44" providerId="ADAL" clId="{F51EA4A5-2673-430B-A644-137B8A99C935}" dt="2021-07-29T20:28:22.046" v="3836" actId="14100"/>
          <ac:grpSpMkLst>
            <pc:docMk/>
            <pc:sldMk cId="743494391" sldId="2096975378"/>
            <ac:grpSpMk id="32" creationId="{00000000-0000-0000-0000-000000000000}"/>
          </ac:grpSpMkLst>
        </pc:grpChg>
        <pc:grpChg chg="del">
          <ac:chgData name="TEON (Tetiana Onyshchenko)" userId="141dee89-0996-4114-a23a-1a3ecd503b44" providerId="ADAL" clId="{F51EA4A5-2673-430B-A644-137B8A99C935}" dt="2021-07-29T20:27:57.451" v="3830" actId="478"/>
          <ac:grpSpMkLst>
            <pc:docMk/>
            <pc:sldMk cId="743494391" sldId="2096975378"/>
            <ac:grpSpMk id="114" creationId="{00000000-0000-0000-0000-000000000000}"/>
          </ac:grpSpMkLst>
        </pc:grpChg>
        <pc:picChg chg="mod modCrop">
          <ac:chgData name="TEON (Tetiana Onyshchenko)" userId="141dee89-0996-4114-a23a-1a3ecd503b44" providerId="ADAL" clId="{F51EA4A5-2673-430B-A644-137B8A99C935}" dt="2021-07-29T20:28:28.006" v="3837" actId="732"/>
          <ac:picMkLst>
            <pc:docMk/>
            <pc:sldMk cId="743494391" sldId="2096975378"/>
            <ac:picMk id="33" creationId="{00000000-0000-0000-0000-000000000000}"/>
          </ac:picMkLst>
        </pc:picChg>
        <pc:cxnChg chg="del">
          <ac:chgData name="TEON (Tetiana Onyshchenko)" userId="141dee89-0996-4114-a23a-1a3ecd503b44" providerId="ADAL" clId="{F51EA4A5-2673-430B-A644-137B8A99C935}" dt="2021-07-29T20:27:56.571" v="3829" actId="478"/>
          <ac:cxnSpMkLst>
            <pc:docMk/>
            <pc:sldMk cId="743494391" sldId="2096975378"/>
            <ac:cxnSpMk id="140" creationId="{00000000-0000-0000-0000-000000000000}"/>
          </ac:cxnSpMkLst>
        </pc:cxnChg>
        <pc:cxnChg chg="del">
          <ac:chgData name="TEON (Tetiana Onyshchenko)" userId="141dee89-0996-4114-a23a-1a3ecd503b44" providerId="ADAL" clId="{F51EA4A5-2673-430B-A644-137B8A99C935}" dt="2021-07-29T20:27:59.583" v="3832" actId="478"/>
          <ac:cxnSpMkLst>
            <pc:docMk/>
            <pc:sldMk cId="743494391" sldId="2096975378"/>
            <ac:cxnSpMk id="141" creationId="{00000000-0000-0000-0000-000000000000}"/>
          </ac:cxnSpMkLst>
        </pc:cxnChg>
      </pc:sldChg>
      <pc:sldChg chg="addSp delSp modSp del mod">
        <pc:chgData name="TEON (Tetiana Onyshchenko)" userId="141dee89-0996-4114-a23a-1a3ecd503b44" providerId="ADAL" clId="{F51EA4A5-2673-430B-A644-137B8A99C935}" dt="2021-07-29T19:17:14.059" v="3305" actId="47"/>
        <pc:sldMkLst>
          <pc:docMk/>
          <pc:sldMk cId="2912392708" sldId="2096975486"/>
        </pc:sldMkLst>
        <pc:spChg chg="add del mod">
          <ac:chgData name="TEON (Tetiana Onyshchenko)" userId="141dee89-0996-4114-a23a-1a3ecd503b44" providerId="ADAL" clId="{F51EA4A5-2673-430B-A644-137B8A99C935}" dt="2021-07-29T14:23:20.685" v="1250" actId="478"/>
          <ac:spMkLst>
            <pc:docMk/>
            <pc:sldMk cId="2912392708" sldId="2096975486"/>
            <ac:spMk id="3" creationId="{F7663E79-CC1B-4561-ADEC-6F7D03CE57AB}"/>
          </ac:spMkLst>
        </pc:spChg>
        <pc:spChg chg="del">
          <ac:chgData name="TEON (Tetiana Onyshchenko)" userId="141dee89-0996-4114-a23a-1a3ecd503b44" providerId="ADAL" clId="{F51EA4A5-2673-430B-A644-137B8A99C935}" dt="2021-07-29T14:23:24.918" v="1252" actId="478"/>
          <ac:spMkLst>
            <pc:docMk/>
            <pc:sldMk cId="2912392708" sldId="2096975486"/>
            <ac:spMk id="116" creationId="{924BEE3F-89C3-4E97-97A6-0709C1F79267}"/>
          </ac:spMkLst>
        </pc:spChg>
        <pc:spChg chg="del">
          <ac:chgData name="TEON (Tetiana Onyshchenko)" userId="141dee89-0996-4114-a23a-1a3ecd503b44" providerId="ADAL" clId="{F51EA4A5-2673-430B-A644-137B8A99C935}" dt="2021-07-29T14:23:26.123" v="1253" actId="478"/>
          <ac:spMkLst>
            <pc:docMk/>
            <pc:sldMk cId="2912392708" sldId="2096975486"/>
            <ac:spMk id="117" creationId="{9E9E3AEB-A94F-415A-B928-D0534A2E08BB}"/>
          </ac:spMkLst>
        </pc:spChg>
        <pc:grpChg chg="del">
          <ac:chgData name="TEON (Tetiana Onyshchenko)" userId="141dee89-0996-4114-a23a-1a3ecd503b44" providerId="ADAL" clId="{F51EA4A5-2673-430B-A644-137B8A99C935}" dt="2021-07-29T14:23:23.026" v="1251" actId="478"/>
          <ac:grpSpMkLst>
            <pc:docMk/>
            <pc:sldMk cId="2912392708" sldId="2096975486"/>
            <ac:grpSpMk id="122" creationId="{FB4AB106-E666-4CA6-AC98-27DE44EFB5BE}"/>
          </ac:grpSpMkLst>
        </pc:grpChg>
      </pc:sldChg>
      <pc:sldChg chg="addSp delSp modSp new mod ord modNotesTx">
        <pc:chgData name="TEON (Tetiana Onyshchenko)" userId="141dee89-0996-4114-a23a-1a3ecd503b44" providerId="ADAL" clId="{F51EA4A5-2673-430B-A644-137B8A99C935}" dt="2021-08-03T15:19:56.841" v="13244" actId="6549"/>
        <pc:sldMkLst>
          <pc:docMk/>
          <pc:sldMk cId="4079930491" sldId="2096975487"/>
        </pc:sldMkLst>
        <pc:spChg chg="del">
          <ac:chgData name="TEON (Tetiana Onyshchenko)" userId="141dee89-0996-4114-a23a-1a3ecd503b44" providerId="ADAL" clId="{F51EA4A5-2673-430B-A644-137B8A99C935}" dt="2021-07-29T13:33:23.134" v="859" actId="478"/>
          <ac:spMkLst>
            <pc:docMk/>
            <pc:sldMk cId="4079930491" sldId="2096975487"/>
            <ac:spMk id="2" creationId="{DFFA4233-3F25-4D49-A9F9-5778B9FCB8A1}"/>
          </ac:spMkLst>
        </pc:spChg>
        <pc:spChg chg="del">
          <ac:chgData name="TEON (Tetiana Onyshchenko)" userId="141dee89-0996-4114-a23a-1a3ecd503b44" providerId="ADAL" clId="{F51EA4A5-2673-430B-A644-137B8A99C935}" dt="2021-07-29T13:33:21.461" v="858" actId="478"/>
          <ac:spMkLst>
            <pc:docMk/>
            <pc:sldMk cId="4079930491" sldId="2096975487"/>
            <ac:spMk id="3" creationId="{6484B9AF-6878-4352-9156-1E0CF4EAD701}"/>
          </ac:spMkLst>
        </pc:spChg>
        <pc:spChg chg="del">
          <ac:chgData name="TEON (Tetiana Onyshchenko)" userId="141dee89-0996-4114-a23a-1a3ecd503b44" providerId="ADAL" clId="{F51EA4A5-2673-430B-A644-137B8A99C935}" dt="2021-07-29T13:52:28.758" v="1030" actId="478"/>
          <ac:spMkLst>
            <pc:docMk/>
            <pc:sldMk cId="4079930491" sldId="2096975487"/>
            <ac:spMk id="4" creationId="{7D01D2FE-9A0A-4BE6-B009-C3247D5CCD76}"/>
          </ac:spMkLst>
        </pc:spChg>
        <pc:spChg chg="mod">
          <ac:chgData name="TEON (Tetiana Onyshchenko)" userId="141dee89-0996-4114-a23a-1a3ecd503b44" providerId="ADAL" clId="{F51EA4A5-2673-430B-A644-137B8A99C935}" dt="2021-07-29T13:33:24.931" v="860"/>
          <ac:spMkLst>
            <pc:docMk/>
            <pc:sldMk cId="4079930491" sldId="2096975487"/>
            <ac:spMk id="6" creationId="{C84787E4-6DAC-4891-BDE7-C9782B02C9BA}"/>
          </ac:spMkLst>
        </pc:spChg>
        <pc:spChg chg="mod">
          <ac:chgData name="TEON (Tetiana Onyshchenko)" userId="141dee89-0996-4114-a23a-1a3ecd503b44" providerId="ADAL" clId="{F51EA4A5-2673-430B-A644-137B8A99C935}" dt="2021-07-29T13:33:24.931" v="860"/>
          <ac:spMkLst>
            <pc:docMk/>
            <pc:sldMk cId="4079930491" sldId="2096975487"/>
            <ac:spMk id="7" creationId="{0EF1386F-49D4-49AE-8B8B-5F5D6ECAFD5A}"/>
          </ac:spMkLst>
        </pc:spChg>
        <pc:spChg chg="mod">
          <ac:chgData name="TEON (Tetiana Onyshchenko)" userId="141dee89-0996-4114-a23a-1a3ecd503b44" providerId="ADAL" clId="{F51EA4A5-2673-430B-A644-137B8A99C935}" dt="2021-07-29T13:33:24.931" v="860"/>
          <ac:spMkLst>
            <pc:docMk/>
            <pc:sldMk cId="4079930491" sldId="2096975487"/>
            <ac:spMk id="8" creationId="{1593F23D-C87E-4406-A104-163B17F9B361}"/>
          </ac:spMkLst>
        </pc:spChg>
        <pc:spChg chg="mod">
          <ac:chgData name="TEON (Tetiana Onyshchenko)" userId="141dee89-0996-4114-a23a-1a3ecd503b44" providerId="ADAL" clId="{F51EA4A5-2673-430B-A644-137B8A99C935}" dt="2021-07-29T13:33:24.931" v="860"/>
          <ac:spMkLst>
            <pc:docMk/>
            <pc:sldMk cId="4079930491" sldId="2096975487"/>
            <ac:spMk id="9" creationId="{E1AF7867-DE13-49CE-853F-AE5537286021}"/>
          </ac:spMkLst>
        </pc:spChg>
        <pc:spChg chg="mod">
          <ac:chgData name="TEON (Tetiana Onyshchenko)" userId="141dee89-0996-4114-a23a-1a3ecd503b44" providerId="ADAL" clId="{F51EA4A5-2673-430B-A644-137B8A99C935}" dt="2021-07-29T13:33:24.931" v="860"/>
          <ac:spMkLst>
            <pc:docMk/>
            <pc:sldMk cId="4079930491" sldId="2096975487"/>
            <ac:spMk id="10" creationId="{9D8EECC1-2875-4462-8CA2-F81D8417E294}"/>
          </ac:spMkLst>
        </pc:spChg>
        <pc:spChg chg="mod">
          <ac:chgData name="TEON (Tetiana Onyshchenko)" userId="141dee89-0996-4114-a23a-1a3ecd503b44" providerId="ADAL" clId="{F51EA4A5-2673-430B-A644-137B8A99C935}" dt="2021-07-29T13:33:24.931" v="860"/>
          <ac:spMkLst>
            <pc:docMk/>
            <pc:sldMk cId="4079930491" sldId="2096975487"/>
            <ac:spMk id="11" creationId="{2820F731-9F0E-456E-BE00-10429B401655}"/>
          </ac:spMkLst>
        </pc:spChg>
        <pc:spChg chg="mod">
          <ac:chgData name="TEON (Tetiana Onyshchenko)" userId="141dee89-0996-4114-a23a-1a3ecd503b44" providerId="ADAL" clId="{F51EA4A5-2673-430B-A644-137B8A99C935}" dt="2021-07-29T13:33:24.931" v="860"/>
          <ac:spMkLst>
            <pc:docMk/>
            <pc:sldMk cId="4079930491" sldId="2096975487"/>
            <ac:spMk id="12" creationId="{CEFC9AAE-0799-4042-A90D-C690B831B65C}"/>
          </ac:spMkLst>
        </pc:spChg>
        <pc:spChg chg="mod">
          <ac:chgData name="TEON (Tetiana Onyshchenko)" userId="141dee89-0996-4114-a23a-1a3ecd503b44" providerId="ADAL" clId="{F51EA4A5-2673-430B-A644-137B8A99C935}" dt="2021-07-29T13:33:24.931" v="860"/>
          <ac:spMkLst>
            <pc:docMk/>
            <pc:sldMk cId="4079930491" sldId="2096975487"/>
            <ac:spMk id="13" creationId="{347AA228-3CDA-4C8E-AB49-AE443DF2DD53}"/>
          </ac:spMkLst>
        </pc:spChg>
        <pc:spChg chg="mod">
          <ac:chgData name="TEON (Tetiana Onyshchenko)" userId="141dee89-0996-4114-a23a-1a3ecd503b44" providerId="ADAL" clId="{F51EA4A5-2673-430B-A644-137B8A99C935}" dt="2021-07-29T13:33:24.931" v="860"/>
          <ac:spMkLst>
            <pc:docMk/>
            <pc:sldMk cId="4079930491" sldId="2096975487"/>
            <ac:spMk id="14" creationId="{3D283C93-024C-4CC3-BD86-22CB0B594FDF}"/>
          </ac:spMkLst>
        </pc:spChg>
        <pc:spChg chg="mod">
          <ac:chgData name="TEON (Tetiana Onyshchenko)" userId="141dee89-0996-4114-a23a-1a3ecd503b44" providerId="ADAL" clId="{F51EA4A5-2673-430B-A644-137B8A99C935}" dt="2021-07-29T13:33:24.931" v="860"/>
          <ac:spMkLst>
            <pc:docMk/>
            <pc:sldMk cId="4079930491" sldId="2096975487"/>
            <ac:spMk id="15" creationId="{CBA88BFC-EB56-4173-900C-FCBE418DE693}"/>
          </ac:spMkLst>
        </pc:spChg>
        <pc:spChg chg="mod">
          <ac:chgData name="TEON (Tetiana Onyshchenko)" userId="141dee89-0996-4114-a23a-1a3ecd503b44" providerId="ADAL" clId="{F51EA4A5-2673-430B-A644-137B8A99C935}" dt="2021-07-29T13:33:24.931" v="860"/>
          <ac:spMkLst>
            <pc:docMk/>
            <pc:sldMk cId="4079930491" sldId="2096975487"/>
            <ac:spMk id="16" creationId="{8BD19909-2244-453C-97C1-16BD17C04FAE}"/>
          </ac:spMkLst>
        </pc:spChg>
        <pc:spChg chg="mod">
          <ac:chgData name="TEON (Tetiana Onyshchenko)" userId="141dee89-0996-4114-a23a-1a3ecd503b44" providerId="ADAL" clId="{F51EA4A5-2673-430B-A644-137B8A99C935}" dt="2021-07-29T13:33:24.931" v="860"/>
          <ac:spMkLst>
            <pc:docMk/>
            <pc:sldMk cId="4079930491" sldId="2096975487"/>
            <ac:spMk id="17" creationId="{CEBD6144-6810-4D56-8DC5-9EA9751094F3}"/>
          </ac:spMkLst>
        </pc:spChg>
        <pc:spChg chg="mod">
          <ac:chgData name="TEON (Tetiana Onyshchenko)" userId="141dee89-0996-4114-a23a-1a3ecd503b44" providerId="ADAL" clId="{F51EA4A5-2673-430B-A644-137B8A99C935}" dt="2021-07-29T13:33:24.931" v="860"/>
          <ac:spMkLst>
            <pc:docMk/>
            <pc:sldMk cId="4079930491" sldId="2096975487"/>
            <ac:spMk id="18" creationId="{93DC5361-19A4-4EA9-999E-566AC99CCEB5}"/>
          </ac:spMkLst>
        </pc:spChg>
        <pc:spChg chg="mod">
          <ac:chgData name="TEON (Tetiana Onyshchenko)" userId="141dee89-0996-4114-a23a-1a3ecd503b44" providerId="ADAL" clId="{F51EA4A5-2673-430B-A644-137B8A99C935}" dt="2021-07-29T13:33:24.931" v="860"/>
          <ac:spMkLst>
            <pc:docMk/>
            <pc:sldMk cId="4079930491" sldId="2096975487"/>
            <ac:spMk id="19" creationId="{40BF63D5-9BB5-4664-B2B5-9AD73BFA1924}"/>
          </ac:spMkLst>
        </pc:spChg>
        <pc:spChg chg="mod">
          <ac:chgData name="TEON (Tetiana Onyshchenko)" userId="141dee89-0996-4114-a23a-1a3ecd503b44" providerId="ADAL" clId="{F51EA4A5-2673-430B-A644-137B8A99C935}" dt="2021-07-29T13:33:24.931" v="860"/>
          <ac:spMkLst>
            <pc:docMk/>
            <pc:sldMk cId="4079930491" sldId="2096975487"/>
            <ac:spMk id="20" creationId="{BA0887A0-64AB-495B-93F3-67B1EF64DFFD}"/>
          </ac:spMkLst>
        </pc:spChg>
        <pc:spChg chg="mod">
          <ac:chgData name="TEON (Tetiana Onyshchenko)" userId="141dee89-0996-4114-a23a-1a3ecd503b44" providerId="ADAL" clId="{F51EA4A5-2673-430B-A644-137B8A99C935}" dt="2021-07-29T13:33:24.931" v="860"/>
          <ac:spMkLst>
            <pc:docMk/>
            <pc:sldMk cId="4079930491" sldId="2096975487"/>
            <ac:spMk id="21" creationId="{5399CB86-DCC7-45D7-9513-3062EFFCAEA9}"/>
          </ac:spMkLst>
        </pc:spChg>
        <pc:spChg chg="mod">
          <ac:chgData name="TEON (Tetiana Onyshchenko)" userId="141dee89-0996-4114-a23a-1a3ecd503b44" providerId="ADAL" clId="{F51EA4A5-2673-430B-A644-137B8A99C935}" dt="2021-07-29T13:33:24.931" v="860"/>
          <ac:spMkLst>
            <pc:docMk/>
            <pc:sldMk cId="4079930491" sldId="2096975487"/>
            <ac:spMk id="22" creationId="{AE6B9878-0223-4F28-B95B-4F4A2C0BB937}"/>
          </ac:spMkLst>
        </pc:spChg>
        <pc:spChg chg="mod">
          <ac:chgData name="TEON (Tetiana Onyshchenko)" userId="141dee89-0996-4114-a23a-1a3ecd503b44" providerId="ADAL" clId="{F51EA4A5-2673-430B-A644-137B8A99C935}" dt="2021-07-29T13:33:24.931" v="860"/>
          <ac:spMkLst>
            <pc:docMk/>
            <pc:sldMk cId="4079930491" sldId="2096975487"/>
            <ac:spMk id="23" creationId="{48DD5CA1-DB6F-4838-B767-F04278C8DF91}"/>
          </ac:spMkLst>
        </pc:spChg>
        <pc:spChg chg="mod">
          <ac:chgData name="TEON (Tetiana Onyshchenko)" userId="141dee89-0996-4114-a23a-1a3ecd503b44" providerId="ADAL" clId="{F51EA4A5-2673-430B-A644-137B8A99C935}" dt="2021-07-29T13:33:24.931" v="860"/>
          <ac:spMkLst>
            <pc:docMk/>
            <pc:sldMk cId="4079930491" sldId="2096975487"/>
            <ac:spMk id="24" creationId="{17B678C2-2EAC-4D50-9B39-FAF7AA0695F6}"/>
          </ac:spMkLst>
        </pc:spChg>
        <pc:spChg chg="mod">
          <ac:chgData name="TEON (Tetiana Onyshchenko)" userId="141dee89-0996-4114-a23a-1a3ecd503b44" providerId="ADAL" clId="{F51EA4A5-2673-430B-A644-137B8A99C935}" dt="2021-07-29T13:33:24.931" v="860"/>
          <ac:spMkLst>
            <pc:docMk/>
            <pc:sldMk cId="4079930491" sldId="2096975487"/>
            <ac:spMk id="25" creationId="{E230A1C9-87F3-4C1A-9490-82ED68BCECF4}"/>
          </ac:spMkLst>
        </pc:spChg>
        <pc:spChg chg="mod">
          <ac:chgData name="TEON (Tetiana Onyshchenko)" userId="141dee89-0996-4114-a23a-1a3ecd503b44" providerId="ADAL" clId="{F51EA4A5-2673-430B-A644-137B8A99C935}" dt="2021-07-29T13:33:24.931" v="860"/>
          <ac:spMkLst>
            <pc:docMk/>
            <pc:sldMk cId="4079930491" sldId="2096975487"/>
            <ac:spMk id="26" creationId="{C494912B-9094-471A-ABD1-09CD4B6E3E6E}"/>
          </ac:spMkLst>
        </pc:spChg>
        <pc:spChg chg="mod">
          <ac:chgData name="TEON (Tetiana Onyshchenko)" userId="141dee89-0996-4114-a23a-1a3ecd503b44" providerId="ADAL" clId="{F51EA4A5-2673-430B-A644-137B8A99C935}" dt="2021-07-29T13:33:24.931" v="860"/>
          <ac:spMkLst>
            <pc:docMk/>
            <pc:sldMk cId="4079930491" sldId="2096975487"/>
            <ac:spMk id="27" creationId="{C910137C-E12C-4AD0-ACAA-1210EF9D2C5F}"/>
          </ac:spMkLst>
        </pc:spChg>
        <pc:spChg chg="mod">
          <ac:chgData name="TEON (Tetiana Onyshchenko)" userId="141dee89-0996-4114-a23a-1a3ecd503b44" providerId="ADAL" clId="{F51EA4A5-2673-430B-A644-137B8A99C935}" dt="2021-07-29T13:33:24.931" v="860"/>
          <ac:spMkLst>
            <pc:docMk/>
            <pc:sldMk cId="4079930491" sldId="2096975487"/>
            <ac:spMk id="28" creationId="{20868E2F-3CAD-495C-94B4-AD97083D2AE2}"/>
          </ac:spMkLst>
        </pc:spChg>
        <pc:spChg chg="mod">
          <ac:chgData name="TEON (Tetiana Onyshchenko)" userId="141dee89-0996-4114-a23a-1a3ecd503b44" providerId="ADAL" clId="{F51EA4A5-2673-430B-A644-137B8A99C935}" dt="2021-07-29T13:33:24.931" v="860"/>
          <ac:spMkLst>
            <pc:docMk/>
            <pc:sldMk cId="4079930491" sldId="2096975487"/>
            <ac:spMk id="29" creationId="{60F9EBCB-92FA-400E-BB4E-578C2077AB4D}"/>
          </ac:spMkLst>
        </pc:spChg>
        <pc:spChg chg="mod">
          <ac:chgData name="TEON (Tetiana Onyshchenko)" userId="141dee89-0996-4114-a23a-1a3ecd503b44" providerId="ADAL" clId="{F51EA4A5-2673-430B-A644-137B8A99C935}" dt="2021-07-29T13:33:24.931" v="860"/>
          <ac:spMkLst>
            <pc:docMk/>
            <pc:sldMk cId="4079930491" sldId="2096975487"/>
            <ac:spMk id="30" creationId="{93BBB913-7119-440E-8D79-D6F669F1527E}"/>
          </ac:spMkLst>
        </pc:spChg>
        <pc:spChg chg="mod">
          <ac:chgData name="TEON (Tetiana Onyshchenko)" userId="141dee89-0996-4114-a23a-1a3ecd503b44" providerId="ADAL" clId="{F51EA4A5-2673-430B-A644-137B8A99C935}" dt="2021-07-29T13:33:24.931" v="860"/>
          <ac:spMkLst>
            <pc:docMk/>
            <pc:sldMk cId="4079930491" sldId="2096975487"/>
            <ac:spMk id="31" creationId="{D3DE6DE5-E71B-4BC3-A819-064A79A0CBCF}"/>
          </ac:spMkLst>
        </pc:spChg>
        <pc:spChg chg="mod">
          <ac:chgData name="TEON (Tetiana Onyshchenko)" userId="141dee89-0996-4114-a23a-1a3ecd503b44" providerId="ADAL" clId="{F51EA4A5-2673-430B-A644-137B8A99C935}" dt="2021-07-29T13:33:24.931" v="860"/>
          <ac:spMkLst>
            <pc:docMk/>
            <pc:sldMk cId="4079930491" sldId="2096975487"/>
            <ac:spMk id="32" creationId="{FE253A87-7825-46FE-8886-EFCDAD3DA121}"/>
          </ac:spMkLst>
        </pc:spChg>
        <pc:spChg chg="mod">
          <ac:chgData name="TEON (Tetiana Onyshchenko)" userId="141dee89-0996-4114-a23a-1a3ecd503b44" providerId="ADAL" clId="{F51EA4A5-2673-430B-A644-137B8A99C935}" dt="2021-07-29T13:33:24.931" v="860"/>
          <ac:spMkLst>
            <pc:docMk/>
            <pc:sldMk cId="4079930491" sldId="2096975487"/>
            <ac:spMk id="33" creationId="{06CCDB44-991A-46B4-A47B-6976044C23CB}"/>
          </ac:spMkLst>
        </pc:spChg>
        <pc:spChg chg="mod">
          <ac:chgData name="TEON (Tetiana Onyshchenko)" userId="141dee89-0996-4114-a23a-1a3ecd503b44" providerId="ADAL" clId="{F51EA4A5-2673-430B-A644-137B8A99C935}" dt="2021-07-29T13:33:24.931" v="860"/>
          <ac:spMkLst>
            <pc:docMk/>
            <pc:sldMk cId="4079930491" sldId="2096975487"/>
            <ac:spMk id="34" creationId="{31A27A8B-6934-44B7-A30C-2D02DEF38064}"/>
          </ac:spMkLst>
        </pc:spChg>
        <pc:spChg chg="mod">
          <ac:chgData name="TEON (Tetiana Onyshchenko)" userId="141dee89-0996-4114-a23a-1a3ecd503b44" providerId="ADAL" clId="{F51EA4A5-2673-430B-A644-137B8A99C935}" dt="2021-07-29T13:33:24.931" v="860"/>
          <ac:spMkLst>
            <pc:docMk/>
            <pc:sldMk cId="4079930491" sldId="2096975487"/>
            <ac:spMk id="35" creationId="{E9F7081D-4CEB-4FB6-9F9C-FEDB12BEEF2C}"/>
          </ac:spMkLst>
        </pc:spChg>
        <pc:spChg chg="mod">
          <ac:chgData name="TEON (Tetiana Onyshchenko)" userId="141dee89-0996-4114-a23a-1a3ecd503b44" providerId="ADAL" clId="{F51EA4A5-2673-430B-A644-137B8A99C935}" dt="2021-07-29T13:33:24.931" v="860"/>
          <ac:spMkLst>
            <pc:docMk/>
            <pc:sldMk cId="4079930491" sldId="2096975487"/>
            <ac:spMk id="36" creationId="{EE0E8ECC-76B6-430C-A552-75F91C5C5E03}"/>
          </ac:spMkLst>
        </pc:spChg>
        <pc:spChg chg="add mod">
          <ac:chgData name="TEON (Tetiana Onyshchenko)" userId="141dee89-0996-4114-a23a-1a3ecd503b44" providerId="ADAL" clId="{F51EA4A5-2673-430B-A644-137B8A99C935}" dt="2021-07-29T18:21:26.329" v="2043" actId="1076"/>
          <ac:spMkLst>
            <pc:docMk/>
            <pc:sldMk cId="4079930491" sldId="2096975487"/>
            <ac:spMk id="37" creationId="{455AEC82-A080-4AB8-ABFC-942BF72BFAD9}"/>
          </ac:spMkLst>
        </pc:spChg>
        <pc:spChg chg="add mod">
          <ac:chgData name="TEON (Tetiana Onyshchenko)" userId="141dee89-0996-4114-a23a-1a3ecd503b44" providerId="ADAL" clId="{F51EA4A5-2673-430B-A644-137B8A99C935}" dt="2021-08-02T09:22:13.616" v="4848" actId="14100"/>
          <ac:spMkLst>
            <pc:docMk/>
            <pc:sldMk cId="4079930491" sldId="2096975487"/>
            <ac:spMk id="38" creationId="{21E4C35E-B0DF-4B53-81D5-9B986FFF73C9}"/>
          </ac:spMkLst>
        </pc:spChg>
        <pc:spChg chg="add mod">
          <ac:chgData name="TEON (Tetiana Onyshchenko)" userId="141dee89-0996-4114-a23a-1a3ecd503b44" providerId="ADAL" clId="{F51EA4A5-2673-430B-A644-137B8A99C935}" dt="2021-07-29T13:44:57.790" v="968" actId="404"/>
          <ac:spMkLst>
            <pc:docMk/>
            <pc:sldMk cId="4079930491" sldId="2096975487"/>
            <ac:spMk id="39" creationId="{24B9E9EE-1AF9-43D4-AFE0-B85875CF0C99}"/>
          </ac:spMkLst>
        </pc:spChg>
        <pc:spChg chg="add del mod">
          <ac:chgData name="TEON (Tetiana Onyshchenko)" userId="141dee89-0996-4114-a23a-1a3ecd503b44" providerId="ADAL" clId="{F51EA4A5-2673-430B-A644-137B8A99C935}" dt="2021-07-29T18:19:24.234" v="2026" actId="478"/>
          <ac:spMkLst>
            <pc:docMk/>
            <pc:sldMk cId="4079930491" sldId="2096975487"/>
            <ac:spMk id="40" creationId="{8CD12F8F-1BE1-453D-AF20-ACD030A70500}"/>
          </ac:spMkLst>
        </pc:spChg>
        <pc:spChg chg="add mod">
          <ac:chgData name="TEON (Tetiana Onyshchenko)" userId="141dee89-0996-4114-a23a-1a3ecd503b44" providerId="ADAL" clId="{F51EA4A5-2673-430B-A644-137B8A99C935}" dt="2021-07-29T18:19:52.677" v="2032" actId="113"/>
          <ac:spMkLst>
            <pc:docMk/>
            <pc:sldMk cId="4079930491" sldId="2096975487"/>
            <ac:spMk id="41" creationId="{705A1CD7-3C88-4935-B243-8F39FA882C34}"/>
          </ac:spMkLst>
        </pc:spChg>
        <pc:spChg chg="add del mod">
          <ac:chgData name="TEON (Tetiana Onyshchenko)" userId="141dee89-0996-4114-a23a-1a3ecd503b44" providerId="ADAL" clId="{F51EA4A5-2673-430B-A644-137B8A99C935}" dt="2021-07-29T13:57:41.808" v="1096" actId="478"/>
          <ac:spMkLst>
            <pc:docMk/>
            <pc:sldMk cId="4079930491" sldId="2096975487"/>
            <ac:spMk id="42" creationId="{3CC93A2D-2BAB-43CC-82F0-7FBBC84DB5A3}"/>
          </ac:spMkLst>
        </pc:spChg>
        <pc:spChg chg="add mod">
          <ac:chgData name="TEON (Tetiana Onyshchenko)" userId="141dee89-0996-4114-a23a-1a3ecd503b44" providerId="ADAL" clId="{F51EA4A5-2673-430B-A644-137B8A99C935}" dt="2021-07-29T14:01:42.004" v="1226" actId="20577"/>
          <ac:spMkLst>
            <pc:docMk/>
            <pc:sldMk cId="4079930491" sldId="2096975487"/>
            <ac:spMk id="43" creationId="{2806325A-BC12-499F-9CCF-73577458597A}"/>
          </ac:spMkLst>
        </pc:spChg>
        <pc:spChg chg="add mod">
          <ac:chgData name="TEON (Tetiana Onyshchenko)" userId="141dee89-0996-4114-a23a-1a3ecd503b44" providerId="ADAL" clId="{F51EA4A5-2673-430B-A644-137B8A99C935}" dt="2021-07-29T18:21:32.329" v="2045" actId="1076"/>
          <ac:spMkLst>
            <pc:docMk/>
            <pc:sldMk cId="4079930491" sldId="2096975487"/>
            <ac:spMk id="44" creationId="{87BE9A13-3078-4896-9BED-6086AC4AC633}"/>
          </ac:spMkLst>
        </pc:spChg>
        <pc:grpChg chg="add mod">
          <ac:chgData name="TEON (Tetiana Onyshchenko)" userId="141dee89-0996-4114-a23a-1a3ecd503b44" providerId="ADAL" clId="{F51EA4A5-2673-430B-A644-137B8A99C935}" dt="2021-07-29T13:56:41.624" v="1077" actId="1076"/>
          <ac:grpSpMkLst>
            <pc:docMk/>
            <pc:sldMk cId="4079930491" sldId="2096975487"/>
            <ac:grpSpMk id="5" creationId="{883150E3-123F-4A9E-84AD-8B5C45616D0B}"/>
          </ac:grpSpMkLst>
        </pc:grpChg>
      </pc:sldChg>
      <pc:sldChg chg="addSp delSp modSp new mod ord modAnim modNotesTx">
        <pc:chgData name="TEON (Tetiana Onyshchenko)" userId="141dee89-0996-4114-a23a-1a3ecd503b44" providerId="ADAL" clId="{F51EA4A5-2673-430B-A644-137B8A99C935}" dt="2021-08-03T15:21:35.488" v="13266"/>
        <pc:sldMkLst>
          <pc:docMk/>
          <pc:sldMk cId="445547149" sldId="2096975488"/>
        </pc:sldMkLst>
        <pc:spChg chg="del">
          <ac:chgData name="TEON (Tetiana Onyshchenko)" userId="141dee89-0996-4114-a23a-1a3ecd503b44" providerId="ADAL" clId="{F51EA4A5-2673-430B-A644-137B8A99C935}" dt="2021-07-29T19:31:50.359" v="3388" actId="478"/>
          <ac:spMkLst>
            <pc:docMk/>
            <pc:sldMk cId="445547149" sldId="2096975488"/>
            <ac:spMk id="2" creationId="{7ED795AF-8C01-417D-AFFC-86B1A8FB2DE6}"/>
          </ac:spMkLst>
        </pc:spChg>
        <pc:spChg chg="del">
          <ac:chgData name="TEON (Tetiana Onyshchenko)" userId="141dee89-0996-4114-a23a-1a3ecd503b44" providerId="ADAL" clId="{F51EA4A5-2673-430B-A644-137B8A99C935}" dt="2021-07-29T19:31:49.043" v="3387" actId="478"/>
          <ac:spMkLst>
            <pc:docMk/>
            <pc:sldMk cId="445547149" sldId="2096975488"/>
            <ac:spMk id="3" creationId="{BBFFCCBF-AD6A-4042-B05A-62295438FF10}"/>
          </ac:spMkLst>
        </pc:spChg>
        <pc:spChg chg="del">
          <ac:chgData name="TEON (Tetiana Onyshchenko)" userId="141dee89-0996-4114-a23a-1a3ecd503b44" providerId="ADAL" clId="{F51EA4A5-2673-430B-A644-137B8A99C935}" dt="2021-07-29T20:26:39.418" v="3816" actId="478"/>
          <ac:spMkLst>
            <pc:docMk/>
            <pc:sldMk cId="445547149" sldId="2096975488"/>
            <ac:spMk id="4" creationId="{B185999B-7B0E-4ED8-B90D-13D48E81040F}"/>
          </ac:spMkLst>
        </pc:spChg>
        <pc:spChg chg="add del mod">
          <ac:chgData name="TEON (Tetiana Onyshchenko)" userId="141dee89-0996-4114-a23a-1a3ecd503b44" providerId="ADAL" clId="{F51EA4A5-2673-430B-A644-137B8A99C935}" dt="2021-07-29T19:31:57.707" v="3393"/>
          <ac:spMkLst>
            <pc:docMk/>
            <pc:sldMk cId="445547149" sldId="2096975488"/>
            <ac:spMk id="5" creationId="{4BDE9A14-E809-4FF7-AC6F-45F4AEF9D661}"/>
          </ac:spMkLst>
        </pc:spChg>
        <pc:spChg chg="add del mod">
          <ac:chgData name="TEON (Tetiana Onyshchenko)" userId="141dee89-0996-4114-a23a-1a3ecd503b44" providerId="ADAL" clId="{F51EA4A5-2673-430B-A644-137B8A99C935}" dt="2021-07-29T19:31:57.707" v="3393"/>
          <ac:spMkLst>
            <pc:docMk/>
            <pc:sldMk cId="445547149" sldId="2096975488"/>
            <ac:spMk id="6" creationId="{E7C74EE0-7B92-49E4-AC3A-FCC01CE2D26D}"/>
          </ac:spMkLst>
        </pc:spChg>
        <pc:spChg chg="add del mod">
          <ac:chgData name="TEON (Tetiana Onyshchenko)" userId="141dee89-0996-4114-a23a-1a3ecd503b44" providerId="ADAL" clId="{F51EA4A5-2673-430B-A644-137B8A99C935}" dt="2021-07-29T19:31:57.707" v="3393"/>
          <ac:spMkLst>
            <pc:docMk/>
            <pc:sldMk cId="445547149" sldId="2096975488"/>
            <ac:spMk id="7" creationId="{2D601637-FB69-4F18-9B36-B447CCDFA7C9}"/>
          </ac:spMkLst>
        </pc:spChg>
        <pc:spChg chg="add del mod">
          <ac:chgData name="TEON (Tetiana Onyshchenko)" userId="141dee89-0996-4114-a23a-1a3ecd503b44" providerId="ADAL" clId="{F51EA4A5-2673-430B-A644-137B8A99C935}" dt="2021-07-29T19:31:57.707" v="3393"/>
          <ac:spMkLst>
            <pc:docMk/>
            <pc:sldMk cId="445547149" sldId="2096975488"/>
            <ac:spMk id="8" creationId="{1E86387F-65A1-4E78-83AB-D6E8D36DEE82}"/>
          </ac:spMkLst>
        </pc:spChg>
        <pc:spChg chg="add del mod">
          <ac:chgData name="TEON (Tetiana Onyshchenko)" userId="141dee89-0996-4114-a23a-1a3ecd503b44" providerId="ADAL" clId="{F51EA4A5-2673-430B-A644-137B8A99C935}" dt="2021-07-29T19:31:57.707" v="3393"/>
          <ac:spMkLst>
            <pc:docMk/>
            <pc:sldMk cId="445547149" sldId="2096975488"/>
            <ac:spMk id="9" creationId="{67C09CC4-9AF0-465B-B1E8-37E5B110547C}"/>
          </ac:spMkLst>
        </pc:spChg>
        <pc:spChg chg="add del mod">
          <ac:chgData name="TEON (Tetiana Onyshchenko)" userId="141dee89-0996-4114-a23a-1a3ecd503b44" providerId="ADAL" clId="{F51EA4A5-2673-430B-A644-137B8A99C935}" dt="2021-07-29T19:31:57.707" v="3393"/>
          <ac:spMkLst>
            <pc:docMk/>
            <pc:sldMk cId="445547149" sldId="2096975488"/>
            <ac:spMk id="10" creationId="{B9132363-BD68-48F6-BD7E-64869B67DFDE}"/>
          </ac:spMkLst>
        </pc:spChg>
        <pc:spChg chg="add del mod">
          <ac:chgData name="TEON (Tetiana Onyshchenko)" userId="141dee89-0996-4114-a23a-1a3ecd503b44" providerId="ADAL" clId="{F51EA4A5-2673-430B-A644-137B8A99C935}" dt="2021-07-29T19:31:57.707" v="3393"/>
          <ac:spMkLst>
            <pc:docMk/>
            <pc:sldMk cId="445547149" sldId="2096975488"/>
            <ac:spMk id="11" creationId="{4D7DF376-879D-4CDF-952B-C1F16CDF61DB}"/>
          </ac:spMkLst>
        </pc:spChg>
        <pc:spChg chg="add del mod">
          <ac:chgData name="TEON (Tetiana Onyshchenko)" userId="141dee89-0996-4114-a23a-1a3ecd503b44" providerId="ADAL" clId="{F51EA4A5-2673-430B-A644-137B8A99C935}" dt="2021-07-29T19:31:57.707" v="3393"/>
          <ac:spMkLst>
            <pc:docMk/>
            <pc:sldMk cId="445547149" sldId="2096975488"/>
            <ac:spMk id="12" creationId="{E4A62398-2026-485E-B926-43B7290FC124}"/>
          </ac:spMkLst>
        </pc:spChg>
        <pc:spChg chg="add del mod">
          <ac:chgData name="TEON (Tetiana Onyshchenko)" userId="141dee89-0996-4114-a23a-1a3ecd503b44" providerId="ADAL" clId="{F51EA4A5-2673-430B-A644-137B8A99C935}" dt="2021-07-29T19:31:57.707" v="3393"/>
          <ac:spMkLst>
            <pc:docMk/>
            <pc:sldMk cId="445547149" sldId="2096975488"/>
            <ac:spMk id="13" creationId="{7E42610D-177F-4739-B3A7-77804EDE2095}"/>
          </ac:spMkLst>
        </pc:spChg>
        <pc:spChg chg="add del mod">
          <ac:chgData name="TEON (Tetiana Onyshchenko)" userId="141dee89-0996-4114-a23a-1a3ecd503b44" providerId="ADAL" clId="{F51EA4A5-2673-430B-A644-137B8A99C935}" dt="2021-07-29T19:31:57.707" v="3393"/>
          <ac:spMkLst>
            <pc:docMk/>
            <pc:sldMk cId="445547149" sldId="2096975488"/>
            <ac:spMk id="14" creationId="{4D185D02-F9A9-4F97-AA81-B107AE8B9199}"/>
          </ac:spMkLst>
        </pc:spChg>
        <pc:spChg chg="add del mod">
          <ac:chgData name="TEON (Tetiana Onyshchenko)" userId="141dee89-0996-4114-a23a-1a3ecd503b44" providerId="ADAL" clId="{F51EA4A5-2673-430B-A644-137B8A99C935}" dt="2021-07-29T19:31:57.707" v="3393"/>
          <ac:spMkLst>
            <pc:docMk/>
            <pc:sldMk cId="445547149" sldId="2096975488"/>
            <ac:spMk id="15" creationId="{71F68164-063B-4FBA-AC98-6C6E1B15ADE1}"/>
          </ac:spMkLst>
        </pc:spChg>
        <pc:spChg chg="add del mod">
          <ac:chgData name="TEON (Tetiana Onyshchenko)" userId="141dee89-0996-4114-a23a-1a3ecd503b44" providerId="ADAL" clId="{F51EA4A5-2673-430B-A644-137B8A99C935}" dt="2021-07-29T19:31:57.707" v="3393"/>
          <ac:spMkLst>
            <pc:docMk/>
            <pc:sldMk cId="445547149" sldId="2096975488"/>
            <ac:spMk id="16" creationId="{AF22E6FC-681D-45A9-A791-8F97A981BD7B}"/>
          </ac:spMkLst>
        </pc:spChg>
        <pc:spChg chg="add del mod">
          <ac:chgData name="TEON (Tetiana Onyshchenko)" userId="141dee89-0996-4114-a23a-1a3ecd503b44" providerId="ADAL" clId="{F51EA4A5-2673-430B-A644-137B8A99C935}" dt="2021-07-29T19:31:57.707" v="3393"/>
          <ac:spMkLst>
            <pc:docMk/>
            <pc:sldMk cId="445547149" sldId="2096975488"/>
            <ac:spMk id="17" creationId="{A81BC4D7-3340-4FCE-B5EA-1A3C275C15CE}"/>
          </ac:spMkLst>
        </pc:spChg>
        <pc:spChg chg="add del mod">
          <ac:chgData name="TEON (Tetiana Onyshchenko)" userId="141dee89-0996-4114-a23a-1a3ecd503b44" providerId="ADAL" clId="{F51EA4A5-2673-430B-A644-137B8A99C935}" dt="2021-07-29T19:31:57.707" v="3393"/>
          <ac:spMkLst>
            <pc:docMk/>
            <pc:sldMk cId="445547149" sldId="2096975488"/>
            <ac:spMk id="18" creationId="{5B754703-5B40-4BF0-8142-85517CF2A62E}"/>
          </ac:spMkLst>
        </pc:spChg>
        <pc:spChg chg="add del mod">
          <ac:chgData name="TEON (Tetiana Onyshchenko)" userId="141dee89-0996-4114-a23a-1a3ecd503b44" providerId="ADAL" clId="{F51EA4A5-2673-430B-A644-137B8A99C935}" dt="2021-07-29T19:31:57.707" v="3393"/>
          <ac:spMkLst>
            <pc:docMk/>
            <pc:sldMk cId="445547149" sldId="2096975488"/>
            <ac:spMk id="19" creationId="{1E124618-D5E6-478F-95D8-AFF41569EEBF}"/>
          </ac:spMkLst>
        </pc:spChg>
        <pc:spChg chg="add del mod">
          <ac:chgData name="TEON (Tetiana Onyshchenko)" userId="141dee89-0996-4114-a23a-1a3ecd503b44" providerId="ADAL" clId="{F51EA4A5-2673-430B-A644-137B8A99C935}" dt="2021-07-29T19:31:57.707" v="3393"/>
          <ac:spMkLst>
            <pc:docMk/>
            <pc:sldMk cId="445547149" sldId="2096975488"/>
            <ac:spMk id="20" creationId="{B62E6DA3-03CD-42B7-8884-E7E7E58D470A}"/>
          </ac:spMkLst>
        </pc:spChg>
        <pc:spChg chg="add del mod">
          <ac:chgData name="TEON (Tetiana Onyshchenko)" userId="141dee89-0996-4114-a23a-1a3ecd503b44" providerId="ADAL" clId="{F51EA4A5-2673-430B-A644-137B8A99C935}" dt="2021-07-29T19:31:57.707" v="3393"/>
          <ac:spMkLst>
            <pc:docMk/>
            <pc:sldMk cId="445547149" sldId="2096975488"/>
            <ac:spMk id="21" creationId="{183CFC5F-3DCB-4322-A0E1-C4028D7D3A03}"/>
          </ac:spMkLst>
        </pc:spChg>
        <pc:spChg chg="add del mod">
          <ac:chgData name="TEON (Tetiana Onyshchenko)" userId="141dee89-0996-4114-a23a-1a3ecd503b44" providerId="ADAL" clId="{F51EA4A5-2673-430B-A644-137B8A99C935}" dt="2021-07-29T19:31:57.707" v="3393"/>
          <ac:spMkLst>
            <pc:docMk/>
            <pc:sldMk cId="445547149" sldId="2096975488"/>
            <ac:spMk id="22" creationId="{A66AF141-8941-47E6-ABC1-F9A0CA2BD5E1}"/>
          </ac:spMkLst>
        </pc:spChg>
        <pc:spChg chg="add del mod">
          <ac:chgData name="TEON (Tetiana Onyshchenko)" userId="141dee89-0996-4114-a23a-1a3ecd503b44" providerId="ADAL" clId="{F51EA4A5-2673-430B-A644-137B8A99C935}" dt="2021-07-29T19:31:57.707" v="3393"/>
          <ac:spMkLst>
            <pc:docMk/>
            <pc:sldMk cId="445547149" sldId="2096975488"/>
            <ac:spMk id="23" creationId="{7F6C0732-C6A3-4596-B809-C17A9F8DFADF}"/>
          </ac:spMkLst>
        </pc:spChg>
        <pc:spChg chg="add del mod">
          <ac:chgData name="TEON (Tetiana Onyshchenko)" userId="141dee89-0996-4114-a23a-1a3ecd503b44" providerId="ADAL" clId="{F51EA4A5-2673-430B-A644-137B8A99C935}" dt="2021-07-29T19:31:57.707" v="3393"/>
          <ac:spMkLst>
            <pc:docMk/>
            <pc:sldMk cId="445547149" sldId="2096975488"/>
            <ac:spMk id="24" creationId="{9658F9BC-BA08-4659-9F7F-A0D231ECEF30}"/>
          </ac:spMkLst>
        </pc:spChg>
        <pc:spChg chg="add del mod">
          <ac:chgData name="TEON (Tetiana Onyshchenko)" userId="141dee89-0996-4114-a23a-1a3ecd503b44" providerId="ADAL" clId="{F51EA4A5-2673-430B-A644-137B8A99C935}" dt="2021-07-29T19:31:57.707" v="3393"/>
          <ac:spMkLst>
            <pc:docMk/>
            <pc:sldMk cId="445547149" sldId="2096975488"/>
            <ac:spMk id="25" creationId="{2195CB80-0EEC-41D7-A5FD-79A59CE76F27}"/>
          </ac:spMkLst>
        </pc:spChg>
        <pc:spChg chg="mod">
          <ac:chgData name="TEON (Tetiana Onyshchenko)" userId="141dee89-0996-4114-a23a-1a3ecd503b44" providerId="ADAL" clId="{F51EA4A5-2673-430B-A644-137B8A99C935}" dt="2021-07-29T19:31:56.189" v="3392" actId="1076"/>
          <ac:spMkLst>
            <pc:docMk/>
            <pc:sldMk cId="445547149" sldId="2096975488"/>
            <ac:spMk id="27" creationId="{FA31E910-FBE6-4C87-9B3A-BF221702F3D4}"/>
          </ac:spMkLst>
        </pc:spChg>
        <pc:spChg chg="mod">
          <ac:chgData name="TEON (Tetiana Onyshchenko)" userId="141dee89-0996-4114-a23a-1a3ecd503b44" providerId="ADAL" clId="{F51EA4A5-2673-430B-A644-137B8A99C935}" dt="2021-07-29T19:31:56.189" v="3392" actId="1076"/>
          <ac:spMkLst>
            <pc:docMk/>
            <pc:sldMk cId="445547149" sldId="2096975488"/>
            <ac:spMk id="34" creationId="{3266FBD6-E579-4DB8-9555-34DADC86AD19}"/>
          </ac:spMkLst>
        </pc:spChg>
        <pc:spChg chg="mod">
          <ac:chgData name="TEON (Tetiana Onyshchenko)" userId="141dee89-0996-4114-a23a-1a3ecd503b44" providerId="ADAL" clId="{F51EA4A5-2673-430B-A644-137B8A99C935}" dt="2021-07-29T19:31:56.189" v="3392" actId="1076"/>
          <ac:spMkLst>
            <pc:docMk/>
            <pc:sldMk cId="445547149" sldId="2096975488"/>
            <ac:spMk id="35" creationId="{42DC4C48-A91B-4D41-91EB-EC8551E5B3A6}"/>
          </ac:spMkLst>
        </pc:spChg>
        <pc:spChg chg="mod">
          <ac:chgData name="TEON (Tetiana Onyshchenko)" userId="141dee89-0996-4114-a23a-1a3ecd503b44" providerId="ADAL" clId="{F51EA4A5-2673-430B-A644-137B8A99C935}" dt="2021-07-29T19:31:56.189" v="3392" actId="1076"/>
          <ac:spMkLst>
            <pc:docMk/>
            <pc:sldMk cId="445547149" sldId="2096975488"/>
            <ac:spMk id="36" creationId="{2F06A8D5-0DCD-4642-BE53-C3146D6D2433}"/>
          </ac:spMkLst>
        </pc:spChg>
        <pc:spChg chg="mod">
          <ac:chgData name="TEON (Tetiana Onyshchenko)" userId="141dee89-0996-4114-a23a-1a3ecd503b44" providerId="ADAL" clId="{F51EA4A5-2673-430B-A644-137B8A99C935}" dt="2021-07-29T19:31:56.189" v="3392" actId="1076"/>
          <ac:spMkLst>
            <pc:docMk/>
            <pc:sldMk cId="445547149" sldId="2096975488"/>
            <ac:spMk id="37" creationId="{D9288AC2-3170-4571-AE2D-F35722A385DE}"/>
          </ac:spMkLst>
        </pc:spChg>
        <pc:spChg chg="add del mod">
          <ac:chgData name="TEON (Tetiana Onyshchenko)" userId="141dee89-0996-4114-a23a-1a3ecd503b44" providerId="ADAL" clId="{F51EA4A5-2673-430B-A644-137B8A99C935}" dt="2021-07-29T20:35:26.516" v="4046" actId="478"/>
          <ac:spMkLst>
            <pc:docMk/>
            <pc:sldMk cId="445547149" sldId="2096975488"/>
            <ac:spMk id="38" creationId="{0C0A1E3F-6ECD-45DC-8206-7E8AFA3EE7B6}"/>
          </ac:spMkLst>
        </pc:spChg>
        <pc:spChg chg="add mod">
          <ac:chgData name="TEON (Tetiana Onyshchenko)" userId="141dee89-0996-4114-a23a-1a3ecd503b44" providerId="ADAL" clId="{F51EA4A5-2673-430B-A644-137B8A99C935}" dt="2021-07-29T20:35:12.574" v="4043" actId="1076"/>
          <ac:spMkLst>
            <pc:docMk/>
            <pc:sldMk cId="445547149" sldId="2096975488"/>
            <ac:spMk id="39" creationId="{747379BB-0653-4489-B0DE-5CCA3440EC95}"/>
          </ac:spMkLst>
        </pc:spChg>
        <pc:spChg chg="mod">
          <ac:chgData name="TEON (Tetiana Onyshchenko)" userId="141dee89-0996-4114-a23a-1a3ecd503b44" providerId="ADAL" clId="{F51EA4A5-2673-430B-A644-137B8A99C935}" dt="2021-07-29T20:28:50.220" v="3839"/>
          <ac:spMkLst>
            <pc:docMk/>
            <pc:sldMk cId="445547149" sldId="2096975488"/>
            <ac:spMk id="50" creationId="{CFE96F67-3EBB-4E16-944D-07A3CFE57B7B}"/>
          </ac:spMkLst>
        </pc:spChg>
        <pc:spChg chg="mod">
          <ac:chgData name="TEON (Tetiana Onyshchenko)" userId="141dee89-0996-4114-a23a-1a3ecd503b44" providerId="ADAL" clId="{F51EA4A5-2673-430B-A644-137B8A99C935}" dt="2021-07-29T20:28:50.220" v="3839"/>
          <ac:spMkLst>
            <pc:docMk/>
            <pc:sldMk cId="445547149" sldId="2096975488"/>
            <ac:spMk id="51" creationId="{B8D63506-7154-431E-AFD9-4695C13CCC8C}"/>
          </ac:spMkLst>
        </pc:spChg>
        <pc:spChg chg="mod">
          <ac:chgData name="TEON (Tetiana Onyshchenko)" userId="141dee89-0996-4114-a23a-1a3ecd503b44" providerId="ADAL" clId="{F51EA4A5-2673-430B-A644-137B8A99C935}" dt="2021-07-29T20:28:50.220" v="3839"/>
          <ac:spMkLst>
            <pc:docMk/>
            <pc:sldMk cId="445547149" sldId="2096975488"/>
            <ac:spMk id="53" creationId="{549BBA58-41AE-4C6F-83E8-431777080C92}"/>
          </ac:spMkLst>
        </pc:spChg>
        <pc:spChg chg="mod">
          <ac:chgData name="TEON (Tetiana Onyshchenko)" userId="141dee89-0996-4114-a23a-1a3ecd503b44" providerId="ADAL" clId="{F51EA4A5-2673-430B-A644-137B8A99C935}" dt="2021-07-29T20:28:50.220" v="3839"/>
          <ac:spMkLst>
            <pc:docMk/>
            <pc:sldMk cId="445547149" sldId="2096975488"/>
            <ac:spMk id="55" creationId="{3A4322B5-B521-4A62-A107-494CDDF72470}"/>
          </ac:spMkLst>
        </pc:spChg>
        <pc:spChg chg="mod">
          <ac:chgData name="TEON (Tetiana Onyshchenko)" userId="141dee89-0996-4114-a23a-1a3ecd503b44" providerId="ADAL" clId="{F51EA4A5-2673-430B-A644-137B8A99C935}" dt="2021-07-29T20:28:50.220" v="3839"/>
          <ac:spMkLst>
            <pc:docMk/>
            <pc:sldMk cId="445547149" sldId="2096975488"/>
            <ac:spMk id="57" creationId="{D13F735B-7AD0-4E0A-9811-F2BB823BBFB1}"/>
          </ac:spMkLst>
        </pc:spChg>
        <pc:spChg chg="mod">
          <ac:chgData name="TEON (Tetiana Onyshchenko)" userId="141dee89-0996-4114-a23a-1a3ecd503b44" providerId="ADAL" clId="{F51EA4A5-2673-430B-A644-137B8A99C935}" dt="2021-07-29T20:28:50.220" v="3839"/>
          <ac:spMkLst>
            <pc:docMk/>
            <pc:sldMk cId="445547149" sldId="2096975488"/>
            <ac:spMk id="59" creationId="{96913E26-7180-4E65-B39C-AE44BBE4E499}"/>
          </ac:spMkLst>
        </pc:spChg>
        <pc:spChg chg="mod">
          <ac:chgData name="TEON (Tetiana Onyshchenko)" userId="141dee89-0996-4114-a23a-1a3ecd503b44" providerId="ADAL" clId="{F51EA4A5-2673-430B-A644-137B8A99C935}" dt="2021-07-29T20:28:50.220" v="3839"/>
          <ac:spMkLst>
            <pc:docMk/>
            <pc:sldMk cId="445547149" sldId="2096975488"/>
            <ac:spMk id="61" creationId="{631D05A1-7591-4DEC-9BD3-7337DC9F598E}"/>
          </ac:spMkLst>
        </pc:spChg>
        <pc:spChg chg="mod">
          <ac:chgData name="TEON (Tetiana Onyshchenko)" userId="141dee89-0996-4114-a23a-1a3ecd503b44" providerId="ADAL" clId="{F51EA4A5-2673-430B-A644-137B8A99C935}" dt="2021-07-29T20:28:50.220" v="3839"/>
          <ac:spMkLst>
            <pc:docMk/>
            <pc:sldMk cId="445547149" sldId="2096975488"/>
            <ac:spMk id="62" creationId="{D625D6CB-9F5C-4F5D-9848-35BE4B38791B}"/>
          </ac:spMkLst>
        </pc:spChg>
        <pc:spChg chg="mod">
          <ac:chgData name="TEON (Tetiana Onyshchenko)" userId="141dee89-0996-4114-a23a-1a3ecd503b44" providerId="ADAL" clId="{F51EA4A5-2673-430B-A644-137B8A99C935}" dt="2021-07-29T20:28:50.220" v="3839"/>
          <ac:spMkLst>
            <pc:docMk/>
            <pc:sldMk cId="445547149" sldId="2096975488"/>
            <ac:spMk id="65" creationId="{EA57BE52-1A99-435B-8A79-3E83B747F285}"/>
          </ac:spMkLst>
        </pc:spChg>
        <pc:spChg chg="mod">
          <ac:chgData name="TEON (Tetiana Onyshchenko)" userId="141dee89-0996-4114-a23a-1a3ecd503b44" providerId="ADAL" clId="{F51EA4A5-2673-430B-A644-137B8A99C935}" dt="2021-07-29T20:28:50.220" v="3839"/>
          <ac:spMkLst>
            <pc:docMk/>
            <pc:sldMk cId="445547149" sldId="2096975488"/>
            <ac:spMk id="67" creationId="{D6E9AAAA-11F9-4692-8605-C6357E5CBC32}"/>
          </ac:spMkLst>
        </pc:spChg>
        <pc:spChg chg="mod">
          <ac:chgData name="TEON (Tetiana Onyshchenko)" userId="141dee89-0996-4114-a23a-1a3ecd503b44" providerId="ADAL" clId="{F51EA4A5-2673-430B-A644-137B8A99C935}" dt="2021-07-29T20:28:50.220" v="3839"/>
          <ac:spMkLst>
            <pc:docMk/>
            <pc:sldMk cId="445547149" sldId="2096975488"/>
            <ac:spMk id="68" creationId="{D68E7826-731F-46B7-87FB-57923579E023}"/>
          </ac:spMkLst>
        </pc:spChg>
        <pc:spChg chg="mod">
          <ac:chgData name="TEON (Tetiana Onyshchenko)" userId="141dee89-0996-4114-a23a-1a3ecd503b44" providerId="ADAL" clId="{F51EA4A5-2673-430B-A644-137B8A99C935}" dt="2021-07-29T20:28:50.220" v="3839"/>
          <ac:spMkLst>
            <pc:docMk/>
            <pc:sldMk cId="445547149" sldId="2096975488"/>
            <ac:spMk id="69" creationId="{2AEE7C6D-DDDE-45B1-AD97-4AC55B5FA5AD}"/>
          </ac:spMkLst>
        </pc:spChg>
        <pc:spChg chg="mod">
          <ac:chgData name="TEON (Tetiana Onyshchenko)" userId="141dee89-0996-4114-a23a-1a3ecd503b44" providerId="ADAL" clId="{F51EA4A5-2673-430B-A644-137B8A99C935}" dt="2021-07-29T20:28:50.220" v="3839"/>
          <ac:spMkLst>
            <pc:docMk/>
            <pc:sldMk cId="445547149" sldId="2096975488"/>
            <ac:spMk id="70" creationId="{C2DEB456-05A7-4B38-BE95-0EC01F6C202D}"/>
          </ac:spMkLst>
        </pc:spChg>
        <pc:spChg chg="mod">
          <ac:chgData name="TEON (Tetiana Onyshchenko)" userId="141dee89-0996-4114-a23a-1a3ecd503b44" providerId="ADAL" clId="{F51EA4A5-2673-430B-A644-137B8A99C935}" dt="2021-07-29T20:28:50.220" v="3839"/>
          <ac:spMkLst>
            <pc:docMk/>
            <pc:sldMk cId="445547149" sldId="2096975488"/>
            <ac:spMk id="71" creationId="{605A2A92-0DCC-4D0D-90AE-D9D49C8731A6}"/>
          </ac:spMkLst>
        </pc:spChg>
        <pc:spChg chg="mod">
          <ac:chgData name="TEON (Tetiana Onyshchenko)" userId="141dee89-0996-4114-a23a-1a3ecd503b44" providerId="ADAL" clId="{F51EA4A5-2673-430B-A644-137B8A99C935}" dt="2021-07-29T20:28:50.220" v="3839"/>
          <ac:spMkLst>
            <pc:docMk/>
            <pc:sldMk cId="445547149" sldId="2096975488"/>
            <ac:spMk id="72" creationId="{3E780EEB-32DB-4714-AE0E-826FCD11B71D}"/>
          </ac:spMkLst>
        </pc:spChg>
        <pc:spChg chg="mod">
          <ac:chgData name="TEON (Tetiana Onyshchenko)" userId="141dee89-0996-4114-a23a-1a3ecd503b44" providerId="ADAL" clId="{F51EA4A5-2673-430B-A644-137B8A99C935}" dt="2021-07-29T20:28:50.220" v="3839"/>
          <ac:spMkLst>
            <pc:docMk/>
            <pc:sldMk cId="445547149" sldId="2096975488"/>
            <ac:spMk id="73" creationId="{BFDDBE1C-FC47-4E52-9003-DEC3602D0B68}"/>
          </ac:spMkLst>
        </pc:spChg>
        <pc:spChg chg="mod">
          <ac:chgData name="TEON (Tetiana Onyshchenko)" userId="141dee89-0996-4114-a23a-1a3ecd503b44" providerId="ADAL" clId="{F51EA4A5-2673-430B-A644-137B8A99C935}" dt="2021-07-29T20:28:50.220" v="3839"/>
          <ac:spMkLst>
            <pc:docMk/>
            <pc:sldMk cId="445547149" sldId="2096975488"/>
            <ac:spMk id="74" creationId="{501C70E7-1882-452D-9662-5F3C88FABE0F}"/>
          </ac:spMkLst>
        </pc:spChg>
        <pc:spChg chg="mod">
          <ac:chgData name="TEON (Tetiana Onyshchenko)" userId="141dee89-0996-4114-a23a-1a3ecd503b44" providerId="ADAL" clId="{F51EA4A5-2673-430B-A644-137B8A99C935}" dt="2021-07-29T20:28:50.220" v="3839"/>
          <ac:spMkLst>
            <pc:docMk/>
            <pc:sldMk cId="445547149" sldId="2096975488"/>
            <ac:spMk id="75" creationId="{493E3A38-0F1D-4FE7-922C-9C8D0FFC54F3}"/>
          </ac:spMkLst>
        </pc:spChg>
        <pc:spChg chg="mod">
          <ac:chgData name="TEON (Tetiana Onyshchenko)" userId="141dee89-0996-4114-a23a-1a3ecd503b44" providerId="ADAL" clId="{F51EA4A5-2673-430B-A644-137B8A99C935}" dt="2021-07-29T20:28:50.220" v="3839"/>
          <ac:spMkLst>
            <pc:docMk/>
            <pc:sldMk cId="445547149" sldId="2096975488"/>
            <ac:spMk id="76" creationId="{3FDF2970-A385-4AEB-9BE6-D5002B1625E5}"/>
          </ac:spMkLst>
        </pc:spChg>
        <pc:spChg chg="mod">
          <ac:chgData name="TEON (Tetiana Onyshchenko)" userId="141dee89-0996-4114-a23a-1a3ecd503b44" providerId="ADAL" clId="{F51EA4A5-2673-430B-A644-137B8A99C935}" dt="2021-07-29T20:28:50.220" v="3839"/>
          <ac:spMkLst>
            <pc:docMk/>
            <pc:sldMk cId="445547149" sldId="2096975488"/>
            <ac:spMk id="77" creationId="{2EDE2534-C4A7-49DD-B40C-E0E871C6A96B}"/>
          </ac:spMkLst>
        </pc:spChg>
        <pc:spChg chg="mod">
          <ac:chgData name="TEON (Tetiana Onyshchenko)" userId="141dee89-0996-4114-a23a-1a3ecd503b44" providerId="ADAL" clId="{F51EA4A5-2673-430B-A644-137B8A99C935}" dt="2021-07-29T20:28:50.220" v="3839"/>
          <ac:spMkLst>
            <pc:docMk/>
            <pc:sldMk cId="445547149" sldId="2096975488"/>
            <ac:spMk id="78" creationId="{8AEA7C16-6C65-4A6E-B1B4-7E4076BC49B6}"/>
          </ac:spMkLst>
        </pc:spChg>
        <pc:spChg chg="mod">
          <ac:chgData name="TEON (Tetiana Onyshchenko)" userId="141dee89-0996-4114-a23a-1a3ecd503b44" providerId="ADAL" clId="{F51EA4A5-2673-430B-A644-137B8A99C935}" dt="2021-07-29T20:34:38.144" v="4036" actId="1076"/>
          <ac:spMkLst>
            <pc:docMk/>
            <pc:sldMk cId="445547149" sldId="2096975488"/>
            <ac:spMk id="89" creationId="{3C5EEA9D-45F6-4057-87B3-2B8DE2707EE4}"/>
          </ac:spMkLst>
        </pc:spChg>
        <pc:spChg chg="mod">
          <ac:chgData name="TEON (Tetiana Onyshchenko)" userId="141dee89-0996-4114-a23a-1a3ecd503b44" providerId="ADAL" clId="{F51EA4A5-2673-430B-A644-137B8A99C935}" dt="2021-07-29T20:34:38.144" v="4036" actId="1076"/>
          <ac:spMkLst>
            <pc:docMk/>
            <pc:sldMk cId="445547149" sldId="2096975488"/>
            <ac:spMk id="90" creationId="{51B10274-6FD1-4AD0-A411-607AFB6B7D4D}"/>
          </ac:spMkLst>
        </pc:spChg>
        <pc:spChg chg="mod">
          <ac:chgData name="TEON (Tetiana Onyshchenko)" userId="141dee89-0996-4114-a23a-1a3ecd503b44" providerId="ADAL" clId="{F51EA4A5-2673-430B-A644-137B8A99C935}" dt="2021-07-29T20:34:38.144" v="4036" actId="1076"/>
          <ac:spMkLst>
            <pc:docMk/>
            <pc:sldMk cId="445547149" sldId="2096975488"/>
            <ac:spMk id="92" creationId="{15F6D31C-3093-4DB2-9744-579DF9A6C429}"/>
          </ac:spMkLst>
        </pc:spChg>
        <pc:spChg chg="mod">
          <ac:chgData name="TEON (Tetiana Onyshchenko)" userId="141dee89-0996-4114-a23a-1a3ecd503b44" providerId="ADAL" clId="{F51EA4A5-2673-430B-A644-137B8A99C935}" dt="2021-07-29T20:34:38.144" v="4036" actId="1076"/>
          <ac:spMkLst>
            <pc:docMk/>
            <pc:sldMk cId="445547149" sldId="2096975488"/>
            <ac:spMk id="94" creationId="{067E4B3A-1E95-4A15-9301-72A105170F31}"/>
          </ac:spMkLst>
        </pc:spChg>
        <pc:spChg chg="mod">
          <ac:chgData name="TEON (Tetiana Onyshchenko)" userId="141dee89-0996-4114-a23a-1a3ecd503b44" providerId="ADAL" clId="{F51EA4A5-2673-430B-A644-137B8A99C935}" dt="2021-07-29T20:34:38.144" v="4036" actId="1076"/>
          <ac:spMkLst>
            <pc:docMk/>
            <pc:sldMk cId="445547149" sldId="2096975488"/>
            <ac:spMk id="96" creationId="{B20E73CD-893D-499E-98DC-1421BA671847}"/>
          </ac:spMkLst>
        </pc:spChg>
        <pc:spChg chg="mod">
          <ac:chgData name="TEON (Tetiana Onyshchenko)" userId="141dee89-0996-4114-a23a-1a3ecd503b44" providerId="ADAL" clId="{F51EA4A5-2673-430B-A644-137B8A99C935}" dt="2021-07-29T20:35:32.094" v="4047" actId="1076"/>
          <ac:spMkLst>
            <pc:docMk/>
            <pc:sldMk cId="445547149" sldId="2096975488"/>
            <ac:spMk id="98" creationId="{5418B3A3-C6AB-4489-A0AA-DA45738EC08C}"/>
          </ac:spMkLst>
        </pc:spChg>
        <pc:spChg chg="mod">
          <ac:chgData name="TEON (Tetiana Onyshchenko)" userId="141dee89-0996-4114-a23a-1a3ecd503b44" providerId="ADAL" clId="{F51EA4A5-2673-430B-A644-137B8A99C935}" dt="2021-07-29T20:34:38.144" v="4036" actId="1076"/>
          <ac:spMkLst>
            <pc:docMk/>
            <pc:sldMk cId="445547149" sldId="2096975488"/>
            <ac:spMk id="100" creationId="{ED19D3C2-8FDA-4FC2-9ED0-0485493E54CF}"/>
          </ac:spMkLst>
        </pc:spChg>
        <pc:spChg chg="mod">
          <ac:chgData name="TEON (Tetiana Onyshchenko)" userId="141dee89-0996-4114-a23a-1a3ecd503b44" providerId="ADAL" clId="{F51EA4A5-2673-430B-A644-137B8A99C935}" dt="2021-07-29T20:34:38.144" v="4036" actId="1076"/>
          <ac:spMkLst>
            <pc:docMk/>
            <pc:sldMk cId="445547149" sldId="2096975488"/>
            <ac:spMk id="101" creationId="{818EF0CD-B6BE-4EAE-B1EE-DCC57DA91B9A}"/>
          </ac:spMkLst>
        </pc:spChg>
        <pc:spChg chg="mod">
          <ac:chgData name="TEON (Tetiana Onyshchenko)" userId="141dee89-0996-4114-a23a-1a3ecd503b44" providerId="ADAL" clId="{F51EA4A5-2673-430B-A644-137B8A99C935}" dt="2021-07-29T20:34:38.144" v="4036" actId="1076"/>
          <ac:spMkLst>
            <pc:docMk/>
            <pc:sldMk cId="445547149" sldId="2096975488"/>
            <ac:spMk id="104" creationId="{BCEBF930-BA62-4C51-9C48-9323AF9B0A0C}"/>
          </ac:spMkLst>
        </pc:spChg>
        <pc:spChg chg="mod">
          <ac:chgData name="TEON (Tetiana Onyshchenko)" userId="141dee89-0996-4114-a23a-1a3ecd503b44" providerId="ADAL" clId="{F51EA4A5-2673-430B-A644-137B8A99C935}" dt="2021-07-29T20:34:38.144" v="4036" actId="1076"/>
          <ac:spMkLst>
            <pc:docMk/>
            <pc:sldMk cId="445547149" sldId="2096975488"/>
            <ac:spMk id="106" creationId="{EA13A5D7-0FD3-4F62-AEE5-E05A4A5CAFDF}"/>
          </ac:spMkLst>
        </pc:spChg>
        <pc:spChg chg="mod">
          <ac:chgData name="TEON (Tetiana Onyshchenko)" userId="141dee89-0996-4114-a23a-1a3ecd503b44" providerId="ADAL" clId="{F51EA4A5-2673-430B-A644-137B8A99C935}" dt="2021-07-29T20:34:38.144" v="4036" actId="1076"/>
          <ac:spMkLst>
            <pc:docMk/>
            <pc:sldMk cId="445547149" sldId="2096975488"/>
            <ac:spMk id="107" creationId="{3DB6D53B-84B0-4138-AC32-DD9CF23761E2}"/>
          </ac:spMkLst>
        </pc:spChg>
        <pc:spChg chg="mod">
          <ac:chgData name="TEON (Tetiana Onyshchenko)" userId="141dee89-0996-4114-a23a-1a3ecd503b44" providerId="ADAL" clId="{F51EA4A5-2673-430B-A644-137B8A99C935}" dt="2021-07-29T20:34:38.144" v="4036" actId="1076"/>
          <ac:spMkLst>
            <pc:docMk/>
            <pc:sldMk cId="445547149" sldId="2096975488"/>
            <ac:spMk id="108" creationId="{859C3FC7-DE9E-47D7-B354-AAE7CC342508}"/>
          </ac:spMkLst>
        </pc:spChg>
        <pc:spChg chg="mod">
          <ac:chgData name="TEON (Tetiana Onyshchenko)" userId="141dee89-0996-4114-a23a-1a3ecd503b44" providerId="ADAL" clId="{F51EA4A5-2673-430B-A644-137B8A99C935}" dt="2021-07-29T20:34:38.144" v="4036" actId="1076"/>
          <ac:spMkLst>
            <pc:docMk/>
            <pc:sldMk cId="445547149" sldId="2096975488"/>
            <ac:spMk id="109" creationId="{F4208849-4C51-4BE7-B850-C130BB5E0AB6}"/>
          </ac:spMkLst>
        </pc:spChg>
        <pc:spChg chg="mod">
          <ac:chgData name="TEON (Tetiana Onyshchenko)" userId="141dee89-0996-4114-a23a-1a3ecd503b44" providerId="ADAL" clId="{F51EA4A5-2673-430B-A644-137B8A99C935}" dt="2021-07-29T20:34:38.144" v="4036" actId="1076"/>
          <ac:spMkLst>
            <pc:docMk/>
            <pc:sldMk cId="445547149" sldId="2096975488"/>
            <ac:spMk id="110" creationId="{7E26EB2D-109C-4E12-AC02-3B1174AED49C}"/>
          </ac:spMkLst>
        </pc:spChg>
        <pc:spChg chg="mod">
          <ac:chgData name="TEON (Tetiana Onyshchenko)" userId="141dee89-0996-4114-a23a-1a3ecd503b44" providerId="ADAL" clId="{F51EA4A5-2673-430B-A644-137B8A99C935}" dt="2021-07-29T20:34:38.144" v="4036" actId="1076"/>
          <ac:spMkLst>
            <pc:docMk/>
            <pc:sldMk cId="445547149" sldId="2096975488"/>
            <ac:spMk id="111" creationId="{BACAEF1A-A5F4-4FE1-9B30-68F5AEB153A4}"/>
          </ac:spMkLst>
        </pc:spChg>
        <pc:spChg chg="mod">
          <ac:chgData name="TEON (Tetiana Onyshchenko)" userId="141dee89-0996-4114-a23a-1a3ecd503b44" providerId="ADAL" clId="{F51EA4A5-2673-430B-A644-137B8A99C935}" dt="2021-07-29T20:34:38.144" v="4036" actId="1076"/>
          <ac:spMkLst>
            <pc:docMk/>
            <pc:sldMk cId="445547149" sldId="2096975488"/>
            <ac:spMk id="112" creationId="{F0CB4F75-5BD0-463A-AC29-63B8029B3115}"/>
          </ac:spMkLst>
        </pc:spChg>
        <pc:spChg chg="mod">
          <ac:chgData name="TEON (Tetiana Onyshchenko)" userId="141dee89-0996-4114-a23a-1a3ecd503b44" providerId="ADAL" clId="{F51EA4A5-2673-430B-A644-137B8A99C935}" dt="2021-07-29T20:34:38.144" v="4036" actId="1076"/>
          <ac:spMkLst>
            <pc:docMk/>
            <pc:sldMk cId="445547149" sldId="2096975488"/>
            <ac:spMk id="113" creationId="{BF93C12E-0681-4DEB-9B86-F79CF82FBE2C}"/>
          </ac:spMkLst>
        </pc:spChg>
        <pc:spChg chg="mod">
          <ac:chgData name="TEON (Tetiana Onyshchenko)" userId="141dee89-0996-4114-a23a-1a3ecd503b44" providerId="ADAL" clId="{F51EA4A5-2673-430B-A644-137B8A99C935}" dt="2021-07-29T20:34:38.144" v="4036" actId="1076"/>
          <ac:spMkLst>
            <pc:docMk/>
            <pc:sldMk cId="445547149" sldId="2096975488"/>
            <ac:spMk id="114" creationId="{69E679AB-7F4B-474D-B93A-1AC0FE7B9A38}"/>
          </ac:spMkLst>
        </pc:spChg>
        <pc:spChg chg="mod">
          <ac:chgData name="TEON (Tetiana Onyshchenko)" userId="141dee89-0996-4114-a23a-1a3ecd503b44" providerId="ADAL" clId="{F51EA4A5-2673-430B-A644-137B8A99C935}" dt="2021-07-29T20:34:38.144" v="4036" actId="1076"/>
          <ac:spMkLst>
            <pc:docMk/>
            <pc:sldMk cId="445547149" sldId="2096975488"/>
            <ac:spMk id="115" creationId="{61555213-CD1C-4CCE-9136-84F58AD3D8AD}"/>
          </ac:spMkLst>
        </pc:spChg>
        <pc:spChg chg="mod">
          <ac:chgData name="TEON (Tetiana Onyshchenko)" userId="141dee89-0996-4114-a23a-1a3ecd503b44" providerId="ADAL" clId="{F51EA4A5-2673-430B-A644-137B8A99C935}" dt="2021-07-29T20:34:38.144" v="4036" actId="1076"/>
          <ac:spMkLst>
            <pc:docMk/>
            <pc:sldMk cId="445547149" sldId="2096975488"/>
            <ac:spMk id="116" creationId="{04BA7CA6-C045-4F28-BD76-D8C206B93CFC}"/>
          </ac:spMkLst>
        </pc:spChg>
        <pc:spChg chg="mod">
          <ac:chgData name="TEON (Tetiana Onyshchenko)" userId="141dee89-0996-4114-a23a-1a3ecd503b44" providerId="ADAL" clId="{F51EA4A5-2673-430B-A644-137B8A99C935}" dt="2021-07-29T20:34:38.144" v="4036" actId="1076"/>
          <ac:spMkLst>
            <pc:docMk/>
            <pc:sldMk cId="445547149" sldId="2096975488"/>
            <ac:spMk id="117" creationId="{12700B45-817E-45D1-8DD3-688E1B50FC39}"/>
          </ac:spMkLst>
        </pc:spChg>
        <pc:spChg chg="add del mod">
          <ac:chgData name="TEON (Tetiana Onyshchenko)" userId="141dee89-0996-4114-a23a-1a3ecd503b44" providerId="ADAL" clId="{F51EA4A5-2673-430B-A644-137B8A99C935}" dt="2021-07-29T20:32:56.693" v="4029" actId="478"/>
          <ac:spMkLst>
            <pc:docMk/>
            <pc:sldMk cId="445547149" sldId="2096975488"/>
            <ac:spMk id="118" creationId="{C08A4F6C-75EC-4B87-A048-98FC71BE0A35}"/>
          </ac:spMkLst>
        </pc:spChg>
        <pc:spChg chg="add del mod">
          <ac:chgData name="TEON (Tetiana Onyshchenko)" userId="141dee89-0996-4114-a23a-1a3ecd503b44" providerId="ADAL" clId="{F51EA4A5-2673-430B-A644-137B8A99C935}" dt="2021-07-29T20:32:59.004" v="4030" actId="478"/>
          <ac:spMkLst>
            <pc:docMk/>
            <pc:sldMk cId="445547149" sldId="2096975488"/>
            <ac:spMk id="120" creationId="{599AA14B-D7FC-4350-B337-0C738C8AA1D1}"/>
          </ac:spMkLst>
        </pc:spChg>
        <pc:spChg chg="add mod">
          <ac:chgData name="TEON (Tetiana Onyshchenko)" userId="141dee89-0996-4114-a23a-1a3ecd503b44" providerId="ADAL" clId="{F51EA4A5-2673-430B-A644-137B8A99C935}" dt="2021-07-29T20:35:05.745" v="4040" actId="6549"/>
          <ac:spMkLst>
            <pc:docMk/>
            <pc:sldMk cId="445547149" sldId="2096975488"/>
            <ac:spMk id="121" creationId="{BE66D742-88F6-4E87-BD9B-010D5A885EB4}"/>
          </ac:spMkLst>
        </pc:spChg>
        <pc:grpChg chg="add del mod">
          <ac:chgData name="TEON (Tetiana Onyshchenko)" userId="141dee89-0996-4114-a23a-1a3ecd503b44" providerId="ADAL" clId="{F51EA4A5-2673-430B-A644-137B8A99C935}" dt="2021-07-29T19:31:57.707" v="3393"/>
          <ac:grpSpMkLst>
            <pc:docMk/>
            <pc:sldMk cId="445547149" sldId="2096975488"/>
            <ac:grpSpMk id="26" creationId="{F54D99A7-94CD-4C74-8DAF-29370C6AF26E}"/>
          </ac:grpSpMkLst>
        </pc:grpChg>
        <pc:grpChg chg="mod">
          <ac:chgData name="TEON (Tetiana Onyshchenko)" userId="141dee89-0996-4114-a23a-1a3ecd503b44" providerId="ADAL" clId="{F51EA4A5-2673-430B-A644-137B8A99C935}" dt="2021-07-29T19:31:56.189" v="3392" actId="1076"/>
          <ac:grpSpMkLst>
            <pc:docMk/>
            <pc:sldMk cId="445547149" sldId="2096975488"/>
            <ac:grpSpMk id="28" creationId="{8F18CC80-BAD3-46E3-B4D5-8DB295E44D4D}"/>
          </ac:grpSpMkLst>
        </pc:grpChg>
        <pc:grpChg chg="add del mod">
          <ac:chgData name="TEON (Tetiana Onyshchenko)" userId="141dee89-0996-4114-a23a-1a3ecd503b44" providerId="ADAL" clId="{F51EA4A5-2673-430B-A644-137B8A99C935}" dt="2021-07-29T19:31:57.707" v="3393"/>
          <ac:grpSpMkLst>
            <pc:docMk/>
            <pc:sldMk cId="445547149" sldId="2096975488"/>
            <ac:grpSpMk id="31" creationId="{2760D4ED-5F01-4289-B2CB-B222CF5DD5DE}"/>
          </ac:grpSpMkLst>
        </pc:grpChg>
        <pc:grpChg chg="mod">
          <ac:chgData name="TEON (Tetiana Onyshchenko)" userId="141dee89-0996-4114-a23a-1a3ecd503b44" providerId="ADAL" clId="{F51EA4A5-2673-430B-A644-137B8A99C935}" dt="2021-07-29T19:31:56.189" v="3392" actId="1076"/>
          <ac:grpSpMkLst>
            <pc:docMk/>
            <pc:sldMk cId="445547149" sldId="2096975488"/>
            <ac:grpSpMk id="32" creationId="{3E82DAF1-5BFC-4B9A-8CD7-67A28F275CC5}"/>
          </ac:grpSpMkLst>
        </pc:grpChg>
        <pc:grpChg chg="mod">
          <ac:chgData name="TEON (Tetiana Onyshchenko)" userId="141dee89-0996-4114-a23a-1a3ecd503b44" providerId="ADAL" clId="{F51EA4A5-2673-430B-A644-137B8A99C935}" dt="2021-07-29T19:31:56.189" v="3392" actId="1076"/>
          <ac:grpSpMkLst>
            <pc:docMk/>
            <pc:sldMk cId="445547149" sldId="2096975488"/>
            <ac:grpSpMk id="33" creationId="{A2E588AF-3A7E-4393-8EA6-81546F625009}"/>
          </ac:grpSpMkLst>
        </pc:grpChg>
        <pc:grpChg chg="add del mod">
          <ac:chgData name="TEON (Tetiana Onyshchenko)" userId="141dee89-0996-4114-a23a-1a3ecd503b44" providerId="ADAL" clId="{F51EA4A5-2673-430B-A644-137B8A99C935}" dt="2021-07-29T20:28:53.483" v="3840"/>
          <ac:grpSpMkLst>
            <pc:docMk/>
            <pc:sldMk cId="445547149" sldId="2096975488"/>
            <ac:grpSpMk id="40" creationId="{E50C6E86-9DDB-4AEB-BA9E-58CEE5C20343}"/>
          </ac:grpSpMkLst>
        </pc:grpChg>
        <pc:grpChg chg="add del mod">
          <ac:chgData name="TEON (Tetiana Onyshchenko)" userId="141dee89-0996-4114-a23a-1a3ecd503b44" providerId="ADAL" clId="{F51EA4A5-2673-430B-A644-137B8A99C935}" dt="2021-07-29T20:28:53.483" v="3840"/>
          <ac:grpSpMkLst>
            <pc:docMk/>
            <pc:sldMk cId="445547149" sldId="2096975488"/>
            <ac:grpSpMk id="44" creationId="{0F0B174C-6DC8-4496-B56D-5BDC195A9CEE}"/>
          </ac:grpSpMkLst>
        </pc:grpChg>
        <pc:grpChg chg="mod">
          <ac:chgData name="TEON (Tetiana Onyshchenko)" userId="141dee89-0996-4114-a23a-1a3ecd503b44" providerId="ADAL" clId="{F51EA4A5-2673-430B-A644-137B8A99C935}" dt="2021-07-29T20:28:50.220" v="3839"/>
          <ac:grpSpMkLst>
            <pc:docMk/>
            <pc:sldMk cId="445547149" sldId="2096975488"/>
            <ac:grpSpMk id="52" creationId="{8CD7DB0B-3955-4A42-9A0E-9509BDD9AFEC}"/>
          </ac:grpSpMkLst>
        </pc:grpChg>
        <pc:grpChg chg="mod">
          <ac:chgData name="TEON (Tetiana Onyshchenko)" userId="141dee89-0996-4114-a23a-1a3ecd503b44" providerId="ADAL" clId="{F51EA4A5-2673-430B-A644-137B8A99C935}" dt="2021-07-29T20:28:50.220" v="3839"/>
          <ac:grpSpMkLst>
            <pc:docMk/>
            <pc:sldMk cId="445547149" sldId="2096975488"/>
            <ac:grpSpMk id="54" creationId="{EB5AEF55-DDA2-418B-AC73-48A2E2C97EF0}"/>
          </ac:grpSpMkLst>
        </pc:grpChg>
        <pc:grpChg chg="mod">
          <ac:chgData name="TEON (Tetiana Onyshchenko)" userId="141dee89-0996-4114-a23a-1a3ecd503b44" providerId="ADAL" clId="{F51EA4A5-2673-430B-A644-137B8A99C935}" dt="2021-07-29T20:28:50.220" v="3839"/>
          <ac:grpSpMkLst>
            <pc:docMk/>
            <pc:sldMk cId="445547149" sldId="2096975488"/>
            <ac:grpSpMk id="56" creationId="{451EBC87-9898-4546-A9D2-0E3BD4ABDE37}"/>
          </ac:grpSpMkLst>
        </pc:grpChg>
        <pc:grpChg chg="mod">
          <ac:chgData name="TEON (Tetiana Onyshchenko)" userId="141dee89-0996-4114-a23a-1a3ecd503b44" providerId="ADAL" clId="{F51EA4A5-2673-430B-A644-137B8A99C935}" dt="2021-07-29T20:28:50.220" v="3839"/>
          <ac:grpSpMkLst>
            <pc:docMk/>
            <pc:sldMk cId="445547149" sldId="2096975488"/>
            <ac:grpSpMk id="58" creationId="{B8244665-CB1B-4283-89D8-1B9E9E63844D}"/>
          </ac:grpSpMkLst>
        </pc:grpChg>
        <pc:grpChg chg="mod">
          <ac:chgData name="TEON (Tetiana Onyshchenko)" userId="141dee89-0996-4114-a23a-1a3ecd503b44" providerId="ADAL" clId="{F51EA4A5-2673-430B-A644-137B8A99C935}" dt="2021-07-29T20:28:50.220" v="3839"/>
          <ac:grpSpMkLst>
            <pc:docMk/>
            <pc:sldMk cId="445547149" sldId="2096975488"/>
            <ac:grpSpMk id="60" creationId="{51EA1243-2A18-49D3-8760-F66AB06EF00C}"/>
          </ac:grpSpMkLst>
        </pc:grpChg>
        <pc:grpChg chg="mod">
          <ac:chgData name="TEON (Tetiana Onyshchenko)" userId="141dee89-0996-4114-a23a-1a3ecd503b44" providerId="ADAL" clId="{F51EA4A5-2673-430B-A644-137B8A99C935}" dt="2021-07-29T20:28:50.220" v="3839"/>
          <ac:grpSpMkLst>
            <pc:docMk/>
            <pc:sldMk cId="445547149" sldId="2096975488"/>
            <ac:grpSpMk id="66" creationId="{8E31C29F-CF54-4ECF-AE97-D2CBAF99E647}"/>
          </ac:grpSpMkLst>
        </pc:grpChg>
        <pc:grpChg chg="add mod">
          <ac:chgData name="TEON (Tetiana Onyshchenko)" userId="141dee89-0996-4114-a23a-1a3ecd503b44" providerId="ADAL" clId="{F51EA4A5-2673-430B-A644-137B8A99C935}" dt="2021-07-29T20:34:38.144" v="4036" actId="1076"/>
          <ac:grpSpMkLst>
            <pc:docMk/>
            <pc:sldMk cId="445547149" sldId="2096975488"/>
            <ac:grpSpMk id="79" creationId="{6DBB4D1D-4051-4B7B-9D42-F756DB983F67}"/>
          </ac:grpSpMkLst>
        </pc:grpChg>
        <pc:grpChg chg="add mod">
          <ac:chgData name="TEON (Tetiana Onyshchenko)" userId="141dee89-0996-4114-a23a-1a3ecd503b44" providerId="ADAL" clId="{F51EA4A5-2673-430B-A644-137B8A99C935}" dt="2021-07-29T20:34:38.144" v="4036" actId="1076"/>
          <ac:grpSpMkLst>
            <pc:docMk/>
            <pc:sldMk cId="445547149" sldId="2096975488"/>
            <ac:grpSpMk id="83" creationId="{2EE4F63C-3D68-4CAE-9997-28856A42D05B}"/>
          </ac:grpSpMkLst>
        </pc:grpChg>
        <pc:grpChg chg="mod">
          <ac:chgData name="TEON (Tetiana Onyshchenko)" userId="141dee89-0996-4114-a23a-1a3ecd503b44" providerId="ADAL" clId="{F51EA4A5-2673-430B-A644-137B8A99C935}" dt="2021-07-29T20:34:38.144" v="4036" actId="1076"/>
          <ac:grpSpMkLst>
            <pc:docMk/>
            <pc:sldMk cId="445547149" sldId="2096975488"/>
            <ac:grpSpMk id="91" creationId="{859C0B73-9A2B-446E-A6BE-E622FCA9B2E1}"/>
          </ac:grpSpMkLst>
        </pc:grpChg>
        <pc:grpChg chg="mod">
          <ac:chgData name="TEON (Tetiana Onyshchenko)" userId="141dee89-0996-4114-a23a-1a3ecd503b44" providerId="ADAL" clId="{F51EA4A5-2673-430B-A644-137B8A99C935}" dt="2021-07-29T20:34:38.144" v="4036" actId="1076"/>
          <ac:grpSpMkLst>
            <pc:docMk/>
            <pc:sldMk cId="445547149" sldId="2096975488"/>
            <ac:grpSpMk id="93" creationId="{5DF849CD-149A-44DE-BF88-382237BD3120}"/>
          </ac:grpSpMkLst>
        </pc:grpChg>
        <pc:grpChg chg="mod">
          <ac:chgData name="TEON (Tetiana Onyshchenko)" userId="141dee89-0996-4114-a23a-1a3ecd503b44" providerId="ADAL" clId="{F51EA4A5-2673-430B-A644-137B8A99C935}" dt="2021-07-29T20:34:38.144" v="4036" actId="1076"/>
          <ac:grpSpMkLst>
            <pc:docMk/>
            <pc:sldMk cId="445547149" sldId="2096975488"/>
            <ac:grpSpMk id="95" creationId="{5F14FAD0-2CF0-4BE4-8FF6-D0DB34AA2230}"/>
          </ac:grpSpMkLst>
        </pc:grpChg>
        <pc:grpChg chg="mod">
          <ac:chgData name="TEON (Tetiana Onyshchenko)" userId="141dee89-0996-4114-a23a-1a3ecd503b44" providerId="ADAL" clId="{F51EA4A5-2673-430B-A644-137B8A99C935}" dt="2021-07-29T20:34:38.144" v="4036" actId="1076"/>
          <ac:grpSpMkLst>
            <pc:docMk/>
            <pc:sldMk cId="445547149" sldId="2096975488"/>
            <ac:grpSpMk id="97" creationId="{7851EA46-B005-4C01-A8B0-EEADD745F046}"/>
          </ac:grpSpMkLst>
        </pc:grpChg>
        <pc:grpChg chg="mod">
          <ac:chgData name="TEON (Tetiana Onyshchenko)" userId="141dee89-0996-4114-a23a-1a3ecd503b44" providerId="ADAL" clId="{F51EA4A5-2673-430B-A644-137B8A99C935}" dt="2021-07-29T20:34:38.144" v="4036" actId="1076"/>
          <ac:grpSpMkLst>
            <pc:docMk/>
            <pc:sldMk cId="445547149" sldId="2096975488"/>
            <ac:grpSpMk id="99" creationId="{C06FF877-5BAD-444C-BB7D-8FD52051454C}"/>
          </ac:grpSpMkLst>
        </pc:grpChg>
        <pc:grpChg chg="mod">
          <ac:chgData name="TEON (Tetiana Onyshchenko)" userId="141dee89-0996-4114-a23a-1a3ecd503b44" providerId="ADAL" clId="{F51EA4A5-2673-430B-A644-137B8A99C935}" dt="2021-07-29T20:34:38.144" v="4036" actId="1076"/>
          <ac:grpSpMkLst>
            <pc:docMk/>
            <pc:sldMk cId="445547149" sldId="2096975488"/>
            <ac:grpSpMk id="105" creationId="{5D2E8FA9-AC32-4CAA-8178-9D4E5209D60B}"/>
          </ac:grpSpMkLst>
        </pc:grpChg>
        <pc:picChg chg="mod">
          <ac:chgData name="TEON (Tetiana Onyshchenko)" userId="141dee89-0996-4114-a23a-1a3ecd503b44" providerId="ADAL" clId="{F51EA4A5-2673-430B-A644-137B8A99C935}" dt="2021-07-29T20:28:50.220" v="3839"/>
          <ac:picMkLst>
            <pc:docMk/>
            <pc:sldMk cId="445547149" sldId="2096975488"/>
            <ac:picMk id="41" creationId="{A1C8BD8F-01C3-4EE9-89C1-B5348AE86E1E}"/>
          </ac:picMkLst>
        </pc:picChg>
        <pc:picChg chg="mod">
          <ac:chgData name="TEON (Tetiana Onyshchenko)" userId="141dee89-0996-4114-a23a-1a3ecd503b44" providerId="ADAL" clId="{F51EA4A5-2673-430B-A644-137B8A99C935}" dt="2021-07-29T20:28:50.220" v="3839"/>
          <ac:picMkLst>
            <pc:docMk/>
            <pc:sldMk cId="445547149" sldId="2096975488"/>
            <ac:picMk id="42" creationId="{6A8AEBAE-87BB-4CDC-AB15-7FDCEE634C77}"/>
          </ac:picMkLst>
        </pc:picChg>
        <pc:picChg chg="add del mod">
          <ac:chgData name="TEON (Tetiana Onyshchenko)" userId="141dee89-0996-4114-a23a-1a3ecd503b44" providerId="ADAL" clId="{F51EA4A5-2673-430B-A644-137B8A99C935}" dt="2021-07-29T20:28:53.483" v="3840"/>
          <ac:picMkLst>
            <pc:docMk/>
            <pc:sldMk cId="445547149" sldId="2096975488"/>
            <ac:picMk id="43" creationId="{3530350E-2757-4776-A502-E436EB5D09F8}"/>
          </ac:picMkLst>
        </pc:picChg>
        <pc:picChg chg="mod">
          <ac:chgData name="TEON (Tetiana Onyshchenko)" userId="141dee89-0996-4114-a23a-1a3ecd503b44" providerId="ADAL" clId="{F51EA4A5-2673-430B-A644-137B8A99C935}" dt="2021-07-29T20:28:50.220" v="3839"/>
          <ac:picMkLst>
            <pc:docMk/>
            <pc:sldMk cId="445547149" sldId="2096975488"/>
            <ac:picMk id="64" creationId="{085CB5EC-C9EA-4FDE-BFD5-953B9F103FC7}"/>
          </ac:picMkLst>
        </pc:picChg>
        <pc:picChg chg="mod">
          <ac:chgData name="TEON (Tetiana Onyshchenko)" userId="141dee89-0996-4114-a23a-1a3ecd503b44" providerId="ADAL" clId="{F51EA4A5-2673-430B-A644-137B8A99C935}" dt="2021-07-29T20:34:38.144" v="4036" actId="1076"/>
          <ac:picMkLst>
            <pc:docMk/>
            <pc:sldMk cId="445547149" sldId="2096975488"/>
            <ac:picMk id="80" creationId="{C3555A0A-8905-47C2-9E74-CE61401020C4}"/>
          </ac:picMkLst>
        </pc:picChg>
        <pc:picChg chg="mod">
          <ac:chgData name="TEON (Tetiana Onyshchenko)" userId="141dee89-0996-4114-a23a-1a3ecd503b44" providerId="ADAL" clId="{F51EA4A5-2673-430B-A644-137B8A99C935}" dt="2021-07-29T20:34:38.144" v="4036" actId="1076"/>
          <ac:picMkLst>
            <pc:docMk/>
            <pc:sldMk cId="445547149" sldId="2096975488"/>
            <ac:picMk id="81" creationId="{1ACDE439-B110-4D0F-B312-DBFD929D7601}"/>
          </ac:picMkLst>
        </pc:picChg>
        <pc:picChg chg="add mod">
          <ac:chgData name="TEON (Tetiana Onyshchenko)" userId="141dee89-0996-4114-a23a-1a3ecd503b44" providerId="ADAL" clId="{F51EA4A5-2673-430B-A644-137B8A99C935}" dt="2021-07-29T20:34:38.144" v="4036" actId="1076"/>
          <ac:picMkLst>
            <pc:docMk/>
            <pc:sldMk cId="445547149" sldId="2096975488"/>
            <ac:picMk id="82" creationId="{5897FEE8-F846-40D5-AA05-56875FD296B8}"/>
          </ac:picMkLst>
        </pc:picChg>
        <pc:picChg chg="mod">
          <ac:chgData name="TEON (Tetiana Onyshchenko)" userId="141dee89-0996-4114-a23a-1a3ecd503b44" providerId="ADAL" clId="{F51EA4A5-2673-430B-A644-137B8A99C935}" dt="2021-07-29T20:34:38.144" v="4036" actId="1076"/>
          <ac:picMkLst>
            <pc:docMk/>
            <pc:sldMk cId="445547149" sldId="2096975488"/>
            <ac:picMk id="103" creationId="{803B7E99-2FCC-4572-B3B6-7F3DC5EBB147}"/>
          </ac:picMkLst>
        </pc:picChg>
        <pc:cxnChg chg="mod">
          <ac:chgData name="TEON (Tetiana Onyshchenko)" userId="141dee89-0996-4114-a23a-1a3ecd503b44" providerId="ADAL" clId="{F51EA4A5-2673-430B-A644-137B8A99C935}" dt="2021-07-29T19:31:56.189" v="3392" actId="1076"/>
          <ac:cxnSpMkLst>
            <pc:docMk/>
            <pc:sldMk cId="445547149" sldId="2096975488"/>
            <ac:cxnSpMk id="29" creationId="{D65017D9-5564-4714-B5B3-70FA6F079E67}"/>
          </ac:cxnSpMkLst>
        </pc:cxnChg>
        <pc:cxnChg chg="mod">
          <ac:chgData name="TEON (Tetiana Onyshchenko)" userId="141dee89-0996-4114-a23a-1a3ecd503b44" providerId="ADAL" clId="{F51EA4A5-2673-430B-A644-137B8A99C935}" dt="2021-07-29T19:31:56.189" v="3392" actId="1076"/>
          <ac:cxnSpMkLst>
            <pc:docMk/>
            <pc:sldMk cId="445547149" sldId="2096975488"/>
            <ac:cxnSpMk id="30" creationId="{4066AE62-BF6E-48C5-99C7-3FD82F0A14D2}"/>
          </ac:cxnSpMkLst>
        </pc:cxnChg>
        <pc:cxnChg chg="mod">
          <ac:chgData name="TEON (Tetiana Onyshchenko)" userId="141dee89-0996-4114-a23a-1a3ecd503b44" providerId="ADAL" clId="{F51EA4A5-2673-430B-A644-137B8A99C935}" dt="2021-07-29T20:28:50.220" v="3839"/>
          <ac:cxnSpMkLst>
            <pc:docMk/>
            <pc:sldMk cId="445547149" sldId="2096975488"/>
            <ac:cxnSpMk id="45" creationId="{510D788B-5A23-4D98-A1FA-CA4D3495EF3C}"/>
          </ac:cxnSpMkLst>
        </pc:cxnChg>
        <pc:cxnChg chg="mod">
          <ac:chgData name="TEON (Tetiana Onyshchenko)" userId="141dee89-0996-4114-a23a-1a3ecd503b44" providerId="ADAL" clId="{F51EA4A5-2673-430B-A644-137B8A99C935}" dt="2021-07-29T20:28:50.220" v="3839"/>
          <ac:cxnSpMkLst>
            <pc:docMk/>
            <pc:sldMk cId="445547149" sldId="2096975488"/>
            <ac:cxnSpMk id="46" creationId="{3249C9D4-B793-4995-9AFB-7C91C0752B1D}"/>
          </ac:cxnSpMkLst>
        </pc:cxnChg>
        <pc:cxnChg chg="mod">
          <ac:chgData name="TEON (Tetiana Onyshchenko)" userId="141dee89-0996-4114-a23a-1a3ecd503b44" providerId="ADAL" clId="{F51EA4A5-2673-430B-A644-137B8A99C935}" dt="2021-07-29T20:28:50.220" v="3839"/>
          <ac:cxnSpMkLst>
            <pc:docMk/>
            <pc:sldMk cId="445547149" sldId="2096975488"/>
            <ac:cxnSpMk id="47" creationId="{D0293FD9-0488-4B71-A448-18B25C6BCB50}"/>
          </ac:cxnSpMkLst>
        </pc:cxnChg>
        <pc:cxnChg chg="mod">
          <ac:chgData name="TEON (Tetiana Onyshchenko)" userId="141dee89-0996-4114-a23a-1a3ecd503b44" providerId="ADAL" clId="{F51EA4A5-2673-430B-A644-137B8A99C935}" dt="2021-07-29T20:28:50.220" v="3839"/>
          <ac:cxnSpMkLst>
            <pc:docMk/>
            <pc:sldMk cId="445547149" sldId="2096975488"/>
            <ac:cxnSpMk id="48" creationId="{FF2FD13E-7856-42A3-9B81-E966BD4D9AFA}"/>
          </ac:cxnSpMkLst>
        </pc:cxnChg>
        <pc:cxnChg chg="mod">
          <ac:chgData name="TEON (Tetiana Onyshchenko)" userId="141dee89-0996-4114-a23a-1a3ecd503b44" providerId="ADAL" clId="{F51EA4A5-2673-430B-A644-137B8A99C935}" dt="2021-07-29T20:28:50.220" v="3839"/>
          <ac:cxnSpMkLst>
            <pc:docMk/>
            <pc:sldMk cId="445547149" sldId="2096975488"/>
            <ac:cxnSpMk id="49" creationId="{E565C406-666C-44AA-8693-9100DFFAFB9A}"/>
          </ac:cxnSpMkLst>
        </pc:cxnChg>
        <pc:cxnChg chg="mod">
          <ac:chgData name="TEON (Tetiana Onyshchenko)" userId="141dee89-0996-4114-a23a-1a3ecd503b44" providerId="ADAL" clId="{F51EA4A5-2673-430B-A644-137B8A99C935}" dt="2021-07-29T20:28:50.220" v="3839"/>
          <ac:cxnSpMkLst>
            <pc:docMk/>
            <pc:sldMk cId="445547149" sldId="2096975488"/>
            <ac:cxnSpMk id="63" creationId="{D5C93F11-8C68-4317-9619-A47E1D5D27B3}"/>
          </ac:cxnSpMkLst>
        </pc:cxnChg>
        <pc:cxnChg chg="mod">
          <ac:chgData name="TEON (Tetiana Onyshchenko)" userId="141dee89-0996-4114-a23a-1a3ecd503b44" providerId="ADAL" clId="{F51EA4A5-2673-430B-A644-137B8A99C935}" dt="2021-07-29T20:34:38.144" v="4036" actId="1076"/>
          <ac:cxnSpMkLst>
            <pc:docMk/>
            <pc:sldMk cId="445547149" sldId="2096975488"/>
            <ac:cxnSpMk id="84" creationId="{7E66E492-03A7-4421-9731-E5F38BFF7420}"/>
          </ac:cxnSpMkLst>
        </pc:cxnChg>
        <pc:cxnChg chg="mod">
          <ac:chgData name="TEON (Tetiana Onyshchenko)" userId="141dee89-0996-4114-a23a-1a3ecd503b44" providerId="ADAL" clId="{F51EA4A5-2673-430B-A644-137B8A99C935}" dt="2021-07-29T20:34:38.144" v="4036" actId="1076"/>
          <ac:cxnSpMkLst>
            <pc:docMk/>
            <pc:sldMk cId="445547149" sldId="2096975488"/>
            <ac:cxnSpMk id="85" creationId="{3927E327-011C-402D-8133-9F055C42FADF}"/>
          </ac:cxnSpMkLst>
        </pc:cxnChg>
        <pc:cxnChg chg="mod">
          <ac:chgData name="TEON (Tetiana Onyshchenko)" userId="141dee89-0996-4114-a23a-1a3ecd503b44" providerId="ADAL" clId="{F51EA4A5-2673-430B-A644-137B8A99C935}" dt="2021-07-29T20:34:38.144" v="4036" actId="1076"/>
          <ac:cxnSpMkLst>
            <pc:docMk/>
            <pc:sldMk cId="445547149" sldId="2096975488"/>
            <ac:cxnSpMk id="86" creationId="{F128C17D-10AF-4754-8A44-10BEE3411F30}"/>
          </ac:cxnSpMkLst>
        </pc:cxnChg>
        <pc:cxnChg chg="mod">
          <ac:chgData name="TEON (Tetiana Onyshchenko)" userId="141dee89-0996-4114-a23a-1a3ecd503b44" providerId="ADAL" clId="{F51EA4A5-2673-430B-A644-137B8A99C935}" dt="2021-07-29T20:34:38.144" v="4036" actId="1076"/>
          <ac:cxnSpMkLst>
            <pc:docMk/>
            <pc:sldMk cId="445547149" sldId="2096975488"/>
            <ac:cxnSpMk id="87" creationId="{26C475C8-4413-401A-B9E7-6F00A2A84563}"/>
          </ac:cxnSpMkLst>
        </pc:cxnChg>
        <pc:cxnChg chg="mod">
          <ac:chgData name="TEON (Tetiana Onyshchenko)" userId="141dee89-0996-4114-a23a-1a3ecd503b44" providerId="ADAL" clId="{F51EA4A5-2673-430B-A644-137B8A99C935}" dt="2021-07-29T20:34:38.144" v="4036" actId="1076"/>
          <ac:cxnSpMkLst>
            <pc:docMk/>
            <pc:sldMk cId="445547149" sldId="2096975488"/>
            <ac:cxnSpMk id="88" creationId="{58F50B98-9E93-42FC-9E38-8BD1BD5A4342}"/>
          </ac:cxnSpMkLst>
        </pc:cxnChg>
        <pc:cxnChg chg="mod">
          <ac:chgData name="TEON (Tetiana Onyshchenko)" userId="141dee89-0996-4114-a23a-1a3ecd503b44" providerId="ADAL" clId="{F51EA4A5-2673-430B-A644-137B8A99C935}" dt="2021-07-29T20:34:38.144" v="4036" actId="1076"/>
          <ac:cxnSpMkLst>
            <pc:docMk/>
            <pc:sldMk cId="445547149" sldId="2096975488"/>
            <ac:cxnSpMk id="102" creationId="{C4C2D554-A2FC-47AD-9D26-5D9CA235E51A}"/>
          </ac:cxnSpMkLst>
        </pc:cxnChg>
      </pc:sldChg>
      <pc:sldChg chg="addSp delSp modSp mod modAnim modNotesTx">
        <pc:chgData name="TEON (Tetiana Onyshchenko)" userId="141dee89-0996-4114-a23a-1a3ecd503b44" providerId="ADAL" clId="{F51EA4A5-2673-430B-A644-137B8A99C935}" dt="2021-08-11T10:37:21.505" v="16812" actId="20577"/>
        <pc:sldMkLst>
          <pc:docMk/>
          <pc:sldMk cId="1877753650" sldId="2096975489"/>
        </pc:sldMkLst>
        <pc:spChg chg="mod">
          <ac:chgData name="TEON (Tetiana Onyshchenko)" userId="141dee89-0996-4114-a23a-1a3ecd503b44" providerId="ADAL" clId="{F51EA4A5-2673-430B-A644-137B8A99C935}" dt="2021-07-29T17:55:08.848" v="1737" actId="1076"/>
          <ac:spMkLst>
            <pc:docMk/>
            <pc:sldMk cId="1877753650" sldId="2096975489"/>
            <ac:spMk id="2" creationId="{67C3A3B0-D359-486F-9803-BC311F53AE1A}"/>
          </ac:spMkLst>
        </pc:spChg>
        <pc:spChg chg="mod">
          <ac:chgData name="TEON (Tetiana Onyshchenko)" userId="141dee89-0996-4114-a23a-1a3ecd503b44" providerId="ADAL" clId="{F51EA4A5-2673-430B-A644-137B8A99C935}" dt="2021-07-29T18:14:12.723" v="2004" actId="6549"/>
          <ac:spMkLst>
            <pc:docMk/>
            <pc:sldMk cId="1877753650" sldId="2096975489"/>
            <ac:spMk id="3" creationId="{5A8EE2CB-A043-48AE-AD2A-58E49C5A02DB}"/>
          </ac:spMkLst>
        </pc:spChg>
        <pc:spChg chg="add mod">
          <ac:chgData name="TEON (Tetiana Onyshchenko)" userId="141dee89-0996-4114-a23a-1a3ecd503b44" providerId="ADAL" clId="{F51EA4A5-2673-430B-A644-137B8A99C935}" dt="2021-07-29T18:11:06.085" v="1991" actId="1076"/>
          <ac:spMkLst>
            <pc:docMk/>
            <pc:sldMk cId="1877753650" sldId="2096975489"/>
            <ac:spMk id="4" creationId="{33ED8CC1-BC37-4825-80B1-1E80B628E8B0}"/>
          </ac:spMkLst>
        </pc:spChg>
        <pc:spChg chg="add mod">
          <ac:chgData name="TEON (Tetiana Onyshchenko)" userId="141dee89-0996-4114-a23a-1a3ecd503b44" providerId="ADAL" clId="{F51EA4A5-2673-430B-A644-137B8A99C935}" dt="2021-08-02T10:08:08.436" v="5293" actId="1076"/>
          <ac:spMkLst>
            <pc:docMk/>
            <pc:sldMk cId="1877753650" sldId="2096975489"/>
            <ac:spMk id="5" creationId="{DBACE628-2CA0-41EA-982A-C6603039A4AC}"/>
          </ac:spMkLst>
        </pc:spChg>
        <pc:spChg chg="add mod">
          <ac:chgData name="TEON (Tetiana Onyshchenko)" userId="141dee89-0996-4114-a23a-1a3ecd503b44" providerId="ADAL" clId="{F51EA4A5-2673-430B-A644-137B8A99C935}" dt="2021-07-29T18:01:57.371" v="1818" actId="1076"/>
          <ac:spMkLst>
            <pc:docMk/>
            <pc:sldMk cId="1877753650" sldId="2096975489"/>
            <ac:spMk id="6" creationId="{8B03C373-9916-4EE9-AD9E-FEA56921252B}"/>
          </ac:spMkLst>
        </pc:spChg>
        <pc:spChg chg="add mod">
          <ac:chgData name="TEON (Tetiana Onyshchenko)" userId="141dee89-0996-4114-a23a-1a3ecd503b44" providerId="ADAL" clId="{F51EA4A5-2673-430B-A644-137B8A99C935}" dt="2021-07-29T18:15:45.786" v="2010" actId="1076"/>
          <ac:spMkLst>
            <pc:docMk/>
            <pc:sldMk cId="1877753650" sldId="2096975489"/>
            <ac:spMk id="7" creationId="{B4321EEF-93F1-4991-A0EE-587696C3BD6B}"/>
          </ac:spMkLst>
        </pc:spChg>
        <pc:spChg chg="add mod">
          <ac:chgData name="TEON (Tetiana Onyshchenko)" userId="141dee89-0996-4114-a23a-1a3ecd503b44" providerId="ADAL" clId="{F51EA4A5-2673-430B-A644-137B8A99C935}" dt="2021-07-29T18:11:03.947" v="1990" actId="1076"/>
          <ac:spMkLst>
            <pc:docMk/>
            <pc:sldMk cId="1877753650" sldId="2096975489"/>
            <ac:spMk id="10" creationId="{B11DB810-33CF-4C7F-BBA6-314153596689}"/>
          </ac:spMkLst>
        </pc:spChg>
        <pc:spChg chg="add mod">
          <ac:chgData name="TEON (Tetiana Onyshchenko)" userId="141dee89-0996-4114-a23a-1a3ecd503b44" providerId="ADAL" clId="{F51EA4A5-2673-430B-A644-137B8A99C935}" dt="2021-07-29T17:57:22.518" v="1774" actId="1076"/>
          <ac:spMkLst>
            <pc:docMk/>
            <pc:sldMk cId="1877753650" sldId="2096975489"/>
            <ac:spMk id="40" creationId="{17826573-2211-4CEE-87F4-100474DE101D}"/>
          </ac:spMkLst>
        </pc:spChg>
        <pc:spChg chg="add del mod">
          <ac:chgData name="TEON (Tetiana Onyshchenko)" userId="141dee89-0996-4114-a23a-1a3ecd503b44" providerId="ADAL" clId="{F51EA4A5-2673-430B-A644-137B8A99C935}" dt="2021-07-29T18:11:11.618" v="1993" actId="14100"/>
          <ac:spMkLst>
            <pc:docMk/>
            <pc:sldMk cId="1877753650" sldId="2096975489"/>
            <ac:spMk id="46" creationId="{424BB09C-FE91-412E-9B40-DE3AA764CE14}"/>
          </ac:spMkLst>
        </pc:spChg>
        <pc:spChg chg="add del mod">
          <ac:chgData name="TEON (Tetiana Onyshchenko)" userId="141dee89-0996-4114-a23a-1a3ecd503b44" providerId="ADAL" clId="{F51EA4A5-2673-430B-A644-137B8A99C935}" dt="2021-07-29T17:57:52.706" v="1784" actId="478"/>
          <ac:spMkLst>
            <pc:docMk/>
            <pc:sldMk cId="1877753650" sldId="2096975489"/>
            <ac:spMk id="47" creationId="{75425593-9D91-4F69-8969-F16DD19BBD26}"/>
          </ac:spMkLst>
        </pc:spChg>
        <pc:spChg chg="add mod">
          <ac:chgData name="TEON (Tetiana Onyshchenko)" userId="141dee89-0996-4114-a23a-1a3ecd503b44" providerId="ADAL" clId="{F51EA4A5-2673-430B-A644-137B8A99C935}" dt="2021-07-29T18:00:59.233" v="1809" actId="1076"/>
          <ac:spMkLst>
            <pc:docMk/>
            <pc:sldMk cId="1877753650" sldId="2096975489"/>
            <ac:spMk id="48" creationId="{99B35327-39E1-4F31-8FE9-F268BDD92F0A}"/>
          </ac:spMkLst>
        </pc:spChg>
        <pc:spChg chg="add mod">
          <ac:chgData name="TEON (Tetiana Onyshchenko)" userId="141dee89-0996-4114-a23a-1a3ecd503b44" providerId="ADAL" clId="{F51EA4A5-2673-430B-A644-137B8A99C935}" dt="2021-08-02T10:08:04.931" v="5292" actId="1076"/>
          <ac:spMkLst>
            <pc:docMk/>
            <pc:sldMk cId="1877753650" sldId="2096975489"/>
            <ac:spMk id="50" creationId="{9BF2C20B-0170-413F-B1D3-0E3E5DDA244D}"/>
          </ac:spMkLst>
        </pc:spChg>
        <pc:spChg chg="mod">
          <ac:chgData name="TEON (Tetiana Onyshchenko)" userId="141dee89-0996-4114-a23a-1a3ecd503b44" providerId="ADAL" clId="{F51EA4A5-2673-430B-A644-137B8A99C935}" dt="2021-07-29T18:01:26.122" v="1814" actId="164"/>
          <ac:spMkLst>
            <pc:docMk/>
            <pc:sldMk cId="1877753650" sldId="2096975489"/>
            <ac:spMk id="150" creationId="{535473F1-60FF-49D8-97B1-5E45F90A3C02}"/>
          </ac:spMkLst>
        </pc:spChg>
        <pc:spChg chg="mod">
          <ac:chgData name="TEON (Tetiana Onyshchenko)" userId="141dee89-0996-4114-a23a-1a3ecd503b44" providerId="ADAL" clId="{F51EA4A5-2673-430B-A644-137B8A99C935}" dt="2021-07-29T18:01:26.122" v="1814" actId="164"/>
          <ac:spMkLst>
            <pc:docMk/>
            <pc:sldMk cId="1877753650" sldId="2096975489"/>
            <ac:spMk id="151" creationId="{3B82863E-1DB6-4B94-AA8B-7045B6CEB442}"/>
          </ac:spMkLst>
        </pc:spChg>
        <pc:spChg chg="mod">
          <ac:chgData name="TEON (Tetiana Onyshchenko)" userId="141dee89-0996-4114-a23a-1a3ecd503b44" providerId="ADAL" clId="{F51EA4A5-2673-430B-A644-137B8A99C935}" dt="2021-07-29T17:54:57.773" v="1734" actId="1076"/>
          <ac:spMkLst>
            <pc:docMk/>
            <pc:sldMk cId="1877753650" sldId="2096975489"/>
            <ac:spMk id="152" creationId="{642B0B36-56E2-4D8C-8D3B-24C5D5B60B88}"/>
          </ac:spMkLst>
        </pc:spChg>
        <pc:spChg chg="mod topLvl">
          <ac:chgData name="TEON (Tetiana Onyshchenko)" userId="141dee89-0996-4114-a23a-1a3ecd503b44" providerId="ADAL" clId="{F51EA4A5-2673-430B-A644-137B8A99C935}" dt="2021-07-29T18:01:04.439" v="1810" actId="165"/>
          <ac:spMkLst>
            <pc:docMk/>
            <pc:sldMk cId="1877753650" sldId="2096975489"/>
            <ac:spMk id="153" creationId="{18349B6D-AB4A-419F-BD16-5A96C80F14AC}"/>
          </ac:spMkLst>
        </pc:spChg>
        <pc:spChg chg="mod topLvl">
          <ac:chgData name="TEON (Tetiana Onyshchenko)" userId="141dee89-0996-4114-a23a-1a3ecd503b44" providerId="ADAL" clId="{F51EA4A5-2673-430B-A644-137B8A99C935}" dt="2021-07-29T18:01:04.439" v="1810" actId="165"/>
          <ac:spMkLst>
            <pc:docMk/>
            <pc:sldMk cId="1877753650" sldId="2096975489"/>
            <ac:spMk id="154" creationId="{E35FB9A7-EE76-4255-84BD-C980EBD0DF15}"/>
          </ac:spMkLst>
        </pc:spChg>
        <pc:spChg chg="mod topLvl">
          <ac:chgData name="TEON (Tetiana Onyshchenko)" userId="141dee89-0996-4114-a23a-1a3ecd503b44" providerId="ADAL" clId="{F51EA4A5-2673-430B-A644-137B8A99C935}" dt="2021-07-29T18:01:04.439" v="1810" actId="165"/>
          <ac:spMkLst>
            <pc:docMk/>
            <pc:sldMk cId="1877753650" sldId="2096975489"/>
            <ac:spMk id="155" creationId="{4C972D11-43CD-4224-BA49-20EC145564D8}"/>
          </ac:spMkLst>
        </pc:spChg>
        <pc:spChg chg="mod topLvl">
          <ac:chgData name="TEON (Tetiana Onyshchenko)" userId="141dee89-0996-4114-a23a-1a3ecd503b44" providerId="ADAL" clId="{F51EA4A5-2673-430B-A644-137B8A99C935}" dt="2021-07-29T18:01:04.439" v="1810" actId="165"/>
          <ac:spMkLst>
            <pc:docMk/>
            <pc:sldMk cId="1877753650" sldId="2096975489"/>
            <ac:spMk id="156" creationId="{57B41B86-D9C3-4180-AAFE-C308A38A604B}"/>
          </ac:spMkLst>
        </pc:spChg>
        <pc:spChg chg="mod topLvl">
          <ac:chgData name="TEON (Tetiana Onyshchenko)" userId="141dee89-0996-4114-a23a-1a3ecd503b44" providerId="ADAL" clId="{F51EA4A5-2673-430B-A644-137B8A99C935}" dt="2021-07-29T18:01:04.439" v="1810" actId="165"/>
          <ac:spMkLst>
            <pc:docMk/>
            <pc:sldMk cId="1877753650" sldId="2096975489"/>
            <ac:spMk id="157" creationId="{A0C7E7E5-2D79-4E20-B58A-A398A3E3D7FB}"/>
          </ac:spMkLst>
        </pc:spChg>
        <pc:spChg chg="mod topLvl">
          <ac:chgData name="TEON (Tetiana Onyshchenko)" userId="141dee89-0996-4114-a23a-1a3ecd503b44" providerId="ADAL" clId="{F51EA4A5-2673-430B-A644-137B8A99C935}" dt="2021-07-29T18:01:04.439" v="1810" actId="165"/>
          <ac:spMkLst>
            <pc:docMk/>
            <pc:sldMk cId="1877753650" sldId="2096975489"/>
            <ac:spMk id="158" creationId="{C913BADA-9116-4DDD-BABC-2D3B349A8B77}"/>
          </ac:spMkLst>
        </pc:spChg>
        <pc:spChg chg="mod topLvl">
          <ac:chgData name="TEON (Tetiana Onyshchenko)" userId="141dee89-0996-4114-a23a-1a3ecd503b44" providerId="ADAL" clId="{F51EA4A5-2673-430B-A644-137B8A99C935}" dt="2021-07-29T18:01:04.439" v="1810" actId="165"/>
          <ac:spMkLst>
            <pc:docMk/>
            <pc:sldMk cId="1877753650" sldId="2096975489"/>
            <ac:spMk id="159" creationId="{917E3F5B-7E68-491D-A6FD-EC372231995E}"/>
          </ac:spMkLst>
        </pc:spChg>
        <pc:spChg chg="mod topLvl">
          <ac:chgData name="TEON (Tetiana Onyshchenko)" userId="141dee89-0996-4114-a23a-1a3ecd503b44" providerId="ADAL" clId="{F51EA4A5-2673-430B-A644-137B8A99C935}" dt="2021-07-29T18:01:04.439" v="1810" actId="165"/>
          <ac:spMkLst>
            <pc:docMk/>
            <pc:sldMk cId="1877753650" sldId="2096975489"/>
            <ac:spMk id="160" creationId="{1F8AA924-916C-4D76-8DA6-4050F688C37F}"/>
          </ac:spMkLst>
        </pc:spChg>
        <pc:spChg chg="mod topLvl">
          <ac:chgData name="TEON (Tetiana Onyshchenko)" userId="141dee89-0996-4114-a23a-1a3ecd503b44" providerId="ADAL" clId="{F51EA4A5-2673-430B-A644-137B8A99C935}" dt="2021-07-29T18:01:04.439" v="1810" actId="165"/>
          <ac:spMkLst>
            <pc:docMk/>
            <pc:sldMk cId="1877753650" sldId="2096975489"/>
            <ac:spMk id="161" creationId="{DE1B4E12-259E-4C02-96C7-F880D33FEC21}"/>
          </ac:spMkLst>
        </pc:spChg>
        <pc:spChg chg="mod topLvl">
          <ac:chgData name="TEON (Tetiana Onyshchenko)" userId="141dee89-0996-4114-a23a-1a3ecd503b44" providerId="ADAL" clId="{F51EA4A5-2673-430B-A644-137B8A99C935}" dt="2021-07-29T18:01:04.439" v="1810" actId="165"/>
          <ac:spMkLst>
            <pc:docMk/>
            <pc:sldMk cId="1877753650" sldId="2096975489"/>
            <ac:spMk id="162" creationId="{3EC91783-616C-4DD0-BDA5-DF7B01800BFD}"/>
          </ac:spMkLst>
        </pc:spChg>
        <pc:spChg chg="mod topLvl">
          <ac:chgData name="TEON (Tetiana Onyshchenko)" userId="141dee89-0996-4114-a23a-1a3ecd503b44" providerId="ADAL" clId="{F51EA4A5-2673-430B-A644-137B8A99C935}" dt="2021-07-29T18:01:04.439" v="1810" actId="165"/>
          <ac:spMkLst>
            <pc:docMk/>
            <pc:sldMk cId="1877753650" sldId="2096975489"/>
            <ac:spMk id="163" creationId="{432DF8F6-9763-480E-AFF2-9FE0B69FBF65}"/>
          </ac:spMkLst>
        </pc:spChg>
        <pc:spChg chg="mod topLvl">
          <ac:chgData name="TEON (Tetiana Onyshchenko)" userId="141dee89-0996-4114-a23a-1a3ecd503b44" providerId="ADAL" clId="{F51EA4A5-2673-430B-A644-137B8A99C935}" dt="2021-07-29T18:01:04.439" v="1810" actId="165"/>
          <ac:spMkLst>
            <pc:docMk/>
            <pc:sldMk cId="1877753650" sldId="2096975489"/>
            <ac:spMk id="164" creationId="{F80CF602-62C9-48F3-BA8C-D917EAC91E80}"/>
          </ac:spMkLst>
        </pc:spChg>
        <pc:spChg chg="mod topLvl">
          <ac:chgData name="TEON (Tetiana Onyshchenko)" userId="141dee89-0996-4114-a23a-1a3ecd503b44" providerId="ADAL" clId="{F51EA4A5-2673-430B-A644-137B8A99C935}" dt="2021-07-29T18:01:04.439" v="1810" actId="165"/>
          <ac:spMkLst>
            <pc:docMk/>
            <pc:sldMk cId="1877753650" sldId="2096975489"/>
            <ac:spMk id="165" creationId="{C129A6DD-6586-490F-8974-649373A4CB45}"/>
          </ac:spMkLst>
        </pc:spChg>
        <pc:spChg chg="mod topLvl">
          <ac:chgData name="TEON (Tetiana Onyshchenko)" userId="141dee89-0996-4114-a23a-1a3ecd503b44" providerId="ADAL" clId="{F51EA4A5-2673-430B-A644-137B8A99C935}" dt="2021-07-29T18:01:04.439" v="1810" actId="165"/>
          <ac:spMkLst>
            <pc:docMk/>
            <pc:sldMk cId="1877753650" sldId="2096975489"/>
            <ac:spMk id="166" creationId="{297CCD7B-10FA-4C7A-9D12-0178182D4206}"/>
          </ac:spMkLst>
        </pc:spChg>
        <pc:spChg chg="mod topLvl">
          <ac:chgData name="TEON (Tetiana Onyshchenko)" userId="141dee89-0996-4114-a23a-1a3ecd503b44" providerId="ADAL" clId="{F51EA4A5-2673-430B-A644-137B8A99C935}" dt="2021-07-29T18:01:04.439" v="1810" actId="165"/>
          <ac:spMkLst>
            <pc:docMk/>
            <pc:sldMk cId="1877753650" sldId="2096975489"/>
            <ac:spMk id="167" creationId="{C9D0B859-06DD-4E59-B42C-68BB6B5CC11C}"/>
          </ac:spMkLst>
        </pc:spChg>
        <pc:spChg chg="mod topLvl">
          <ac:chgData name="TEON (Tetiana Onyshchenko)" userId="141dee89-0996-4114-a23a-1a3ecd503b44" providerId="ADAL" clId="{F51EA4A5-2673-430B-A644-137B8A99C935}" dt="2021-07-29T18:01:04.439" v="1810" actId="165"/>
          <ac:spMkLst>
            <pc:docMk/>
            <pc:sldMk cId="1877753650" sldId="2096975489"/>
            <ac:spMk id="168" creationId="{C91159CA-C3AF-4865-9C53-A65477EEAE4F}"/>
          </ac:spMkLst>
        </pc:spChg>
        <pc:spChg chg="mod topLvl">
          <ac:chgData name="TEON (Tetiana Onyshchenko)" userId="141dee89-0996-4114-a23a-1a3ecd503b44" providerId="ADAL" clId="{F51EA4A5-2673-430B-A644-137B8A99C935}" dt="2021-07-29T18:01:04.439" v="1810" actId="165"/>
          <ac:spMkLst>
            <pc:docMk/>
            <pc:sldMk cId="1877753650" sldId="2096975489"/>
            <ac:spMk id="169" creationId="{282ACAF5-2473-48AE-A85C-10D14133C4C7}"/>
          </ac:spMkLst>
        </pc:spChg>
        <pc:spChg chg="mod topLvl">
          <ac:chgData name="TEON (Tetiana Onyshchenko)" userId="141dee89-0996-4114-a23a-1a3ecd503b44" providerId="ADAL" clId="{F51EA4A5-2673-430B-A644-137B8A99C935}" dt="2021-07-29T18:01:04.439" v="1810" actId="165"/>
          <ac:spMkLst>
            <pc:docMk/>
            <pc:sldMk cId="1877753650" sldId="2096975489"/>
            <ac:spMk id="170" creationId="{8718A0E0-AB84-4028-B9A4-3CA8FF356212}"/>
          </ac:spMkLst>
        </pc:spChg>
        <pc:spChg chg="mod topLvl">
          <ac:chgData name="TEON (Tetiana Onyshchenko)" userId="141dee89-0996-4114-a23a-1a3ecd503b44" providerId="ADAL" clId="{F51EA4A5-2673-430B-A644-137B8A99C935}" dt="2021-07-29T18:01:04.439" v="1810" actId="165"/>
          <ac:spMkLst>
            <pc:docMk/>
            <pc:sldMk cId="1877753650" sldId="2096975489"/>
            <ac:spMk id="171" creationId="{3FCA0130-9FA3-43A1-AA05-5D148F8092A7}"/>
          </ac:spMkLst>
        </pc:spChg>
        <pc:spChg chg="mod topLvl">
          <ac:chgData name="TEON (Tetiana Onyshchenko)" userId="141dee89-0996-4114-a23a-1a3ecd503b44" providerId="ADAL" clId="{F51EA4A5-2673-430B-A644-137B8A99C935}" dt="2021-07-29T18:01:04.439" v="1810" actId="165"/>
          <ac:spMkLst>
            <pc:docMk/>
            <pc:sldMk cId="1877753650" sldId="2096975489"/>
            <ac:spMk id="172" creationId="{FFF08ECD-7D6F-453C-984B-46C486B65322}"/>
          </ac:spMkLst>
        </pc:spChg>
        <pc:spChg chg="mod topLvl">
          <ac:chgData name="TEON (Tetiana Onyshchenko)" userId="141dee89-0996-4114-a23a-1a3ecd503b44" providerId="ADAL" clId="{F51EA4A5-2673-430B-A644-137B8A99C935}" dt="2021-07-29T18:01:04.439" v="1810" actId="165"/>
          <ac:spMkLst>
            <pc:docMk/>
            <pc:sldMk cId="1877753650" sldId="2096975489"/>
            <ac:spMk id="173" creationId="{2B08AAB1-5545-43D2-9503-4B83ADFA2CA9}"/>
          </ac:spMkLst>
        </pc:spChg>
        <pc:spChg chg="mod topLvl">
          <ac:chgData name="TEON (Tetiana Onyshchenko)" userId="141dee89-0996-4114-a23a-1a3ecd503b44" providerId="ADAL" clId="{F51EA4A5-2673-430B-A644-137B8A99C935}" dt="2021-07-29T18:01:04.439" v="1810" actId="165"/>
          <ac:spMkLst>
            <pc:docMk/>
            <pc:sldMk cId="1877753650" sldId="2096975489"/>
            <ac:spMk id="174" creationId="{B8A435A3-EEC1-4AC1-AB1A-4A164A77F43F}"/>
          </ac:spMkLst>
        </pc:spChg>
        <pc:spChg chg="mod topLvl">
          <ac:chgData name="TEON (Tetiana Onyshchenko)" userId="141dee89-0996-4114-a23a-1a3ecd503b44" providerId="ADAL" clId="{F51EA4A5-2673-430B-A644-137B8A99C935}" dt="2021-07-29T18:01:04.439" v="1810" actId="165"/>
          <ac:spMkLst>
            <pc:docMk/>
            <pc:sldMk cId="1877753650" sldId="2096975489"/>
            <ac:spMk id="175" creationId="{8CDDC131-F498-48D4-91B4-96DFBD573ED2}"/>
          </ac:spMkLst>
        </pc:spChg>
        <pc:spChg chg="mod topLvl">
          <ac:chgData name="TEON (Tetiana Onyshchenko)" userId="141dee89-0996-4114-a23a-1a3ecd503b44" providerId="ADAL" clId="{F51EA4A5-2673-430B-A644-137B8A99C935}" dt="2021-07-29T18:01:04.439" v="1810" actId="165"/>
          <ac:spMkLst>
            <pc:docMk/>
            <pc:sldMk cId="1877753650" sldId="2096975489"/>
            <ac:spMk id="176" creationId="{9DDEA973-BA4A-4D7A-B2CD-EC3D5FA4801F}"/>
          </ac:spMkLst>
        </pc:spChg>
        <pc:spChg chg="mod topLvl">
          <ac:chgData name="TEON (Tetiana Onyshchenko)" userId="141dee89-0996-4114-a23a-1a3ecd503b44" providerId="ADAL" clId="{F51EA4A5-2673-430B-A644-137B8A99C935}" dt="2021-07-29T18:01:04.439" v="1810" actId="165"/>
          <ac:spMkLst>
            <pc:docMk/>
            <pc:sldMk cId="1877753650" sldId="2096975489"/>
            <ac:spMk id="177" creationId="{E1093084-81F2-4F33-8A0C-B25D092E06E0}"/>
          </ac:spMkLst>
        </pc:spChg>
        <pc:spChg chg="mod topLvl">
          <ac:chgData name="TEON (Tetiana Onyshchenko)" userId="141dee89-0996-4114-a23a-1a3ecd503b44" providerId="ADAL" clId="{F51EA4A5-2673-430B-A644-137B8A99C935}" dt="2021-07-29T18:01:04.439" v="1810" actId="165"/>
          <ac:spMkLst>
            <pc:docMk/>
            <pc:sldMk cId="1877753650" sldId="2096975489"/>
            <ac:spMk id="178" creationId="{1DA6A7F3-806B-45BD-89A9-92E5DA27C3E9}"/>
          </ac:spMkLst>
        </pc:spChg>
        <pc:spChg chg="mod topLvl">
          <ac:chgData name="TEON (Tetiana Onyshchenko)" userId="141dee89-0996-4114-a23a-1a3ecd503b44" providerId="ADAL" clId="{F51EA4A5-2673-430B-A644-137B8A99C935}" dt="2021-07-29T18:01:04.439" v="1810" actId="165"/>
          <ac:spMkLst>
            <pc:docMk/>
            <pc:sldMk cId="1877753650" sldId="2096975489"/>
            <ac:spMk id="179" creationId="{D6D7960D-A7F2-4354-BE8D-D52EAD3A04FF}"/>
          </ac:spMkLst>
        </pc:spChg>
        <pc:spChg chg="mod topLvl">
          <ac:chgData name="TEON (Tetiana Onyshchenko)" userId="141dee89-0996-4114-a23a-1a3ecd503b44" providerId="ADAL" clId="{F51EA4A5-2673-430B-A644-137B8A99C935}" dt="2021-07-29T18:01:04.439" v="1810" actId="165"/>
          <ac:spMkLst>
            <pc:docMk/>
            <pc:sldMk cId="1877753650" sldId="2096975489"/>
            <ac:spMk id="180" creationId="{1AD433F3-2A10-4288-BC35-A81B6E6FE3B3}"/>
          </ac:spMkLst>
        </pc:spChg>
        <pc:spChg chg="mod topLvl">
          <ac:chgData name="TEON (Tetiana Onyshchenko)" userId="141dee89-0996-4114-a23a-1a3ecd503b44" providerId="ADAL" clId="{F51EA4A5-2673-430B-A644-137B8A99C935}" dt="2021-07-29T18:01:04.439" v="1810" actId="165"/>
          <ac:spMkLst>
            <pc:docMk/>
            <pc:sldMk cId="1877753650" sldId="2096975489"/>
            <ac:spMk id="181" creationId="{7B35E5A1-E69D-41F4-B57D-F1A9CB543C5F}"/>
          </ac:spMkLst>
        </pc:spChg>
        <pc:spChg chg="mod topLvl">
          <ac:chgData name="TEON (Tetiana Onyshchenko)" userId="141dee89-0996-4114-a23a-1a3ecd503b44" providerId="ADAL" clId="{F51EA4A5-2673-430B-A644-137B8A99C935}" dt="2021-07-29T18:01:04.439" v="1810" actId="165"/>
          <ac:spMkLst>
            <pc:docMk/>
            <pc:sldMk cId="1877753650" sldId="2096975489"/>
            <ac:spMk id="182" creationId="{24CD4BA8-F529-4434-BCBA-D25DF6481671}"/>
          </ac:spMkLst>
        </pc:spChg>
        <pc:spChg chg="mod topLvl">
          <ac:chgData name="TEON (Tetiana Onyshchenko)" userId="141dee89-0996-4114-a23a-1a3ecd503b44" providerId="ADAL" clId="{F51EA4A5-2673-430B-A644-137B8A99C935}" dt="2021-07-29T18:01:26.122" v="1814" actId="164"/>
          <ac:spMkLst>
            <pc:docMk/>
            <pc:sldMk cId="1877753650" sldId="2096975489"/>
            <ac:spMk id="183" creationId="{4F6CA805-D470-40D0-9C01-523AE9409F5E}"/>
          </ac:spMkLst>
        </pc:spChg>
        <pc:spChg chg="mod ord topLvl">
          <ac:chgData name="TEON (Tetiana Onyshchenko)" userId="141dee89-0996-4114-a23a-1a3ecd503b44" providerId="ADAL" clId="{F51EA4A5-2673-430B-A644-137B8A99C935}" dt="2021-07-29T18:01:18.558" v="1813" actId="1076"/>
          <ac:spMkLst>
            <pc:docMk/>
            <pc:sldMk cId="1877753650" sldId="2096975489"/>
            <ac:spMk id="184" creationId="{C67E6872-4F1B-4F00-BC7B-789FF54C8E00}"/>
          </ac:spMkLst>
        </pc:spChg>
        <pc:spChg chg="mod">
          <ac:chgData name="TEON (Tetiana Onyshchenko)" userId="141dee89-0996-4114-a23a-1a3ecd503b44" providerId="ADAL" clId="{F51EA4A5-2673-430B-A644-137B8A99C935}" dt="2021-07-29T17:55:06.826" v="1736" actId="14100"/>
          <ac:spMkLst>
            <pc:docMk/>
            <pc:sldMk cId="1877753650" sldId="2096975489"/>
            <ac:spMk id="187" creationId="{124707D2-0779-403E-892B-BFB7BA246979}"/>
          </ac:spMkLst>
        </pc:spChg>
        <pc:grpChg chg="add del mod">
          <ac:chgData name="TEON (Tetiana Onyshchenko)" userId="141dee89-0996-4114-a23a-1a3ecd503b44" providerId="ADAL" clId="{F51EA4A5-2673-430B-A644-137B8A99C935}" dt="2021-07-29T18:01:04.439" v="1810" actId="165"/>
          <ac:grpSpMkLst>
            <pc:docMk/>
            <pc:sldMk cId="1877753650" sldId="2096975489"/>
            <ac:grpSpMk id="8" creationId="{C77EB2AB-578A-4E44-9530-E1D7AC8C55F6}"/>
          </ac:grpSpMkLst>
        </pc:grpChg>
        <pc:grpChg chg="add mod">
          <ac:chgData name="TEON (Tetiana Onyshchenko)" userId="141dee89-0996-4114-a23a-1a3ecd503b44" providerId="ADAL" clId="{F51EA4A5-2673-430B-A644-137B8A99C935}" dt="2021-07-29T18:01:26.122" v="1814" actId="164"/>
          <ac:grpSpMkLst>
            <pc:docMk/>
            <pc:sldMk cId="1877753650" sldId="2096975489"/>
            <ac:grpSpMk id="9" creationId="{D2CCF8FE-B94F-48EB-815E-BADFB8B4D5F7}"/>
          </ac:grpSpMkLst>
        </pc:grpChg>
        <pc:picChg chg="add mod ord">
          <ac:chgData name="TEON (Tetiana Onyshchenko)" userId="141dee89-0996-4114-a23a-1a3ecd503b44" providerId="ADAL" clId="{F51EA4A5-2673-430B-A644-137B8A99C935}" dt="2021-07-29T18:15:17.162" v="2009" actId="1076"/>
          <ac:picMkLst>
            <pc:docMk/>
            <pc:sldMk cId="1877753650" sldId="2096975489"/>
            <ac:picMk id="13" creationId="{71CE382B-3EE7-4494-8416-1FD6EF429BA3}"/>
          </ac:picMkLst>
        </pc:picChg>
        <pc:cxnChg chg="add del mod">
          <ac:chgData name="TEON (Tetiana Onyshchenko)" userId="141dee89-0996-4114-a23a-1a3ecd503b44" providerId="ADAL" clId="{F51EA4A5-2673-430B-A644-137B8A99C935}" dt="2021-07-29T18:10:58.213" v="1989" actId="478"/>
          <ac:cxnSpMkLst>
            <pc:docMk/>
            <pc:sldMk cId="1877753650" sldId="2096975489"/>
            <ac:cxnSpMk id="12" creationId="{05878B70-79E7-445F-B9FC-7371CE745FFA}"/>
          </ac:cxnSpMkLst>
        </pc:cxnChg>
      </pc:sldChg>
      <pc:sldChg chg="addSp delSp modSp mod modAnim modNotesTx">
        <pc:chgData name="TEON (Tetiana Onyshchenko)" userId="141dee89-0996-4114-a23a-1a3ecd503b44" providerId="ADAL" clId="{F51EA4A5-2673-430B-A644-137B8A99C935}" dt="2021-08-11T10:31:39.200" v="16694" actId="6549"/>
        <pc:sldMkLst>
          <pc:docMk/>
          <pc:sldMk cId="2508602278" sldId="2096975490"/>
        </pc:sldMkLst>
        <pc:spChg chg="mod">
          <ac:chgData name="TEON (Tetiana Onyshchenko)" userId="141dee89-0996-4114-a23a-1a3ecd503b44" providerId="ADAL" clId="{F51EA4A5-2673-430B-A644-137B8A99C935}" dt="2021-07-29T18:59:48.350" v="3015" actId="403"/>
          <ac:spMkLst>
            <pc:docMk/>
            <pc:sldMk cId="2508602278" sldId="2096975490"/>
            <ac:spMk id="2" creationId="{87BCE56F-FF9C-4D48-91CC-0312FAE57798}"/>
          </ac:spMkLst>
        </pc:spChg>
        <pc:spChg chg="add del mod">
          <ac:chgData name="TEON (Tetiana Onyshchenko)" userId="141dee89-0996-4114-a23a-1a3ecd503b44" providerId="ADAL" clId="{F51EA4A5-2673-430B-A644-137B8A99C935}" dt="2021-07-29T19:09:23.416" v="3177"/>
          <ac:spMkLst>
            <pc:docMk/>
            <pc:sldMk cId="2508602278" sldId="2096975490"/>
            <ac:spMk id="3" creationId="{BB5BA03E-5781-41AE-A577-59051985B9B4}"/>
          </ac:spMkLst>
        </pc:spChg>
        <pc:spChg chg="mod ord">
          <ac:chgData name="TEON (Tetiana Onyshchenko)" userId="141dee89-0996-4114-a23a-1a3ecd503b44" providerId="ADAL" clId="{F51EA4A5-2673-430B-A644-137B8A99C935}" dt="2021-08-02T09:20:25.242" v="4816" actId="14100"/>
          <ac:spMkLst>
            <pc:docMk/>
            <pc:sldMk cId="2508602278" sldId="2096975490"/>
            <ac:spMk id="4" creationId="{FF4CB072-A459-4C32-9843-007D2BA6932B}"/>
          </ac:spMkLst>
        </pc:spChg>
        <pc:spChg chg="del">
          <ac:chgData name="TEON (Tetiana Onyshchenko)" userId="141dee89-0996-4114-a23a-1a3ecd503b44" providerId="ADAL" clId="{F51EA4A5-2673-430B-A644-137B8A99C935}" dt="2021-07-29T19:00:13.901" v="3018" actId="478"/>
          <ac:spMkLst>
            <pc:docMk/>
            <pc:sldMk cId="2508602278" sldId="2096975490"/>
            <ac:spMk id="5" creationId="{9DFCFDAA-0EF5-4395-A6E8-6A71C773DC8A}"/>
          </ac:spMkLst>
        </pc:spChg>
        <pc:spChg chg="add mod">
          <ac:chgData name="TEON (Tetiana Onyshchenko)" userId="141dee89-0996-4114-a23a-1a3ecd503b44" providerId="ADAL" clId="{F51EA4A5-2673-430B-A644-137B8A99C935}" dt="2021-07-29T19:05:13.391" v="3122" actId="20577"/>
          <ac:spMkLst>
            <pc:docMk/>
            <pc:sldMk cId="2508602278" sldId="2096975490"/>
            <ac:spMk id="6" creationId="{D3AD3789-B5B5-4E7C-B9C9-26CE49583682}"/>
          </ac:spMkLst>
        </pc:spChg>
        <pc:spChg chg="add mod">
          <ac:chgData name="TEON (Tetiana Onyshchenko)" userId="141dee89-0996-4114-a23a-1a3ecd503b44" providerId="ADAL" clId="{F51EA4A5-2673-430B-A644-137B8A99C935}" dt="2021-08-02T09:20:45.113" v="4839" actId="27636"/>
          <ac:spMkLst>
            <pc:docMk/>
            <pc:sldMk cId="2508602278" sldId="2096975490"/>
            <ac:spMk id="9" creationId="{E7329BE2-7970-495E-A1F8-F6D5A041C0D9}"/>
          </ac:spMkLst>
        </pc:spChg>
        <pc:spChg chg="add mod">
          <ac:chgData name="TEON (Tetiana Onyshchenko)" userId="141dee89-0996-4114-a23a-1a3ecd503b44" providerId="ADAL" clId="{F51EA4A5-2673-430B-A644-137B8A99C935}" dt="2021-08-02T09:20:49.484" v="4841" actId="1076"/>
          <ac:spMkLst>
            <pc:docMk/>
            <pc:sldMk cId="2508602278" sldId="2096975490"/>
            <ac:spMk id="11" creationId="{C04B9080-0E63-4B71-887E-BC374F772C1D}"/>
          </ac:spMkLst>
        </pc:spChg>
        <pc:picChg chg="add del mod modCrop">
          <ac:chgData name="TEON (Tetiana Onyshchenko)" userId="141dee89-0996-4114-a23a-1a3ecd503b44" providerId="ADAL" clId="{F51EA4A5-2673-430B-A644-137B8A99C935}" dt="2021-08-01T14:35:55.323" v="4653" actId="478"/>
          <ac:picMkLst>
            <pc:docMk/>
            <pc:sldMk cId="2508602278" sldId="2096975490"/>
            <ac:picMk id="7" creationId="{FE2FBB3F-932B-4F4C-AA6F-80EB435EF52C}"/>
          </ac:picMkLst>
        </pc:picChg>
        <pc:picChg chg="add mod ord">
          <ac:chgData name="TEON (Tetiana Onyshchenko)" userId="141dee89-0996-4114-a23a-1a3ecd503b44" providerId="ADAL" clId="{F51EA4A5-2673-430B-A644-137B8A99C935}" dt="2021-08-01T14:36:04.525" v="4657" actId="1076"/>
          <ac:picMkLst>
            <pc:docMk/>
            <pc:sldMk cId="2508602278" sldId="2096975490"/>
            <ac:picMk id="8" creationId="{63C06B39-D814-4604-B323-1528825E5C99}"/>
          </ac:picMkLst>
        </pc:picChg>
        <pc:picChg chg="add del mod">
          <ac:chgData name="TEON (Tetiana Onyshchenko)" userId="141dee89-0996-4114-a23a-1a3ecd503b44" providerId="ADAL" clId="{F51EA4A5-2673-430B-A644-137B8A99C935}" dt="2021-07-29T19:09:09.057" v="3168" actId="478"/>
          <ac:picMkLst>
            <pc:docMk/>
            <pc:sldMk cId="2508602278" sldId="2096975490"/>
            <ac:picMk id="8" creationId="{71242430-24AD-4893-AD65-D4BCF7EDB0BB}"/>
          </ac:picMkLst>
        </pc:picChg>
        <pc:picChg chg="add mod">
          <ac:chgData name="TEON (Tetiana Onyshchenko)" userId="141dee89-0996-4114-a23a-1a3ecd503b44" providerId="ADAL" clId="{F51EA4A5-2673-430B-A644-137B8A99C935}" dt="2021-08-01T14:36:57.796" v="4659" actId="1076"/>
          <ac:picMkLst>
            <pc:docMk/>
            <pc:sldMk cId="2508602278" sldId="2096975490"/>
            <ac:picMk id="10" creationId="{393604C6-DAA5-4C0C-B56C-A36A641454F6}"/>
          </ac:picMkLst>
        </pc:picChg>
      </pc:sldChg>
      <pc:sldChg chg="addSp delSp modSp mod modNotesTx">
        <pc:chgData name="TEON (Tetiana Onyshchenko)" userId="141dee89-0996-4114-a23a-1a3ecd503b44" providerId="ADAL" clId="{F51EA4A5-2673-430B-A644-137B8A99C935}" dt="2021-08-03T15:20:47.218" v="13246" actId="27636"/>
        <pc:sldMkLst>
          <pc:docMk/>
          <pc:sldMk cId="3577943826" sldId="2096975491"/>
        </pc:sldMkLst>
        <pc:spChg chg="mod">
          <ac:chgData name="TEON (Tetiana Onyshchenko)" userId="141dee89-0996-4114-a23a-1a3ecd503b44" providerId="ADAL" clId="{F51EA4A5-2673-430B-A644-137B8A99C935}" dt="2021-07-29T20:37:58.491" v="4070" actId="1076"/>
          <ac:spMkLst>
            <pc:docMk/>
            <pc:sldMk cId="3577943826" sldId="2096975491"/>
            <ac:spMk id="2" creationId="{67C3A3B0-D359-486F-9803-BC311F53AE1A}"/>
          </ac:spMkLst>
        </pc:spChg>
        <pc:spChg chg="mod">
          <ac:chgData name="TEON (Tetiana Onyshchenko)" userId="141dee89-0996-4114-a23a-1a3ecd503b44" providerId="ADAL" clId="{F51EA4A5-2673-430B-A644-137B8A99C935}" dt="2021-08-03T15:20:47.218" v="13246" actId="27636"/>
          <ac:spMkLst>
            <pc:docMk/>
            <pc:sldMk cId="3577943826" sldId="2096975491"/>
            <ac:spMk id="3" creationId="{5A8EE2CB-A043-48AE-AD2A-58E49C5A02DB}"/>
          </ac:spMkLst>
        </pc:spChg>
        <pc:spChg chg="add mod">
          <ac:chgData name="TEON (Tetiana Onyshchenko)" userId="141dee89-0996-4114-a23a-1a3ecd503b44" providerId="ADAL" clId="{F51EA4A5-2673-430B-A644-137B8A99C935}" dt="2021-08-02T08:06:00.317" v="4725" actId="14100"/>
          <ac:spMkLst>
            <pc:docMk/>
            <pc:sldMk cId="3577943826" sldId="2096975491"/>
            <ac:spMk id="40" creationId="{9DE7B332-611E-463A-BA30-610C5C717139}"/>
          </ac:spMkLst>
        </pc:spChg>
        <pc:spChg chg="add mod">
          <ac:chgData name="TEON (Tetiana Onyshchenko)" userId="141dee89-0996-4114-a23a-1a3ecd503b44" providerId="ADAL" clId="{F51EA4A5-2673-430B-A644-137B8A99C935}" dt="2021-08-02T08:05:52.817" v="4723" actId="1076"/>
          <ac:spMkLst>
            <pc:docMk/>
            <pc:sldMk cId="3577943826" sldId="2096975491"/>
            <ac:spMk id="41" creationId="{03B22693-C1B9-4CBE-8AF1-50105728DC47}"/>
          </ac:spMkLst>
        </pc:spChg>
        <pc:spChg chg="mod">
          <ac:chgData name="TEON (Tetiana Onyshchenko)" userId="141dee89-0996-4114-a23a-1a3ecd503b44" providerId="ADAL" clId="{F51EA4A5-2673-430B-A644-137B8A99C935}" dt="2021-07-29T19:21:56.228" v="3339"/>
          <ac:spMkLst>
            <pc:docMk/>
            <pc:sldMk cId="3577943826" sldId="2096975491"/>
            <ac:spMk id="44" creationId="{5D1E2D63-509D-48B7-B359-D77844E0AD47}"/>
          </ac:spMkLst>
        </pc:spChg>
        <pc:spChg chg="add mod">
          <ac:chgData name="TEON (Tetiana Onyshchenko)" userId="141dee89-0996-4114-a23a-1a3ecd503b44" providerId="ADAL" clId="{F51EA4A5-2673-430B-A644-137B8A99C935}" dt="2021-07-29T20:19:54.495" v="3746" actId="1076"/>
          <ac:spMkLst>
            <pc:docMk/>
            <pc:sldMk cId="3577943826" sldId="2096975491"/>
            <ac:spMk id="45" creationId="{2377E3CC-1A12-4CE8-82B6-0C37D51C89D6}"/>
          </ac:spMkLst>
        </pc:spChg>
        <pc:spChg chg="del">
          <ac:chgData name="TEON (Tetiana Onyshchenko)" userId="141dee89-0996-4114-a23a-1a3ecd503b44" providerId="ADAL" clId="{F51EA4A5-2673-430B-A644-137B8A99C935}" dt="2021-07-29T19:18:45.116" v="3313" actId="478"/>
          <ac:spMkLst>
            <pc:docMk/>
            <pc:sldMk cId="3577943826" sldId="2096975491"/>
            <ac:spMk id="150" creationId="{535473F1-60FF-49D8-97B1-5E45F90A3C02}"/>
          </ac:spMkLst>
        </pc:spChg>
        <pc:spChg chg="del">
          <ac:chgData name="TEON (Tetiana Onyshchenko)" userId="141dee89-0996-4114-a23a-1a3ecd503b44" providerId="ADAL" clId="{F51EA4A5-2673-430B-A644-137B8A99C935}" dt="2021-07-29T19:18:42.924" v="3311" actId="478"/>
          <ac:spMkLst>
            <pc:docMk/>
            <pc:sldMk cId="3577943826" sldId="2096975491"/>
            <ac:spMk id="151" creationId="{3B82863E-1DB6-4B94-AA8B-7045B6CEB442}"/>
          </ac:spMkLst>
        </pc:spChg>
        <pc:spChg chg="del">
          <ac:chgData name="TEON (Tetiana Onyshchenko)" userId="141dee89-0996-4114-a23a-1a3ecd503b44" providerId="ADAL" clId="{F51EA4A5-2673-430B-A644-137B8A99C935}" dt="2021-07-29T19:18:45.116" v="3313" actId="478"/>
          <ac:spMkLst>
            <pc:docMk/>
            <pc:sldMk cId="3577943826" sldId="2096975491"/>
            <ac:spMk id="152" creationId="{642B0B36-56E2-4D8C-8D3B-24C5D5B60B88}"/>
          </ac:spMkLst>
        </pc:spChg>
        <pc:spChg chg="del">
          <ac:chgData name="TEON (Tetiana Onyshchenko)" userId="141dee89-0996-4114-a23a-1a3ecd503b44" providerId="ADAL" clId="{F51EA4A5-2673-430B-A644-137B8A99C935}" dt="2021-07-29T19:18:45.116" v="3313" actId="478"/>
          <ac:spMkLst>
            <pc:docMk/>
            <pc:sldMk cId="3577943826" sldId="2096975491"/>
            <ac:spMk id="153" creationId="{18349B6D-AB4A-419F-BD16-5A96C80F14AC}"/>
          </ac:spMkLst>
        </pc:spChg>
        <pc:spChg chg="del">
          <ac:chgData name="TEON (Tetiana Onyshchenko)" userId="141dee89-0996-4114-a23a-1a3ecd503b44" providerId="ADAL" clId="{F51EA4A5-2673-430B-A644-137B8A99C935}" dt="2021-07-29T19:18:45.116" v="3313" actId="478"/>
          <ac:spMkLst>
            <pc:docMk/>
            <pc:sldMk cId="3577943826" sldId="2096975491"/>
            <ac:spMk id="154" creationId="{E35FB9A7-EE76-4255-84BD-C980EBD0DF15}"/>
          </ac:spMkLst>
        </pc:spChg>
        <pc:spChg chg="del">
          <ac:chgData name="TEON (Tetiana Onyshchenko)" userId="141dee89-0996-4114-a23a-1a3ecd503b44" providerId="ADAL" clId="{F51EA4A5-2673-430B-A644-137B8A99C935}" dt="2021-07-29T19:18:45.116" v="3313" actId="478"/>
          <ac:spMkLst>
            <pc:docMk/>
            <pc:sldMk cId="3577943826" sldId="2096975491"/>
            <ac:spMk id="155" creationId="{4C972D11-43CD-4224-BA49-20EC145564D8}"/>
          </ac:spMkLst>
        </pc:spChg>
        <pc:spChg chg="del">
          <ac:chgData name="TEON (Tetiana Onyshchenko)" userId="141dee89-0996-4114-a23a-1a3ecd503b44" providerId="ADAL" clId="{F51EA4A5-2673-430B-A644-137B8A99C935}" dt="2021-07-29T19:18:45.116" v="3313" actId="478"/>
          <ac:spMkLst>
            <pc:docMk/>
            <pc:sldMk cId="3577943826" sldId="2096975491"/>
            <ac:spMk id="156" creationId="{57B41B86-D9C3-4180-AAFE-C308A38A604B}"/>
          </ac:spMkLst>
        </pc:spChg>
        <pc:spChg chg="del">
          <ac:chgData name="TEON (Tetiana Onyshchenko)" userId="141dee89-0996-4114-a23a-1a3ecd503b44" providerId="ADAL" clId="{F51EA4A5-2673-430B-A644-137B8A99C935}" dt="2021-07-29T19:18:45.116" v="3313" actId="478"/>
          <ac:spMkLst>
            <pc:docMk/>
            <pc:sldMk cId="3577943826" sldId="2096975491"/>
            <ac:spMk id="157" creationId="{A0C7E7E5-2D79-4E20-B58A-A398A3E3D7FB}"/>
          </ac:spMkLst>
        </pc:spChg>
        <pc:spChg chg="del">
          <ac:chgData name="TEON (Tetiana Onyshchenko)" userId="141dee89-0996-4114-a23a-1a3ecd503b44" providerId="ADAL" clId="{F51EA4A5-2673-430B-A644-137B8A99C935}" dt="2021-07-29T19:18:45.116" v="3313" actId="478"/>
          <ac:spMkLst>
            <pc:docMk/>
            <pc:sldMk cId="3577943826" sldId="2096975491"/>
            <ac:spMk id="158" creationId="{C913BADA-9116-4DDD-BABC-2D3B349A8B77}"/>
          </ac:spMkLst>
        </pc:spChg>
        <pc:spChg chg="del">
          <ac:chgData name="TEON (Tetiana Onyshchenko)" userId="141dee89-0996-4114-a23a-1a3ecd503b44" providerId="ADAL" clId="{F51EA4A5-2673-430B-A644-137B8A99C935}" dt="2021-07-29T19:18:45.116" v="3313" actId="478"/>
          <ac:spMkLst>
            <pc:docMk/>
            <pc:sldMk cId="3577943826" sldId="2096975491"/>
            <ac:spMk id="159" creationId="{917E3F5B-7E68-491D-A6FD-EC372231995E}"/>
          </ac:spMkLst>
        </pc:spChg>
        <pc:spChg chg="del">
          <ac:chgData name="TEON (Tetiana Onyshchenko)" userId="141dee89-0996-4114-a23a-1a3ecd503b44" providerId="ADAL" clId="{F51EA4A5-2673-430B-A644-137B8A99C935}" dt="2021-07-29T19:18:43.764" v="3312" actId="478"/>
          <ac:spMkLst>
            <pc:docMk/>
            <pc:sldMk cId="3577943826" sldId="2096975491"/>
            <ac:spMk id="160" creationId="{1F8AA924-916C-4D76-8DA6-4050F688C37F}"/>
          </ac:spMkLst>
        </pc:spChg>
        <pc:spChg chg="del">
          <ac:chgData name="TEON (Tetiana Onyshchenko)" userId="141dee89-0996-4114-a23a-1a3ecd503b44" providerId="ADAL" clId="{F51EA4A5-2673-430B-A644-137B8A99C935}" dt="2021-07-29T19:18:45.116" v="3313" actId="478"/>
          <ac:spMkLst>
            <pc:docMk/>
            <pc:sldMk cId="3577943826" sldId="2096975491"/>
            <ac:spMk id="161" creationId="{DE1B4E12-259E-4C02-96C7-F880D33FEC21}"/>
          </ac:spMkLst>
        </pc:spChg>
        <pc:spChg chg="del">
          <ac:chgData name="TEON (Tetiana Onyshchenko)" userId="141dee89-0996-4114-a23a-1a3ecd503b44" providerId="ADAL" clId="{F51EA4A5-2673-430B-A644-137B8A99C935}" dt="2021-07-29T19:18:45.116" v="3313" actId="478"/>
          <ac:spMkLst>
            <pc:docMk/>
            <pc:sldMk cId="3577943826" sldId="2096975491"/>
            <ac:spMk id="162" creationId="{3EC91783-616C-4DD0-BDA5-DF7B01800BFD}"/>
          </ac:spMkLst>
        </pc:spChg>
        <pc:spChg chg="del">
          <ac:chgData name="TEON (Tetiana Onyshchenko)" userId="141dee89-0996-4114-a23a-1a3ecd503b44" providerId="ADAL" clId="{F51EA4A5-2673-430B-A644-137B8A99C935}" dt="2021-07-29T19:18:45.116" v="3313" actId="478"/>
          <ac:spMkLst>
            <pc:docMk/>
            <pc:sldMk cId="3577943826" sldId="2096975491"/>
            <ac:spMk id="163" creationId="{432DF8F6-9763-480E-AFF2-9FE0B69FBF65}"/>
          </ac:spMkLst>
        </pc:spChg>
        <pc:spChg chg="del">
          <ac:chgData name="TEON (Tetiana Onyshchenko)" userId="141dee89-0996-4114-a23a-1a3ecd503b44" providerId="ADAL" clId="{F51EA4A5-2673-430B-A644-137B8A99C935}" dt="2021-07-29T19:18:45.116" v="3313" actId="478"/>
          <ac:spMkLst>
            <pc:docMk/>
            <pc:sldMk cId="3577943826" sldId="2096975491"/>
            <ac:spMk id="164" creationId="{F80CF602-62C9-48F3-BA8C-D917EAC91E80}"/>
          </ac:spMkLst>
        </pc:spChg>
        <pc:spChg chg="del">
          <ac:chgData name="TEON (Tetiana Onyshchenko)" userId="141dee89-0996-4114-a23a-1a3ecd503b44" providerId="ADAL" clId="{F51EA4A5-2673-430B-A644-137B8A99C935}" dt="2021-07-29T19:18:45.116" v="3313" actId="478"/>
          <ac:spMkLst>
            <pc:docMk/>
            <pc:sldMk cId="3577943826" sldId="2096975491"/>
            <ac:spMk id="165" creationId="{C129A6DD-6586-490F-8974-649373A4CB45}"/>
          </ac:spMkLst>
        </pc:spChg>
        <pc:spChg chg="del">
          <ac:chgData name="TEON (Tetiana Onyshchenko)" userId="141dee89-0996-4114-a23a-1a3ecd503b44" providerId="ADAL" clId="{F51EA4A5-2673-430B-A644-137B8A99C935}" dt="2021-07-29T19:18:45.116" v="3313" actId="478"/>
          <ac:spMkLst>
            <pc:docMk/>
            <pc:sldMk cId="3577943826" sldId="2096975491"/>
            <ac:spMk id="166" creationId="{297CCD7B-10FA-4C7A-9D12-0178182D4206}"/>
          </ac:spMkLst>
        </pc:spChg>
        <pc:spChg chg="del">
          <ac:chgData name="TEON (Tetiana Onyshchenko)" userId="141dee89-0996-4114-a23a-1a3ecd503b44" providerId="ADAL" clId="{F51EA4A5-2673-430B-A644-137B8A99C935}" dt="2021-07-29T19:18:45.116" v="3313" actId="478"/>
          <ac:spMkLst>
            <pc:docMk/>
            <pc:sldMk cId="3577943826" sldId="2096975491"/>
            <ac:spMk id="167" creationId="{C9D0B859-06DD-4E59-B42C-68BB6B5CC11C}"/>
          </ac:spMkLst>
        </pc:spChg>
        <pc:spChg chg="del">
          <ac:chgData name="TEON (Tetiana Onyshchenko)" userId="141dee89-0996-4114-a23a-1a3ecd503b44" providerId="ADAL" clId="{F51EA4A5-2673-430B-A644-137B8A99C935}" dt="2021-07-29T19:18:45.116" v="3313" actId="478"/>
          <ac:spMkLst>
            <pc:docMk/>
            <pc:sldMk cId="3577943826" sldId="2096975491"/>
            <ac:spMk id="168" creationId="{C91159CA-C3AF-4865-9C53-A65477EEAE4F}"/>
          </ac:spMkLst>
        </pc:spChg>
        <pc:spChg chg="del">
          <ac:chgData name="TEON (Tetiana Onyshchenko)" userId="141dee89-0996-4114-a23a-1a3ecd503b44" providerId="ADAL" clId="{F51EA4A5-2673-430B-A644-137B8A99C935}" dt="2021-07-29T19:18:45.116" v="3313" actId="478"/>
          <ac:spMkLst>
            <pc:docMk/>
            <pc:sldMk cId="3577943826" sldId="2096975491"/>
            <ac:spMk id="169" creationId="{282ACAF5-2473-48AE-A85C-10D14133C4C7}"/>
          </ac:spMkLst>
        </pc:spChg>
        <pc:spChg chg="del">
          <ac:chgData name="TEON (Tetiana Onyshchenko)" userId="141dee89-0996-4114-a23a-1a3ecd503b44" providerId="ADAL" clId="{F51EA4A5-2673-430B-A644-137B8A99C935}" dt="2021-07-29T19:18:45.116" v="3313" actId="478"/>
          <ac:spMkLst>
            <pc:docMk/>
            <pc:sldMk cId="3577943826" sldId="2096975491"/>
            <ac:spMk id="170" creationId="{8718A0E0-AB84-4028-B9A4-3CA8FF356212}"/>
          </ac:spMkLst>
        </pc:spChg>
        <pc:spChg chg="del">
          <ac:chgData name="TEON (Tetiana Onyshchenko)" userId="141dee89-0996-4114-a23a-1a3ecd503b44" providerId="ADAL" clId="{F51EA4A5-2673-430B-A644-137B8A99C935}" dt="2021-07-29T19:18:45.116" v="3313" actId="478"/>
          <ac:spMkLst>
            <pc:docMk/>
            <pc:sldMk cId="3577943826" sldId="2096975491"/>
            <ac:spMk id="171" creationId="{3FCA0130-9FA3-43A1-AA05-5D148F8092A7}"/>
          </ac:spMkLst>
        </pc:spChg>
        <pc:spChg chg="del">
          <ac:chgData name="TEON (Tetiana Onyshchenko)" userId="141dee89-0996-4114-a23a-1a3ecd503b44" providerId="ADAL" clId="{F51EA4A5-2673-430B-A644-137B8A99C935}" dt="2021-07-29T19:18:45.116" v="3313" actId="478"/>
          <ac:spMkLst>
            <pc:docMk/>
            <pc:sldMk cId="3577943826" sldId="2096975491"/>
            <ac:spMk id="172" creationId="{FFF08ECD-7D6F-453C-984B-46C486B65322}"/>
          </ac:spMkLst>
        </pc:spChg>
        <pc:spChg chg="del">
          <ac:chgData name="TEON (Tetiana Onyshchenko)" userId="141dee89-0996-4114-a23a-1a3ecd503b44" providerId="ADAL" clId="{F51EA4A5-2673-430B-A644-137B8A99C935}" dt="2021-07-29T19:18:45.116" v="3313" actId="478"/>
          <ac:spMkLst>
            <pc:docMk/>
            <pc:sldMk cId="3577943826" sldId="2096975491"/>
            <ac:spMk id="173" creationId="{2B08AAB1-5545-43D2-9503-4B83ADFA2CA9}"/>
          </ac:spMkLst>
        </pc:spChg>
        <pc:spChg chg="del">
          <ac:chgData name="TEON (Tetiana Onyshchenko)" userId="141dee89-0996-4114-a23a-1a3ecd503b44" providerId="ADAL" clId="{F51EA4A5-2673-430B-A644-137B8A99C935}" dt="2021-07-29T19:18:45.116" v="3313" actId="478"/>
          <ac:spMkLst>
            <pc:docMk/>
            <pc:sldMk cId="3577943826" sldId="2096975491"/>
            <ac:spMk id="174" creationId="{B8A435A3-EEC1-4AC1-AB1A-4A164A77F43F}"/>
          </ac:spMkLst>
        </pc:spChg>
        <pc:spChg chg="del">
          <ac:chgData name="TEON (Tetiana Onyshchenko)" userId="141dee89-0996-4114-a23a-1a3ecd503b44" providerId="ADAL" clId="{F51EA4A5-2673-430B-A644-137B8A99C935}" dt="2021-07-29T19:18:45.116" v="3313" actId="478"/>
          <ac:spMkLst>
            <pc:docMk/>
            <pc:sldMk cId="3577943826" sldId="2096975491"/>
            <ac:spMk id="175" creationId="{8CDDC131-F498-48D4-91B4-96DFBD573ED2}"/>
          </ac:spMkLst>
        </pc:spChg>
        <pc:spChg chg="del">
          <ac:chgData name="TEON (Tetiana Onyshchenko)" userId="141dee89-0996-4114-a23a-1a3ecd503b44" providerId="ADAL" clId="{F51EA4A5-2673-430B-A644-137B8A99C935}" dt="2021-07-29T19:18:45.116" v="3313" actId="478"/>
          <ac:spMkLst>
            <pc:docMk/>
            <pc:sldMk cId="3577943826" sldId="2096975491"/>
            <ac:spMk id="176" creationId="{9DDEA973-BA4A-4D7A-B2CD-EC3D5FA4801F}"/>
          </ac:spMkLst>
        </pc:spChg>
        <pc:spChg chg="del">
          <ac:chgData name="TEON (Tetiana Onyshchenko)" userId="141dee89-0996-4114-a23a-1a3ecd503b44" providerId="ADAL" clId="{F51EA4A5-2673-430B-A644-137B8A99C935}" dt="2021-07-29T19:18:45.116" v="3313" actId="478"/>
          <ac:spMkLst>
            <pc:docMk/>
            <pc:sldMk cId="3577943826" sldId="2096975491"/>
            <ac:spMk id="177" creationId="{E1093084-81F2-4F33-8A0C-B25D092E06E0}"/>
          </ac:spMkLst>
        </pc:spChg>
        <pc:spChg chg="del">
          <ac:chgData name="TEON (Tetiana Onyshchenko)" userId="141dee89-0996-4114-a23a-1a3ecd503b44" providerId="ADAL" clId="{F51EA4A5-2673-430B-A644-137B8A99C935}" dt="2021-07-29T19:18:45.116" v="3313" actId="478"/>
          <ac:spMkLst>
            <pc:docMk/>
            <pc:sldMk cId="3577943826" sldId="2096975491"/>
            <ac:spMk id="178" creationId="{1DA6A7F3-806B-45BD-89A9-92E5DA27C3E9}"/>
          </ac:spMkLst>
        </pc:spChg>
        <pc:spChg chg="del">
          <ac:chgData name="TEON (Tetiana Onyshchenko)" userId="141dee89-0996-4114-a23a-1a3ecd503b44" providerId="ADAL" clId="{F51EA4A5-2673-430B-A644-137B8A99C935}" dt="2021-07-29T19:18:45.116" v="3313" actId="478"/>
          <ac:spMkLst>
            <pc:docMk/>
            <pc:sldMk cId="3577943826" sldId="2096975491"/>
            <ac:spMk id="179" creationId="{D6D7960D-A7F2-4354-BE8D-D52EAD3A04FF}"/>
          </ac:spMkLst>
        </pc:spChg>
        <pc:spChg chg="del">
          <ac:chgData name="TEON (Tetiana Onyshchenko)" userId="141dee89-0996-4114-a23a-1a3ecd503b44" providerId="ADAL" clId="{F51EA4A5-2673-430B-A644-137B8A99C935}" dt="2021-07-29T19:18:45.116" v="3313" actId="478"/>
          <ac:spMkLst>
            <pc:docMk/>
            <pc:sldMk cId="3577943826" sldId="2096975491"/>
            <ac:spMk id="180" creationId="{1AD433F3-2A10-4288-BC35-A81B6E6FE3B3}"/>
          </ac:spMkLst>
        </pc:spChg>
        <pc:spChg chg="del">
          <ac:chgData name="TEON (Tetiana Onyshchenko)" userId="141dee89-0996-4114-a23a-1a3ecd503b44" providerId="ADAL" clId="{F51EA4A5-2673-430B-A644-137B8A99C935}" dt="2021-07-29T19:18:45.116" v="3313" actId="478"/>
          <ac:spMkLst>
            <pc:docMk/>
            <pc:sldMk cId="3577943826" sldId="2096975491"/>
            <ac:spMk id="181" creationId="{7B35E5A1-E69D-41F4-B57D-F1A9CB543C5F}"/>
          </ac:spMkLst>
        </pc:spChg>
        <pc:spChg chg="del">
          <ac:chgData name="TEON (Tetiana Onyshchenko)" userId="141dee89-0996-4114-a23a-1a3ecd503b44" providerId="ADAL" clId="{F51EA4A5-2673-430B-A644-137B8A99C935}" dt="2021-07-29T19:18:45.116" v="3313" actId="478"/>
          <ac:spMkLst>
            <pc:docMk/>
            <pc:sldMk cId="3577943826" sldId="2096975491"/>
            <ac:spMk id="182" creationId="{24CD4BA8-F529-4434-BCBA-D25DF6481671}"/>
          </ac:spMkLst>
        </pc:spChg>
        <pc:spChg chg="del">
          <ac:chgData name="TEON (Tetiana Onyshchenko)" userId="141dee89-0996-4114-a23a-1a3ecd503b44" providerId="ADAL" clId="{F51EA4A5-2673-430B-A644-137B8A99C935}" dt="2021-07-29T19:18:45.116" v="3313" actId="478"/>
          <ac:spMkLst>
            <pc:docMk/>
            <pc:sldMk cId="3577943826" sldId="2096975491"/>
            <ac:spMk id="183" creationId="{4F6CA805-D470-40D0-9C01-523AE9409F5E}"/>
          </ac:spMkLst>
        </pc:spChg>
        <pc:spChg chg="del">
          <ac:chgData name="TEON (Tetiana Onyshchenko)" userId="141dee89-0996-4114-a23a-1a3ecd503b44" providerId="ADAL" clId="{F51EA4A5-2673-430B-A644-137B8A99C935}" dt="2021-07-29T19:18:45.116" v="3313" actId="478"/>
          <ac:spMkLst>
            <pc:docMk/>
            <pc:sldMk cId="3577943826" sldId="2096975491"/>
            <ac:spMk id="184" creationId="{C67E6872-4F1B-4F00-BC7B-789FF54C8E00}"/>
          </ac:spMkLst>
        </pc:spChg>
        <pc:spChg chg="del">
          <ac:chgData name="TEON (Tetiana Onyshchenko)" userId="141dee89-0996-4114-a23a-1a3ecd503b44" providerId="ADAL" clId="{F51EA4A5-2673-430B-A644-137B8A99C935}" dt="2021-07-29T19:18:41.250" v="3310" actId="478"/>
          <ac:spMkLst>
            <pc:docMk/>
            <pc:sldMk cId="3577943826" sldId="2096975491"/>
            <ac:spMk id="187" creationId="{124707D2-0779-403E-892B-BFB7BA246979}"/>
          </ac:spMkLst>
        </pc:spChg>
        <pc:grpChg chg="add mod">
          <ac:chgData name="TEON (Tetiana Onyshchenko)" userId="141dee89-0996-4114-a23a-1a3ecd503b44" providerId="ADAL" clId="{F51EA4A5-2673-430B-A644-137B8A99C935}" dt="2021-07-29T19:22:04.787" v="3342" actId="14100"/>
          <ac:grpSpMkLst>
            <pc:docMk/>
            <pc:sldMk cId="3577943826" sldId="2096975491"/>
            <ac:grpSpMk id="42" creationId="{D66DA2DA-3CE7-4A19-A795-8C6069D32ECD}"/>
          </ac:grpSpMkLst>
        </pc:grpChg>
        <pc:picChg chg="mod">
          <ac:chgData name="TEON (Tetiana Onyshchenko)" userId="141dee89-0996-4114-a23a-1a3ecd503b44" providerId="ADAL" clId="{F51EA4A5-2673-430B-A644-137B8A99C935}" dt="2021-07-29T19:21:56.228" v="3339"/>
          <ac:picMkLst>
            <pc:docMk/>
            <pc:sldMk cId="3577943826" sldId="2096975491"/>
            <ac:picMk id="43" creationId="{9D13B858-097A-4E10-A5A2-BCA1458E5188}"/>
          </ac:picMkLst>
        </pc:picChg>
        <pc:picChg chg="add mod">
          <ac:chgData name="TEON (Tetiana Onyshchenko)" userId="141dee89-0996-4114-a23a-1a3ecd503b44" providerId="ADAL" clId="{F51EA4A5-2673-430B-A644-137B8A99C935}" dt="2021-07-29T20:38:00.349" v="4071" actId="1076"/>
          <ac:picMkLst>
            <pc:docMk/>
            <pc:sldMk cId="3577943826" sldId="2096975491"/>
            <ac:picMk id="46" creationId="{03393B1B-8E64-4B93-A8FC-CAF97AADF880}"/>
          </ac:picMkLst>
        </pc:picChg>
      </pc:sldChg>
      <pc:sldChg chg="del">
        <pc:chgData name="TEON (Tetiana Onyshchenko)" userId="141dee89-0996-4114-a23a-1a3ecd503b44" providerId="ADAL" clId="{F51EA4A5-2673-430B-A644-137B8A99C935}" dt="2021-07-29T20:20:06.841" v="3747" actId="47"/>
        <pc:sldMkLst>
          <pc:docMk/>
          <pc:sldMk cId="145827219" sldId="2096975492"/>
        </pc:sldMkLst>
      </pc:sldChg>
      <pc:sldChg chg="addSp delSp modSp new mod delAnim modAnim modNotesTx">
        <pc:chgData name="TEON (Tetiana Onyshchenko)" userId="141dee89-0996-4114-a23a-1a3ecd503b44" providerId="ADAL" clId="{F51EA4A5-2673-430B-A644-137B8A99C935}" dt="2021-08-11T10:40:21.023" v="16841" actId="20577"/>
        <pc:sldMkLst>
          <pc:docMk/>
          <pc:sldMk cId="1819478486" sldId="2096975492"/>
        </pc:sldMkLst>
        <pc:spChg chg="del">
          <ac:chgData name="TEON (Tetiana Onyshchenko)" userId="141dee89-0996-4114-a23a-1a3ecd503b44" providerId="ADAL" clId="{F51EA4A5-2673-430B-A644-137B8A99C935}" dt="2021-07-29T20:36:15.168" v="4049" actId="478"/>
          <ac:spMkLst>
            <pc:docMk/>
            <pc:sldMk cId="1819478486" sldId="2096975492"/>
            <ac:spMk id="2" creationId="{08AEF62E-FBFC-4156-A1C2-97A98B8145A8}"/>
          </ac:spMkLst>
        </pc:spChg>
        <pc:spChg chg="add mod">
          <ac:chgData name="TEON (Tetiana Onyshchenko)" userId="141dee89-0996-4114-a23a-1a3ecd503b44" providerId="ADAL" clId="{F51EA4A5-2673-430B-A644-137B8A99C935}" dt="2021-08-11T10:39:07.218" v="16829" actId="164"/>
          <ac:spMkLst>
            <pc:docMk/>
            <pc:sldMk cId="1819478486" sldId="2096975492"/>
            <ac:spMk id="2" creationId="{FADF8C79-D5BA-45FE-B6EC-2DD42EE2C37D}"/>
          </ac:spMkLst>
        </pc:spChg>
        <pc:spChg chg="mod">
          <ac:chgData name="TEON (Tetiana Onyshchenko)" userId="141dee89-0996-4114-a23a-1a3ecd503b44" providerId="ADAL" clId="{F51EA4A5-2673-430B-A644-137B8A99C935}" dt="2021-08-03T12:14:18.062" v="12754" actId="207"/>
          <ac:spMkLst>
            <pc:docMk/>
            <pc:sldMk cId="1819478486" sldId="2096975492"/>
            <ac:spMk id="3" creationId="{6F992A5D-03DA-492A-BC1F-72099D17A8C7}"/>
          </ac:spMkLst>
        </pc:spChg>
        <pc:spChg chg="del">
          <ac:chgData name="TEON (Tetiana Onyshchenko)" userId="141dee89-0996-4114-a23a-1a3ecd503b44" providerId="ADAL" clId="{F51EA4A5-2673-430B-A644-137B8A99C935}" dt="2021-07-29T20:40:15.858" v="4097" actId="478"/>
          <ac:spMkLst>
            <pc:docMk/>
            <pc:sldMk cId="1819478486" sldId="2096975492"/>
            <ac:spMk id="4" creationId="{6C187890-F88D-43E4-BB2D-80248A1F3271}"/>
          </ac:spMkLst>
        </pc:spChg>
        <pc:spChg chg="add mod">
          <ac:chgData name="TEON (Tetiana Onyshchenko)" userId="141dee89-0996-4114-a23a-1a3ecd503b44" providerId="ADAL" clId="{F51EA4A5-2673-430B-A644-137B8A99C935}" dt="2021-07-29T20:36:27.473" v="4051"/>
          <ac:spMkLst>
            <pc:docMk/>
            <pc:sldMk cId="1819478486" sldId="2096975492"/>
            <ac:spMk id="5" creationId="{9E56CC9D-25A3-4AE7-8F16-E4487438E1CC}"/>
          </ac:spMkLst>
        </pc:spChg>
        <pc:spChg chg="add del mod">
          <ac:chgData name="TEON (Tetiana Onyshchenko)" userId="141dee89-0996-4114-a23a-1a3ecd503b44" providerId="ADAL" clId="{F51EA4A5-2673-430B-A644-137B8A99C935}" dt="2021-07-29T20:39:32.098" v="4084"/>
          <ac:spMkLst>
            <pc:docMk/>
            <pc:sldMk cId="1819478486" sldId="2096975492"/>
            <ac:spMk id="7" creationId="{4CDECCB6-57DE-43D3-B94C-C26D06C5A54E}"/>
          </ac:spMkLst>
        </pc:spChg>
        <pc:spChg chg="add mod">
          <ac:chgData name="TEON (Tetiana Onyshchenko)" userId="141dee89-0996-4114-a23a-1a3ecd503b44" providerId="ADAL" clId="{F51EA4A5-2673-430B-A644-137B8A99C935}" dt="2021-08-11T10:39:07.218" v="16829" actId="164"/>
          <ac:spMkLst>
            <pc:docMk/>
            <pc:sldMk cId="1819478486" sldId="2096975492"/>
            <ac:spMk id="8" creationId="{8DA2D1C0-B85B-4039-89A6-7E67FCE35CAD}"/>
          </ac:spMkLst>
        </pc:spChg>
        <pc:spChg chg="add mod">
          <ac:chgData name="TEON (Tetiana Onyshchenko)" userId="141dee89-0996-4114-a23a-1a3ecd503b44" providerId="ADAL" clId="{F51EA4A5-2673-430B-A644-137B8A99C935}" dt="2021-07-29T20:50:38.150" v="4182" actId="1076"/>
          <ac:spMkLst>
            <pc:docMk/>
            <pc:sldMk cId="1819478486" sldId="2096975492"/>
            <ac:spMk id="9" creationId="{65005360-1781-4375-A9D3-7D42F797F4DB}"/>
          </ac:spMkLst>
        </pc:spChg>
        <pc:spChg chg="add del mod">
          <ac:chgData name="TEON (Tetiana Onyshchenko)" userId="141dee89-0996-4114-a23a-1a3ecd503b44" providerId="ADAL" clId="{F51EA4A5-2673-430B-A644-137B8A99C935}" dt="2021-07-29T21:16:46.790" v="4546" actId="478"/>
          <ac:spMkLst>
            <pc:docMk/>
            <pc:sldMk cId="1819478486" sldId="2096975492"/>
            <ac:spMk id="11" creationId="{A3585246-FDB4-4564-82C7-B297D44D3651}"/>
          </ac:spMkLst>
        </pc:spChg>
        <pc:grpChg chg="add mod">
          <ac:chgData name="TEON (Tetiana Onyshchenko)" userId="141dee89-0996-4114-a23a-1a3ecd503b44" providerId="ADAL" clId="{F51EA4A5-2673-430B-A644-137B8A99C935}" dt="2021-08-11T10:39:07.218" v="16829" actId="164"/>
          <ac:grpSpMkLst>
            <pc:docMk/>
            <pc:sldMk cId="1819478486" sldId="2096975492"/>
            <ac:grpSpMk id="4" creationId="{0CF5A207-A8FA-481A-875C-537D0DC176A4}"/>
          </ac:grpSpMkLst>
        </pc:grpChg>
        <pc:picChg chg="add mod">
          <ac:chgData name="TEON (Tetiana Onyshchenko)" userId="141dee89-0996-4114-a23a-1a3ecd503b44" providerId="ADAL" clId="{F51EA4A5-2673-430B-A644-137B8A99C935}" dt="2021-08-03T12:14:18.062" v="12754" actId="207"/>
          <ac:picMkLst>
            <pc:docMk/>
            <pc:sldMk cId="1819478486" sldId="2096975492"/>
            <ac:picMk id="6" creationId="{0670BAAA-9A03-4C1E-9395-8995139E197B}"/>
          </ac:picMkLst>
        </pc:picChg>
        <pc:picChg chg="add del mod">
          <ac:chgData name="TEON (Tetiana Onyshchenko)" userId="141dee89-0996-4114-a23a-1a3ecd503b44" providerId="ADAL" clId="{F51EA4A5-2673-430B-A644-137B8A99C935}" dt="2021-07-29T20:43:48.144" v="4119" actId="478"/>
          <ac:picMkLst>
            <pc:docMk/>
            <pc:sldMk cId="1819478486" sldId="2096975492"/>
            <ac:picMk id="10" creationId="{9B90FB26-786B-4AD1-8F9B-81D27BD994CB}"/>
          </ac:picMkLst>
        </pc:picChg>
        <pc:picChg chg="add del mod">
          <ac:chgData name="TEON (Tetiana Onyshchenko)" userId="141dee89-0996-4114-a23a-1a3ecd503b44" providerId="ADAL" clId="{F51EA4A5-2673-430B-A644-137B8A99C935}" dt="2021-07-29T20:43:47.257" v="4118" actId="478"/>
          <ac:picMkLst>
            <pc:docMk/>
            <pc:sldMk cId="1819478486" sldId="2096975492"/>
            <ac:picMk id="12" creationId="{67235FF9-8E1A-4D2D-9084-9470788B433E}"/>
          </ac:picMkLst>
        </pc:picChg>
        <pc:picChg chg="add mod">
          <ac:chgData name="TEON (Tetiana Onyshchenko)" userId="141dee89-0996-4114-a23a-1a3ecd503b44" providerId="ADAL" clId="{F51EA4A5-2673-430B-A644-137B8A99C935}" dt="2021-08-11T10:39:07.218" v="16829" actId="164"/>
          <ac:picMkLst>
            <pc:docMk/>
            <pc:sldMk cId="1819478486" sldId="2096975492"/>
            <ac:picMk id="13" creationId="{CACD61FA-C58F-4777-904A-52171323203B}"/>
          </ac:picMkLst>
        </pc:picChg>
      </pc:sldChg>
      <pc:sldChg chg="addSp delSp modSp mod delAnim modAnim modNotesTx">
        <pc:chgData name="TEON (Tetiana Onyshchenko)" userId="141dee89-0996-4114-a23a-1a3ecd503b44" providerId="ADAL" clId="{F51EA4A5-2673-430B-A644-137B8A99C935}" dt="2021-08-11T10:41:48.391" v="16842" actId="113"/>
        <pc:sldMkLst>
          <pc:docMk/>
          <pc:sldMk cId="249132198" sldId="2096975493"/>
        </pc:sldMkLst>
        <pc:spChg chg="mod">
          <ac:chgData name="TEON (Tetiana Onyshchenko)" userId="141dee89-0996-4114-a23a-1a3ecd503b44" providerId="ADAL" clId="{F51EA4A5-2673-430B-A644-137B8A99C935}" dt="2021-08-11T10:41:48.391" v="16842" actId="113"/>
          <ac:spMkLst>
            <pc:docMk/>
            <pc:sldMk cId="249132198" sldId="2096975493"/>
            <ac:spMk id="3" creationId="{6F992A5D-03DA-492A-BC1F-72099D17A8C7}"/>
          </ac:spMkLst>
        </pc:spChg>
        <pc:spChg chg="del mod">
          <ac:chgData name="TEON (Tetiana Onyshchenko)" userId="141dee89-0996-4114-a23a-1a3ecd503b44" providerId="ADAL" clId="{F51EA4A5-2673-430B-A644-137B8A99C935}" dt="2021-08-02T09:16:13.516" v="4780" actId="478"/>
          <ac:spMkLst>
            <pc:docMk/>
            <pc:sldMk cId="249132198" sldId="2096975493"/>
            <ac:spMk id="8" creationId="{8DA2D1C0-B85B-4039-89A6-7E67FCE35CAD}"/>
          </ac:spMkLst>
        </pc:spChg>
        <pc:spChg chg="mod">
          <ac:chgData name="TEON (Tetiana Onyshchenko)" userId="141dee89-0996-4114-a23a-1a3ecd503b44" providerId="ADAL" clId="{F51EA4A5-2673-430B-A644-137B8A99C935}" dt="2021-07-29T20:50:28.424" v="4180" actId="1076"/>
          <ac:spMkLst>
            <pc:docMk/>
            <pc:sldMk cId="249132198" sldId="2096975493"/>
            <ac:spMk id="9" creationId="{65005360-1781-4375-A9D3-7D42F797F4DB}"/>
          </ac:spMkLst>
        </pc:spChg>
        <pc:spChg chg="del">
          <ac:chgData name="TEON (Tetiana Onyshchenko)" userId="141dee89-0996-4114-a23a-1a3ecd503b44" providerId="ADAL" clId="{F51EA4A5-2673-430B-A644-137B8A99C935}" dt="2021-07-29T20:49:55.734" v="4172" actId="478"/>
          <ac:spMkLst>
            <pc:docMk/>
            <pc:sldMk cId="249132198" sldId="2096975493"/>
            <ac:spMk id="11" creationId="{A3585246-FDB4-4564-82C7-B297D44D3651}"/>
          </ac:spMkLst>
        </pc:spChg>
        <pc:spChg chg="add del mod">
          <ac:chgData name="TEON (Tetiana Onyshchenko)" userId="141dee89-0996-4114-a23a-1a3ecd503b44" providerId="ADAL" clId="{F51EA4A5-2673-430B-A644-137B8A99C935}" dt="2021-07-29T20:51:03.516" v="4184" actId="478"/>
          <ac:spMkLst>
            <pc:docMk/>
            <pc:sldMk cId="249132198" sldId="2096975493"/>
            <ac:spMk id="12" creationId="{10C39E0B-4FBF-4974-A490-48E30A0C6649}"/>
          </ac:spMkLst>
        </pc:spChg>
        <pc:picChg chg="del">
          <ac:chgData name="TEON (Tetiana Onyshchenko)" userId="141dee89-0996-4114-a23a-1a3ecd503b44" providerId="ADAL" clId="{F51EA4A5-2673-430B-A644-137B8A99C935}" dt="2021-07-29T20:48:57.754" v="4161" actId="478"/>
          <ac:picMkLst>
            <pc:docMk/>
            <pc:sldMk cId="249132198" sldId="2096975493"/>
            <ac:picMk id="6" creationId="{0670BAAA-9A03-4C1E-9395-8995139E197B}"/>
          </ac:picMkLst>
        </pc:picChg>
        <pc:picChg chg="add mod">
          <ac:chgData name="TEON (Tetiana Onyshchenko)" userId="141dee89-0996-4114-a23a-1a3ecd503b44" providerId="ADAL" clId="{F51EA4A5-2673-430B-A644-137B8A99C935}" dt="2021-08-02T09:16:46.229" v="4793" actId="1076"/>
          <ac:picMkLst>
            <pc:docMk/>
            <pc:sldMk cId="249132198" sldId="2096975493"/>
            <ac:picMk id="10" creationId="{BE84E24C-98D8-47A6-939E-B3A97D1CF42F}"/>
          </ac:picMkLst>
        </pc:picChg>
        <pc:picChg chg="del">
          <ac:chgData name="TEON (Tetiana Onyshchenko)" userId="141dee89-0996-4114-a23a-1a3ecd503b44" providerId="ADAL" clId="{F51EA4A5-2673-430B-A644-137B8A99C935}" dt="2021-07-29T20:49:29.474" v="4166" actId="478"/>
          <ac:picMkLst>
            <pc:docMk/>
            <pc:sldMk cId="249132198" sldId="2096975493"/>
            <ac:picMk id="13" creationId="{CACD61FA-C58F-4777-904A-52171323203B}"/>
          </ac:picMkLst>
        </pc:picChg>
      </pc:sldChg>
      <pc:sldChg chg="del">
        <pc:chgData name="TEON (Tetiana Onyshchenko)" userId="141dee89-0996-4114-a23a-1a3ecd503b44" providerId="ADAL" clId="{F51EA4A5-2673-430B-A644-137B8A99C935}" dt="2021-07-29T19:32:31.416" v="3396" actId="47"/>
        <pc:sldMkLst>
          <pc:docMk/>
          <pc:sldMk cId="4104568911" sldId="2096975493"/>
        </pc:sldMkLst>
      </pc:sldChg>
      <pc:sldChg chg="addSp modSp mod modNotesTx">
        <pc:chgData name="TEON (Tetiana Onyshchenko)" userId="141dee89-0996-4114-a23a-1a3ecd503b44" providerId="ADAL" clId="{F51EA4A5-2673-430B-A644-137B8A99C935}" dt="2021-08-11T10:38:41.990" v="16828" actId="20577"/>
        <pc:sldMkLst>
          <pc:docMk/>
          <pc:sldMk cId="4042494618" sldId="2096975494"/>
        </pc:sldMkLst>
        <pc:spChg chg="mod">
          <ac:chgData name="TEON (Tetiana Onyshchenko)" userId="141dee89-0996-4114-a23a-1a3ecd503b44" providerId="ADAL" clId="{F51EA4A5-2673-430B-A644-137B8A99C935}" dt="2021-07-29T20:55:05.679" v="4224" actId="113"/>
          <ac:spMkLst>
            <pc:docMk/>
            <pc:sldMk cId="4042494618" sldId="2096975494"/>
            <ac:spMk id="4" creationId="{FF4CB072-A459-4C32-9843-007D2BA6932B}"/>
          </ac:spMkLst>
        </pc:spChg>
        <pc:spChg chg="add mod">
          <ac:chgData name="TEON (Tetiana Onyshchenko)" userId="141dee89-0996-4114-a23a-1a3ecd503b44" providerId="ADAL" clId="{F51EA4A5-2673-430B-A644-137B8A99C935}" dt="2021-08-03T08:47:49.611" v="11306"/>
          <ac:spMkLst>
            <pc:docMk/>
            <pc:sldMk cId="4042494618" sldId="2096975494"/>
            <ac:spMk id="6" creationId="{654B7BAB-1CA8-494A-8FAB-8A225E5CA7E5}"/>
          </ac:spMkLst>
        </pc:spChg>
      </pc:sldChg>
      <pc:sldChg chg="addSp modSp mod modNotesTx">
        <pc:chgData name="TEON (Tetiana Onyshchenko)" userId="141dee89-0996-4114-a23a-1a3ecd503b44" providerId="ADAL" clId="{F51EA4A5-2673-430B-A644-137B8A99C935}" dt="2021-08-11T10:42:19.546" v="16854" actId="20577"/>
        <pc:sldMkLst>
          <pc:docMk/>
          <pc:sldMk cId="4064214600" sldId="2096975495"/>
        </pc:sldMkLst>
        <pc:spChg chg="mod">
          <ac:chgData name="TEON (Tetiana Onyshchenko)" userId="141dee89-0996-4114-a23a-1a3ecd503b44" providerId="ADAL" clId="{F51EA4A5-2673-430B-A644-137B8A99C935}" dt="2021-07-29T20:55:19.902" v="4226" actId="14100"/>
          <ac:spMkLst>
            <pc:docMk/>
            <pc:sldMk cId="4064214600" sldId="2096975495"/>
            <ac:spMk id="4" creationId="{FF4CB072-A459-4C32-9843-007D2BA6932B}"/>
          </ac:spMkLst>
        </pc:spChg>
        <pc:spChg chg="add mod">
          <ac:chgData name="TEON (Tetiana Onyshchenko)" userId="141dee89-0996-4114-a23a-1a3ecd503b44" providerId="ADAL" clId="{F51EA4A5-2673-430B-A644-137B8A99C935}" dt="2021-08-03T08:47:58.739" v="11307"/>
          <ac:spMkLst>
            <pc:docMk/>
            <pc:sldMk cId="4064214600" sldId="2096975495"/>
            <ac:spMk id="6" creationId="{43F7F632-A896-4669-8E33-1FCBF3724DD3}"/>
          </ac:spMkLst>
        </pc:spChg>
      </pc:sldChg>
      <pc:sldChg chg="addSp delSp modSp new del mod ord">
        <pc:chgData name="TEON (Tetiana Onyshchenko)" userId="141dee89-0996-4114-a23a-1a3ecd503b44" providerId="ADAL" clId="{F51EA4A5-2673-430B-A644-137B8A99C935}" dt="2021-08-03T14:28:21.209" v="13223" actId="47"/>
        <pc:sldMkLst>
          <pc:docMk/>
          <pc:sldMk cId="167729813" sldId="2096975496"/>
        </pc:sldMkLst>
        <pc:spChg chg="del">
          <ac:chgData name="TEON (Tetiana Onyshchenko)" userId="141dee89-0996-4114-a23a-1a3ecd503b44" providerId="ADAL" clId="{F51EA4A5-2673-430B-A644-137B8A99C935}" dt="2021-08-02T10:16:46.469" v="5385" actId="478"/>
          <ac:spMkLst>
            <pc:docMk/>
            <pc:sldMk cId="167729813" sldId="2096975496"/>
            <ac:spMk id="2" creationId="{4E49909B-6F58-420F-AD38-E86ED33A0D80}"/>
          </ac:spMkLst>
        </pc:spChg>
        <pc:spChg chg="del">
          <ac:chgData name="TEON (Tetiana Onyshchenko)" userId="141dee89-0996-4114-a23a-1a3ecd503b44" providerId="ADAL" clId="{F51EA4A5-2673-430B-A644-137B8A99C935}" dt="2021-08-02T10:16:45.024" v="5384" actId="478"/>
          <ac:spMkLst>
            <pc:docMk/>
            <pc:sldMk cId="167729813" sldId="2096975496"/>
            <ac:spMk id="3" creationId="{3996A03D-CE0D-424D-98CD-659749D63250}"/>
          </ac:spMkLst>
        </pc:spChg>
        <pc:picChg chg="add mod">
          <ac:chgData name="TEON (Tetiana Onyshchenko)" userId="141dee89-0996-4114-a23a-1a3ecd503b44" providerId="ADAL" clId="{F51EA4A5-2673-430B-A644-137B8A99C935}" dt="2021-08-02T09:31:02.088" v="4866"/>
          <ac:picMkLst>
            <pc:docMk/>
            <pc:sldMk cId="167729813" sldId="2096975496"/>
            <ac:picMk id="5" creationId="{B6FCF8C3-BE48-47E7-8AE1-55BB3F669BE0}"/>
          </ac:picMkLst>
        </pc:picChg>
        <pc:picChg chg="add mod">
          <ac:chgData name="TEON (Tetiana Onyshchenko)" userId="141dee89-0996-4114-a23a-1a3ecd503b44" providerId="ADAL" clId="{F51EA4A5-2673-430B-A644-137B8A99C935}" dt="2021-08-02T10:16:43.058" v="5383"/>
          <ac:picMkLst>
            <pc:docMk/>
            <pc:sldMk cId="167729813" sldId="2096975496"/>
            <ac:picMk id="6" creationId="{AEC7DD72-126A-4322-87A1-489C36822B72}"/>
          </ac:picMkLst>
        </pc:picChg>
        <pc:picChg chg="add mod">
          <ac:chgData name="TEON (Tetiana Onyshchenko)" userId="141dee89-0996-4114-a23a-1a3ecd503b44" providerId="ADAL" clId="{F51EA4A5-2673-430B-A644-137B8A99C935}" dt="2021-08-02T10:16:43.058" v="5383"/>
          <ac:picMkLst>
            <pc:docMk/>
            <pc:sldMk cId="167729813" sldId="2096975496"/>
            <ac:picMk id="7" creationId="{47BCCA5F-F0E9-48C5-AF4C-FBBD6D542202}"/>
          </ac:picMkLst>
        </pc:picChg>
        <pc:picChg chg="add mod">
          <ac:chgData name="TEON (Tetiana Onyshchenko)" userId="141dee89-0996-4114-a23a-1a3ecd503b44" providerId="ADAL" clId="{F51EA4A5-2673-430B-A644-137B8A99C935}" dt="2021-08-02T10:16:43.058" v="5383"/>
          <ac:picMkLst>
            <pc:docMk/>
            <pc:sldMk cId="167729813" sldId="2096975496"/>
            <ac:picMk id="8" creationId="{7D10828A-0F3B-40CA-937B-307B28A819C2}"/>
          </ac:picMkLst>
        </pc:picChg>
        <pc:picChg chg="add mod">
          <ac:chgData name="TEON (Tetiana Onyshchenko)" userId="141dee89-0996-4114-a23a-1a3ecd503b44" providerId="ADAL" clId="{F51EA4A5-2673-430B-A644-137B8A99C935}" dt="2021-08-02T10:16:43.058" v="5383"/>
          <ac:picMkLst>
            <pc:docMk/>
            <pc:sldMk cId="167729813" sldId="2096975496"/>
            <ac:picMk id="9" creationId="{B694CD3B-FD72-485C-9AB8-6F66BE9C15D5}"/>
          </ac:picMkLst>
        </pc:picChg>
        <pc:picChg chg="add mod">
          <ac:chgData name="TEON (Tetiana Onyshchenko)" userId="141dee89-0996-4114-a23a-1a3ecd503b44" providerId="ADAL" clId="{F51EA4A5-2673-430B-A644-137B8A99C935}" dt="2021-08-02T10:16:43.058" v="5383"/>
          <ac:picMkLst>
            <pc:docMk/>
            <pc:sldMk cId="167729813" sldId="2096975496"/>
            <ac:picMk id="10" creationId="{16385BD5-F3DD-4FEA-8AFB-75C52A74B883}"/>
          </ac:picMkLst>
        </pc:picChg>
        <pc:picChg chg="add mod">
          <ac:chgData name="TEON (Tetiana Onyshchenko)" userId="141dee89-0996-4114-a23a-1a3ecd503b44" providerId="ADAL" clId="{F51EA4A5-2673-430B-A644-137B8A99C935}" dt="2021-08-02T10:16:43.058" v="5383"/>
          <ac:picMkLst>
            <pc:docMk/>
            <pc:sldMk cId="167729813" sldId="2096975496"/>
            <ac:picMk id="11" creationId="{778E2299-1694-4AE0-9DDB-924CCD2839F7}"/>
          </ac:picMkLst>
        </pc:picChg>
        <pc:picChg chg="add mod">
          <ac:chgData name="TEON (Tetiana Onyshchenko)" userId="141dee89-0996-4114-a23a-1a3ecd503b44" providerId="ADAL" clId="{F51EA4A5-2673-430B-A644-137B8A99C935}" dt="2021-08-02T10:16:43.058" v="5383"/>
          <ac:picMkLst>
            <pc:docMk/>
            <pc:sldMk cId="167729813" sldId="2096975496"/>
            <ac:picMk id="12" creationId="{57C6CA90-9A7B-4594-BC61-4B7854E0A889}"/>
          </ac:picMkLst>
        </pc:picChg>
        <pc:picChg chg="add mod">
          <ac:chgData name="TEON (Tetiana Onyshchenko)" userId="141dee89-0996-4114-a23a-1a3ecd503b44" providerId="ADAL" clId="{F51EA4A5-2673-430B-A644-137B8A99C935}" dt="2021-08-02T10:16:43.058" v="5383"/>
          <ac:picMkLst>
            <pc:docMk/>
            <pc:sldMk cId="167729813" sldId="2096975496"/>
            <ac:picMk id="13" creationId="{5F981D4C-26C8-4CDF-8B48-3BD75C14F909}"/>
          </ac:picMkLst>
        </pc:picChg>
        <pc:picChg chg="add mod">
          <ac:chgData name="TEON (Tetiana Onyshchenko)" userId="141dee89-0996-4114-a23a-1a3ecd503b44" providerId="ADAL" clId="{F51EA4A5-2673-430B-A644-137B8A99C935}" dt="2021-08-02T10:16:43.058" v="5383"/>
          <ac:picMkLst>
            <pc:docMk/>
            <pc:sldMk cId="167729813" sldId="2096975496"/>
            <ac:picMk id="14" creationId="{694E6B3F-A506-4FAD-94F9-1FBC59412F36}"/>
          </ac:picMkLst>
        </pc:picChg>
      </pc:sldChg>
      <pc:sldChg chg="new del">
        <pc:chgData name="TEON (Tetiana Onyshchenko)" userId="141dee89-0996-4114-a23a-1a3ecd503b44" providerId="ADAL" clId="{F51EA4A5-2673-430B-A644-137B8A99C935}" dt="2021-07-29T20:55:56.660" v="4228" actId="47"/>
        <pc:sldMkLst>
          <pc:docMk/>
          <pc:sldMk cId="1106482700" sldId="2096975496"/>
        </pc:sldMkLst>
      </pc:sldChg>
      <pc:sldChg chg="addSp delSp modSp new del mod">
        <pc:chgData name="TEON (Tetiana Onyshchenko)" userId="141dee89-0996-4114-a23a-1a3ecd503b44" providerId="ADAL" clId="{F51EA4A5-2673-430B-A644-137B8A99C935}" dt="2021-08-02T08:11:02.036" v="4761" actId="47"/>
        <pc:sldMkLst>
          <pc:docMk/>
          <pc:sldMk cId="2686889018" sldId="2096975497"/>
        </pc:sldMkLst>
        <pc:spChg chg="mod">
          <ac:chgData name="TEON (Tetiana Onyshchenko)" userId="141dee89-0996-4114-a23a-1a3ecd503b44" providerId="ADAL" clId="{F51EA4A5-2673-430B-A644-137B8A99C935}" dt="2021-08-02T08:07:37.595" v="4731" actId="1076"/>
          <ac:spMkLst>
            <pc:docMk/>
            <pc:sldMk cId="2686889018" sldId="2096975497"/>
            <ac:spMk id="2" creationId="{AAD1A14D-D633-4E6C-871A-441CD4F94B82}"/>
          </ac:spMkLst>
        </pc:spChg>
        <pc:spChg chg="del">
          <ac:chgData name="TEON (Tetiana Onyshchenko)" userId="141dee89-0996-4114-a23a-1a3ecd503b44" providerId="ADAL" clId="{F51EA4A5-2673-430B-A644-137B8A99C935}" dt="2021-07-29T20:59:36.256" v="4242" actId="478"/>
          <ac:spMkLst>
            <pc:docMk/>
            <pc:sldMk cId="2686889018" sldId="2096975497"/>
            <ac:spMk id="3" creationId="{16C4C6B4-C679-4DDA-A8C7-923EA49F6959}"/>
          </ac:spMkLst>
        </pc:spChg>
        <pc:spChg chg="del">
          <ac:chgData name="TEON (Tetiana Onyshchenko)" userId="141dee89-0996-4114-a23a-1a3ecd503b44" providerId="ADAL" clId="{F51EA4A5-2673-430B-A644-137B8A99C935}" dt="2021-07-29T20:59:37.175" v="4243" actId="478"/>
          <ac:spMkLst>
            <pc:docMk/>
            <pc:sldMk cId="2686889018" sldId="2096975497"/>
            <ac:spMk id="4" creationId="{0936D848-6AD8-4E79-B595-65893597CCCF}"/>
          </ac:spMkLst>
        </pc:spChg>
        <pc:spChg chg="add del mod">
          <ac:chgData name="TEON (Tetiana Onyshchenko)" userId="141dee89-0996-4114-a23a-1a3ecd503b44" providerId="ADAL" clId="{F51EA4A5-2673-430B-A644-137B8A99C935}" dt="2021-07-29T21:01:26.016" v="4279" actId="478"/>
          <ac:spMkLst>
            <pc:docMk/>
            <pc:sldMk cId="2686889018" sldId="2096975497"/>
            <ac:spMk id="5" creationId="{ECDD3AB6-09C2-4764-A2E3-2946D6710E4B}"/>
          </ac:spMkLst>
        </pc:spChg>
        <pc:spChg chg="add del mod">
          <ac:chgData name="TEON (Tetiana Onyshchenko)" userId="141dee89-0996-4114-a23a-1a3ecd503b44" providerId="ADAL" clId="{F51EA4A5-2673-430B-A644-137B8A99C935}" dt="2021-07-29T21:01:26.016" v="4279" actId="478"/>
          <ac:spMkLst>
            <pc:docMk/>
            <pc:sldMk cId="2686889018" sldId="2096975497"/>
            <ac:spMk id="7" creationId="{8F47FD6B-A3C0-4338-AE8E-AFE17B0DCF9D}"/>
          </ac:spMkLst>
        </pc:spChg>
        <pc:spChg chg="add del mod">
          <ac:chgData name="TEON (Tetiana Onyshchenko)" userId="141dee89-0996-4114-a23a-1a3ecd503b44" providerId="ADAL" clId="{F51EA4A5-2673-430B-A644-137B8A99C935}" dt="2021-07-29T21:01:26.016" v="4279" actId="478"/>
          <ac:spMkLst>
            <pc:docMk/>
            <pc:sldMk cId="2686889018" sldId="2096975497"/>
            <ac:spMk id="8" creationId="{758F06A5-094D-42E5-95BC-83BD29823892}"/>
          </ac:spMkLst>
        </pc:spChg>
        <pc:spChg chg="add del mod">
          <ac:chgData name="TEON (Tetiana Onyshchenko)" userId="141dee89-0996-4114-a23a-1a3ecd503b44" providerId="ADAL" clId="{F51EA4A5-2673-430B-A644-137B8A99C935}" dt="2021-07-29T21:01:26.016" v="4279" actId="478"/>
          <ac:spMkLst>
            <pc:docMk/>
            <pc:sldMk cId="2686889018" sldId="2096975497"/>
            <ac:spMk id="9" creationId="{EE13276C-8CFF-442D-A459-88C18CA3CC51}"/>
          </ac:spMkLst>
        </pc:spChg>
        <pc:spChg chg="add del mod">
          <ac:chgData name="TEON (Tetiana Onyshchenko)" userId="141dee89-0996-4114-a23a-1a3ecd503b44" providerId="ADAL" clId="{F51EA4A5-2673-430B-A644-137B8A99C935}" dt="2021-07-29T21:01:26.016" v="4279" actId="478"/>
          <ac:spMkLst>
            <pc:docMk/>
            <pc:sldMk cId="2686889018" sldId="2096975497"/>
            <ac:spMk id="10" creationId="{62318122-B67C-4345-8FDF-0AB37EC575AB}"/>
          </ac:spMkLst>
        </pc:spChg>
        <pc:spChg chg="add del mod">
          <ac:chgData name="TEON (Tetiana Onyshchenko)" userId="141dee89-0996-4114-a23a-1a3ecd503b44" providerId="ADAL" clId="{F51EA4A5-2673-430B-A644-137B8A99C935}" dt="2021-07-29T21:01:26.016" v="4279" actId="478"/>
          <ac:spMkLst>
            <pc:docMk/>
            <pc:sldMk cId="2686889018" sldId="2096975497"/>
            <ac:spMk id="11" creationId="{3085781A-7FE1-410A-974F-6B93CA612134}"/>
          </ac:spMkLst>
        </pc:spChg>
        <pc:spChg chg="add del mod">
          <ac:chgData name="TEON (Tetiana Onyshchenko)" userId="141dee89-0996-4114-a23a-1a3ecd503b44" providerId="ADAL" clId="{F51EA4A5-2673-430B-A644-137B8A99C935}" dt="2021-07-29T21:01:26.016" v="4279" actId="478"/>
          <ac:spMkLst>
            <pc:docMk/>
            <pc:sldMk cId="2686889018" sldId="2096975497"/>
            <ac:spMk id="12" creationId="{5023916C-A3A4-44FA-A198-9294221C55DE}"/>
          </ac:spMkLst>
        </pc:spChg>
        <pc:spChg chg="add del mod">
          <ac:chgData name="TEON (Tetiana Onyshchenko)" userId="141dee89-0996-4114-a23a-1a3ecd503b44" providerId="ADAL" clId="{F51EA4A5-2673-430B-A644-137B8A99C935}" dt="2021-07-29T21:01:26.016" v="4279" actId="478"/>
          <ac:spMkLst>
            <pc:docMk/>
            <pc:sldMk cId="2686889018" sldId="2096975497"/>
            <ac:spMk id="13" creationId="{B128F494-0781-4A62-A2D6-659B1B39839F}"/>
          </ac:spMkLst>
        </pc:spChg>
        <pc:spChg chg="add del mod">
          <ac:chgData name="TEON (Tetiana Onyshchenko)" userId="141dee89-0996-4114-a23a-1a3ecd503b44" providerId="ADAL" clId="{F51EA4A5-2673-430B-A644-137B8A99C935}" dt="2021-07-29T21:01:26.016" v="4279" actId="478"/>
          <ac:spMkLst>
            <pc:docMk/>
            <pc:sldMk cId="2686889018" sldId="2096975497"/>
            <ac:spMk id="14" creationId="{9AFB48CF-70E4-4E60-944E-B00E742EC8FB}"/>
          </ac:spMkLst>
        </pc:spChg>
        <pc:spChg chg="add del mod">
          <ac:chgData name="TEON (Tetiana Onyshchenko)" userId="141dee89-0996-4114-a23a-1a3ecd503b44" providerId="ADAL" clId="{F51EA4A5-2673-430B-A644-137B8A99C935}" dt="2021-07-29T21:01:26.016" v="4279" actId="478"/>
          <ac:spMkLst>
            <pc:docMk/>
            <pc:sldMk cId="2686889018" sldId="2096975497"/>
            <ac:spMk id="15" creationId="{9742BDD0-677B-4765-B36F-1703A2FB92C9}"/>
          </ac:spMkLst>
        </pc:spChg>
        <pc:spChg chg="add del mod">
          <ac:chgData name="TEON (Tetiana Onyshchenko)" userId="141dee89-0996-4114-a23a-1a3ecd503b44" providerId="ADAL" clId="{F51EA4A5-2673-430B-A644-137B8A99C935}" dt="2021-07-29T21:01:26.016" v="4279" actId="478"/>
          <ac:spMkLst>
            <pc:docMk/>
            <pc:sldMk cId="2686889018" sldId="2096975497"/>
            <ac:spMk id="16" creationId="{12665CCC-637D-44CF-8493-566A78833B4D}"/>
          </ac:spMkLst>
        </pc:spChg>
        <pc:spChg chg="mod">
          <ac:chgData name="TEON (Tetiana Onyshchenko)" userId="141dee89-0996-4114-a23a-1a3ecd503b44" providerId="ADAL" clId="{F51EA4A5-2673-430B-A644-137B8A99C935}" dt="2021-07-29T20:59:43.738" v="4245" actId="1076"/>
          <ac:spMkLst>
            <pc:docMk/>
            <pc:sldMk cId="2686889018" sldId="2096975497"/>
            <ac:spMk id="23" creationId="{DA44C339-0414-48C0-974F-C50952545122}"/>
          </ac:spMkLst>
        </pc:spChg>
        <pc:spChg chg="mod">
          <ac:chgData name="TEON (Tetiana Onyshchenko)" userId="141dee89-0996-4114-a23a-1a3ecd503b44" providerId="ADAL" clId="{F51EA4A5-2673-430B-A644-137B8A99C935}" dt="2021-07-29T20:59:43.738" v="4245" actId="1076"/>
          <ac:spMkLst>
            <pc:docMk/>
            <pc:sldMk cId="2686889018" sldId="2096975497"/>
            <ac:spMk id="25" creationId="{654FDED7-5E8B-4AB0-B554-F6882B980389}"/>
          </ac:spMkLst>
        </pc:spChg>
        <pc:spChg chg="mod">
          <ac:chgData name="TEON (Tetiana Onyshchenko)" userId="141dee89-0996-4114-a23a-1a3ecd503b44" providerId="ADAL" clId="{F51EA4A5-2673-430B-A644-137B8A99C935}" dt="2021-07-29T21:00:09.881" v="4272" actId="6549"/>
          <ac:spMkLst>
            <pc:docMk/>
            <pc:sldMk cId="2686889018" sldId="2096975497"/>
            <ac:spMk id="26" creationId="{2941D48F-CE16-49A1-82E3-F0F431808517}"/>
          </ac:spMkLst>
        </pc:spChg>
        <pc:spChg chg="mod">
          <ac:chgData name="TEON (Tetiana Onyshchenko)" userId="141dee89-0996-4114-a23a-1a3ecd503b44" providerId="ADAL" clId="{F51EA4A5-2673-430B-A644-137B8A99C935}" dt="2021-07-29T20:59:43.738" v="4245" actId="1076"/>
          <ac:spMkLst>
            <pc:docMk/>
            <pc:sldMk cId="2686889018" sldId="2096975497"/>
            <ac:spMk id="28" creationId="{23E36400-BA1D-4134-B350-19F4D60FE786}"/>
          </ac:spMkLst>
        </pc:spChg>
        <pc:spChg chg="add mod">
          <ac:chgData name="TEON (Tetiana Onyshchenko)" userId="141dee89-0996-4114-a23a-1a3ecd503b44" providerId="ADAL" clId="{F51EA4A5-2673-430B-A644-137B8A99C935}" dt="2021-07-29T21:14:10.163" v="4513" actId="1076"/>
          <ac:spMkLst>
            <pc:docMk/>
            <pc:sldMk cId="2686889018" sldId="2096975497"/>
            <ac:spMk id="29" creationId="{3DA14DDB-8617-4C9A-99A2-082C7E302876}"/>
          </ac:spMkLst>
        </pc:spChg>
        <pc:spChg chg="add mod">
          <ac:chgData name="TEON (Tetiana Onyshchenko)" userId="141dee89-0996-4114-a23a-1a3ecd503b44" providerId="ADAL" clId="{F51EA4A5-2673-430B-A644-137B8A99C935}" dt="2021-07-29T21:09:18.225" v="4415" actId="1076"/>
          <ac:spMkLst>
            <pc:docMk/>
            <pc:sldMk cId="2686889018" sldId="2096975497"/>
            <ac:spMk id="31" creationId="{174941B0-5A65-4651-9B79-D3B60378AD35}"/>
          </ac:spMkLst>
        </pc:spChg>
        <pc:spChg chg="add mod">
          <ac:chgData name="TEON (Tetiana Onyshchenko)" userId="141dee89-0996-4114-a23a-1a3ecd503b44" providerId="ADAL" clId="{F51EA4A5-2673-430B-A644-137B8A99C935}" dt="2021-07-29T21:09:34.459" v="4425" actId="403"/>
          <ac:spMkLst>
            <pc:docMk/>
            <pc:sldMk cId="2686889018" sldId="2096975497"/>
            <ac:spMk id="32" creationId="{8BA55544-670E-4DF9-A399-82A7F22F6E19}"/>
          </ac:spMkLst>
        </pc:spChg>
        <pc:spChg chg="add mod">
          <ac:chgData name="TEON (Tetiana Onyshchenko)" userId="141dee89-0996-4114-a23a-1a3ecd503b44" providerId="ADAL" clId="{F51EA4A5-2673-430B-A644-137B8A99C935}" dt="2021-07-29T21:09:34.459" v="4425" actId="403"/>
          <ac:spMkLst>
            <pc:docMk/>
            <pc:sldMk cId="2686889018" sldId="2096975497"/>
            <ac:spMk id="33" creationId="{6FBF958B-CB8B-4FD7-BD63-D8CEC461CC75}"/>
          </ac:spMkLst>
        </pc:spChg>
        <pc:spChg chg="add mod">
          <ac:chgData name="TEON (Tetiana Onyshchenko)" userId="141dee89-0996-4114-a23a-1a3ecd503b44" providerId="ADAL" clId="{F51EA4A5-2673-430B-A644-137B8A99C935}" dt="2021-07-29T21:09:40.189" v="4429" actId="403"/>
          <ac:spMkLst>
            <pc:docMk/>
            <pc:sldMk cId="2686889018" sldId="2096975497"/>
            <ac:spMk id="34" creationId="{0CC308F2-4413-45C9-A254-2E573112169F}"/>
          </ac:spMkLst>
        </pc:spChg>
        <pc:spChg chg="add mod">
          <ac:chgData name="TEON (Tetiana Onyshchenko)" userId="141dee89-0996-4114-a23a-1a3ecd503b44" providerId="ADAL" clId="{F51EA4A5-2673-430B-A644-137B8A99C935}" dt="2021-07-29T21:09:25.433" v="4420" actId="403"/>
          <ac:spMkLst>
            <pc:docMk/>
            <pc:sldMk cId="2686889018" sldId="2096975497"/>
            <ac:spMk id="35" creationId="{400DB9C7-F1CA-4A5F-A7FB-93C8E4B7688D}"/>
          </ac:spMkLst>
        </pc:spChg>
        <pc:spChg chg="add mod">
          <ac:chgData name="TEON (Tetiana Onyshchenko)" userId="141dee89-0996-4114-a23a-1a3ecd503b44" providerId="ADAL" clId="{F51EA4A5-2673-430B-A644-137B8A99C935}" dt="2021-07-29T21:09:40.189" v="4429" actId="403"/>
          <ac:spMkLst>
            <pc:docMk/>
            <pc:sldMk cId="2686889018" sldId="2096975497"/>
            <ac:spMk id="36" creationId="{C8D6BF69-176D-42B9-B399-9A4519F53BE3}"/>
          </ac:spMkLst>
        </pc:spChg>
        <pc:spChg chg="add mod">
          <ac:chgData name="TEON (Tetiana Onyshchenko)" userId="141dee89-0996-4114-a23a-1a3ecd503b44" providerId="ADAL" clId="{F51EA4A5-2673-430B-A644-137B8A99C935}" dt="2021-07-29T21:09:34.459" v="4425" actId="403"/>
          <ac:spMkLst>
            <pc:docMk/>
            <pc:sldMk cId="2686889018" sldId="2096975497"/>
            <ac:spMk id="37" creationId="{FE550767-7390-47B1-99A1-57A5B62D63C6}"/>
          </ac:spMkLst>
        </pc:spChg>
        <pc:spChg chg="add mod">
          <ac:chgData name="TEON (Tetiana Onyshchenko)" userId="141dee89-0996-4114-a23a-1a3ecd503b44" providerId="ADAL" clId="{F51EA4A5-2673-430B-A644-137B8A99C935}" dt="2021-07-29T21:10:02.741" v="4430" actId="790"/>
          <ac:spMkLst>
            <pc:docMk/>
            <pc:sldMk cId="2686889018" sldId="2096975497"/>
            <ac:spMk id="38" creationId="{E14E78F9-F96C-4030-B2D9-0F44CAF0F91C}"/>
          </ac:spMkLst>
        </pc:spChg>
        <pc:spChg chg="add mod">
          <ac:chgData name="TEON (Tetiana Onyshchenko)" userId="141dee89-0996-4114-a23a-1a3ecd503b44" providerId="ADAL" clId="{F51EA4A5-2673-430B-A644-137B8A99C935}" dt="2021-07-29T21:09:40.189" v="4429" actId="403"/>
          <ac:spMkLst>
            <pc:docMk/>
            <pc:sldMk cId="2686889018" sldId="2096975497"/>
            <ac:spMk id="39" creationId="{B282487D-1C2A-4887-AD65-94BDA4C9D01D}"/>
          </ac:spMkLst>
        </pc:spChg>
        <pc:spChg chg="add mod">
          <ac:chgData name="TEON (Tetiana Onyshchenko)" userId="141dee89-0996-4114-a23a-1a3ecd503b44" providerId="ADAL" clId="{F51EA4A5-2673-430B-A644-137B8A99C935}" dt="2021-08-02T08:08:54.350" v="4752" actId="20577"/>
          <ac:spMkLst>
            <pc:docMk/>
            <pc:sldMk cId="2686889018" sldId="2096975497"/>
            <ac:spMk id="40" creationId="{460B50DE-3B3F-4125-9DB9-CD27D41DB4DA}"/>
          </ac:spMkLst>
        </pc:spChg>
        <pc:spChg chg="mod">
          <ac:chgData name="TEON (Tetiana Onyshchenko)" userId="141dee89-0996-4114-a23a-1a3ecd503b44" providerId="ADAL" clId="{F51EA4A5-2673-430B-A644-137B8A99C935}" dt="2021-07-29T21:01:55.496" v="4285" actId="1076"/>
          <ac:spMkLst>
            <pc:docMk/>
            <pc:sldMk cId="2686889018" sldId="2096975497"/>
            <ac:spMk id="47" creationId="{1D98C60B-08C3-4634-A59D-D3B2E6BB307C}"/>
          </ac:spMkLst>
        </pc:spChg>
        <pc:spChg chg="mod">
          <ac:chgData name="TEON (Tetiana Onyshchenko)" userId="141dee89-0996-4114-a23a-1a3ecd503b44" providerId="ADAL" clId="{F51EA4A5-2673-430B-A644-137B8A99C935}" dt="2021-07-29T21:01:55.496" v="4285" actId="1076"/>
          <ac:spMkLst>
            <pc:docMk/>
            <pc:sldMk cId="2686889018" sldId="2096975497"/>
            <ac:spMk id="49" creationId="{9CF8E176-8592-4D57-A311-534622203165}"/>
          </ac:spMkLst>
        </pc:spChg>
        <pc:spChg chg="mod">
          <ac:chgData name="TEON (Tetiana Onyshchenko)" userId="141dee89-0996-4114-a23a-1a3ecd503b44" providerId="ADAL" clId="{F51EA4A5-2673-430B-A644-137B8A99C935}" dt="2021-07-29T21:08:20.928" v="4377" actId="20577"/>
          <ac:spMkLst>
            <pc:docMk/>
            <pc:sldMk cId="2686889018" sldId="2096975497"/>
            <ac:spMk id="50" creationId="{F31773BB-DE17-4963-AD29-4652165C3143}"/>
          </ac:spMkLst>
        </pc:spChg>
        <pc:spChg chg="mod">
          <ac:chgData name="TEON (Tetiana Onyshchenko)" userId="141dee89-0996-4114-a23a-1a3ecd503b44" providerId="ADAL" clId="{F51EA4A5-2673-430B-A644-137B8A99C935}" dt="2021-07-29T21:01:55.496" v="4285" actId="1076"/>
          <ac:spMkLst>
            <pc:docMk/>
            <pc:sldMk cId="2686889018" sldId="2096975497"/>
            <ac:spMk id="52" creationId="{621F3420-C0E6-46BB-A7B5-CEA6D510B5A2}"/>
          </ac:spMkLst>
        </pc:spChg>
        <pc:grpChg chg="add del mod">
          <ac:chgData name="TEON (Tetiana Onyshchenko)" userId="141dee89-0996-4114-a23a-1a3ecd503b44" providerId="ADAL" clId="{F51EA4A5-2673-430B-A644-137B8A99C935}" dt="2021-07-29T21:01:29.637" v="4280" actId="478"/>
          <ac:grpSpMkLst>
            <pc:docMk/>
            <pc:sldMk cId="2686889018" sldId="2096975497"/>
            <ac:grpSpMk id="20" creationId="{AB6CF715-FAF6-42AA-BCBA-95202E6B8C9D}"/>
          </ac:grpSpMkLst>
        </pc:grpChg>
        <pc:grpChg chg="mod">
          <ac:chgData name="TEON (Tetiana Onyshchenko)" userId="141dee89-0996-4114-a23a-1a3ecd503b44" providerId="ADAL" clId="{F51EA4A5-2673-430B-A644-137B8A99C935}" dt="2021-07-29T20:59:43.738" v="4245" actId="1076"/>
          <ac:grpSpMkLst>
            <pc:docMk/>
            <pc:sldMk cId="2686889018" sldId="2096975497"/>
            <ac:grpSpMk id="21" creationId="{40922473-FD75-4C1E-B99E-D2F588BFB070}"/>
          </ac:grpSpMkLst>
        </pc:grpChg>
        <pc:grpChg chg="mod">
          <ac:chgData name="TEON (Tetiana Onyshchenko)" userId="141dee89-0996-4114-a23a-1a3ecd503b44" providerId="ADAL" clId="{F51EA4A5-2673-430B-A644-137B8A99C935}" dt="2021-07-29T20:59:43.738" v="4245" actId="1076"/>
          <ac:grpSpMkLst>
            <pc:docMk/>
            <pc:sldMk cId="2686889018" sldId="2096975497"/>
            <ac:grpSpMk id="22" creationId="{73AF1851-CD2F-41E7-ADE6-8D1634979642}"/>
          </ac:grpSpMkLst>
        </pc:grpChg>
        <pc:grpChg chg="add mod">
          <ac:chgData name="TEON (Tetiana Onyshchenko)" userId="141dee89-0996-4114-a23a-1a3ecd503b44" providerId="ADAL" clId="{F51EA4A5-2673-430B-A644-137B8A99C935}" dt="2021-07-29T21:01:55.496" v="4285" actId="1076"/>
          <ac:grpSpMkLst>
            <pc:docMk/>
            <pc:sldMk cId="2686889018" sldId="2096975497"/>
            <ac:grpSpMk id="44" creationId="{5802FD90-5DB5-49BC-A3B1-4BDF9F804FD3}"/>
          </ac:grpSpMkLst>
        </pc:grpChg>
        <pc:grpChg chg="mod">
          <ac:chgData name="TEON (Tetiana Onyshchenko)" userId="141dee89-0996-4114-a23a-1a3ecd503b44" providerId="ADAL" clId="{F51EA4A5-2673-430B-A644-137B8A99C935}" dt="2021-07-29T21:01:55.496" v="4285" actId="1076"/>
          <ac:grpSpMkLst>
            <pc:docMk/>
            <pc:sldMk cId="2686889018" sldId="2096975497"/>
            <ac:grpSpMk id="45" creationId="{FC4DC8D1-299A-4CB1-8A26-8525C1525C47}"/>
          </ac:grpSpMkLst>
        </pc:grpChg>
        <pc:grpChg chg="mod">
          <ac:chgData name="TEON (Tetiana Onyshchenko)" userId="141dee89-0996-4114-a23a-1a3ecd503b44" providerId="ADAL" clId="{F51EA4A5-2673-430B-A644-137B8A99C935}" dt="2021-07-29T21:01:55.496" v="4285" actId="1076"/>
          <ac:grpSpMkLst>
            <pc:docMk/>
            <pc:sldMk cId="2686889018" sldId="2096975497"/>
            <ac:grpSpMk id="46" creationId="{8A08954D-9A81-47EE-BCA7-18CA750A5465}"/>
          </ac:grpSpMkLst>
        </pc:grpChg>
        <pc:grpChg chg="add mod">
          <ac:chgData name="TEON (Tetiana Onyshchenko)" userId="141dee89-0996-4114-a23a-1a3ecd503b44" providerId="ADAL" clId="{F51EA4A5-2673-430B-A644-137B8A99C935}" dt="2021-07-29T21:09:18.225" v="4415" actId="1076"/>
          <ac:grpSpMkLst>
            <pc:docMk/>
            <pc:sldMk cId="2686889018" sldId="2096975497"/>
            <ac:grpSpMk id="53" creationId="{ABAF7A73-FBE1-43EB-BFC5-CDBBA082F098}"/>
          </ac:grpSpMkLst>
        </pc:grpChg>
        <pc:grpChg chg="add mod">
          <ac:chgData name="TEON (Tetiana Onyshchenko)" userId="141dee89-0996-4114-a23a-1a3ecd503b44" providerId="ADAL" clId="{F51EA4A5-2673-430B-A644-137B8A99C935}" dt="2021-07-29T21:09:25.433" v="4420" actId="403"/>
          <ac:grpSpMkLst>
            <pc:docMk/>
            <pc:sldMk cId="2686889018" sldId="2096975497"/>
            <ac:grpSpMk id="54" creationId="{FA7AFD6A-385C-4852-9BD9-AF91D1ACEA91}"/>
          </ac:grpSpMkLst>
        </pc:grpChg>
        <pc:grpChg chg="add mod">
          <ac:chgData name="TEON (Tetiana Onyshchenko)" userId="141dee89-0996-4114-a23a-1a3ecd503b44" providerId="ADAL" clId="{F51EA4A5-2673-430B-A644-137B8A99C935}" dt="2021-07-29T21:09:40.189" v="4429" actId="403"/>
          <ac:grpSpMkLst>
            <pc:docMk/>
            <pc:sldMk cId="2686889018" sldId="2096975497"/>
            <ac:grpSpMk id="55" creationId="{000D7741-DF60-417C-885F-72450FCAE3DC}"/>
          </ac:grpSpMkLst>
        </pc:grpChg>
        <pc:grpChg chg="add mod">
          <ac:chgData name="TEON (Tetiana Onyshchenko)" userId="141dee89-0996-4114-a23a-1a3ecd503b44" providerId="ADAL" clId="{F51EA4A5-2673-430B-A644-137B8A99C935}" dt="2021-07-29T21:09:34.459" v="4425" actId="403"/>
          <ac:grpSpMkLst>
            <pc:docMk/>
            <pc:sldMk cId="2686889018" sldId="2096975497"/>
            <ac:grpSpMk id="56" creationId="{B1653AEF-ACD5-4384-B272-2E95C24189D9}"/>
          </ac:grpSpMkLst>
        </pc:grpChg>
        <pc:graphicFrameChg chg="add del mod">
          <ac:chgData name="TEON (Tetiana Onyshchenko)" userId="141dee89-0996-4114-a23a-1a3ecd503b44" providerId="ADAL" clId="{F51EA4A5-2673-430B-A644-137B8A99C935}" dt="2021-07-29T21:01:26.016" v="4279" actId="478"/>
          <ac:graphicFrameMkLst>
            <pc:docMk/>
            <pc:sldMk cId="2686889018" sldId="2096975497"/>
            <ac:graphicFrameMk id="6" creationId="{87FA2B23-6FE2-4D3E-94AC-D7F56BCCC2C7}"/>
          </ac:graphicFrameMkLst>
        </pc:graphicFrameChg>
        <pc:graphicFrameChg chg="add del mod">
          <ac:chgData name="TEON (Tetiana Onyshchenko)" userId="141dee89-0996-4114-a23a-1a3ecd503b44" providerId="ADAL" clId="{F51EA4A5-2673-430B-A644-137B8A99C935}" dt="2021-07-29T21:01:26.016" v="4279" actId="478"/>
          <ac:graphicFrameMkLst>
            <pc:docMk/>
            <pc:sldMk cId="2686889018" sldId="2096975497"/>
            <ac:graphicFrameMk id="17" creationId="{11C4729E-06B7-4A45-8CCC-8B5508C173A4}"/>
          </ac:graphicFrameMkLst>
        </pc:graphicFrameChg>
        <pc:graphicFrameChg chg="add del mod">
          <ac:chgData name="TEON (Tetiana Onyshchenko)" userId="141dee89-0996-4114-a23a-1a3ecd503b44" providerId="ADAL" clId="{F51EA4A5-2673-430B-A644-137B8A99C935}" dt="2021-07-29T21:01:26.016" v="4279" actId="478"/>
          <ac:graphicFrameMkLst>
            <pc:docMk/>
            <pc:sldMk cId="2686889018" sldId="2096975497"/>
            <ac:graphicFrameMk id="18" creationId="{7C598408-0700-4E70-B574-DFF35035E169}"/>
          </ac:graphicFrameMkLst>
        </pc:graphicFrameChg>
        <pc:graphicFrameChg chg="add del mod">
          <ac:chgData name="TEON (Tetiana Onyshchenko)" userId="141dee89-0996-4114-a23a-1a3ecd503b44" providerId="ADAL" clId="{F51EA4A5-2673-430B-A644-137B8A99C935}" dt="2021-07-29T21:01:26.016" v="4279" actId="478"/>
          <ac:graphicFrameMkLst>
            <pc:docMk/>
            <pc:sldMk cId="2686889018" sldId="2096975497"/>
            <ac:graphicFrameMk id="19" creationId="{DA044DBE-0BF7-424C-A995-8BFE3AEBC75D}"/>
          </ac:graphicFrameMkLst>
        </pc:graphicFrameChg>
        <pc:graphicFrameChg chg="add mod">
          <ac:chgData name="TEON (Tetiana Onyshchenko)" userId="141dee89-0996-4114-a23a-1a3ecd503b44" providerId="ADAL" clId="{F51EA4A5-2673-430B-A644-137B8A99C935}" dt="2021-07-29T21:09:34.459" v="4425" actId="403"/>
          <ac:graphicFrameMkLst>
            <pc:docMk/>
            <pc:sldMk cId="2686889018" sldId="2096975497"/>
            <ac:graphicFrameMk id="30" creationId="{B2284B3B-1378-4FB2-A633-BE23F73732CC}"/>
          </ac:graphicFrameMkLst>
        </pc:graphicFrameChg>
        <pc:graphicFrameChg chg="add mod">
          <ac:chgData name="TEON (Tetiana Onyshchenko)" userId="141dee89-0996-4114-a23a-1a3ecd503b44" providerId="ADAL" clId="{F51EA4A5-2673-430B-A644-137B8A99C935}" dt="2021-07-29T21:09:18.225" v="4415" actId="1076"/>
          <ac:graphicFrameMkLst>
            <pc:docMk/>
            <pc:sldMk cId="2686889018" sldId="2096975497"/>
            <ac:graphicFrameMk id="41" creationId="{A2E0D4F1-1217-4975-8250-F31168033E27}"/>
          </ac:graphicFrameMkLst>
        </pc:graphicFrameChg>
        <pc:graphicFrameChg chg="add mod">
          <ac:chgData name="TEON (Tetiana Onyshchenko)" userId="141dee89-0996-4114-a23a-1a3ecd503b44" providerId="ADAL" clId="{F51EA4A5-2673-430B-A644-137B8A99C935}" dt="2021-07-29T21:09:25.433" v="4420" actId="403"/>
          <ac:graphicFrameMkLst>
            <pc:docMk/>
            <pc:sldMk cId="2686889018" sldId="2096975497"/>
            <ac:graphicFrameMk id="42" creationId="{F163DCDF-5778-4B79-8226-F98A841A17D2}"/>
          </ac:graphicFrameMkLst>
        </pc:graphicFrameChg>
        <pc:graphicFrameChg chg="add mod">
          <ac:chgData name="TEON (Tetiana Onyshchenko)" userId="141dee89-0996-4114-a23a-1a3ecd503b44" providerId="ADAL" clId="{F51EA4A5-2673-430B-A644-137B8A99C935}" dt="2021-07-29T21:09:40.189" v="4429" actId="403"/>
          <ac:graphicFrameMkLst>
            <pc:docMk/>
            <pc:sldMk cId="2686889018" sldId="2096975497"/>
            <ac:graphicFrameMk id="43" creationId="{8435FE8D-FB8D-4A74-8847-3F2E5E624038}"/>
          </ac:graphicFrameMkLst>
        </pc:graphicFrameChg>
        <pc:cxnChg chg="mod">
          <ac:chgData name="TEON (Tetiana Onyshchenko)" userId="141dee89-0996-4114-a23a-1a3ecd503b44" providerId="ADAL" clId="{F51EA4A5-2673-430B-A644-137B8A99C935}" dt="2021-07-29T20:59:43.738" v="4245" actId="1076"/>
          <ac:cxnSpMkLst>
            <pc:docMk/>
            <pc:sldMk cId="2686889018" sldId="2096975497"/>
            <ac:cxnSpMk id="24" creationId="{E5C3DE08-2B32-4EBE-99E6-0149D3F1B5CD}"/>
          </ac:cxnSpMkLst>
        </pc:cxnChg>
        <pc:cxnChg chg="mod">
          <ac:chgData name="TEON (Tetiana Onyshchenko)" userId="141dee89-0996-4114-a23a-1a3ecd503b44" providerId="ADAL" clId="{F51EA4A5-2673-430B-A644-137B8A99C935}" dt="2021-07-29T20:59:43.738" v="4245" actId="1076"/>
          <ac:cxnSpMkLst>
            <pc:docMk/>
            <pc:sldMk cId="2686889018" sldId="2096975497"/>
            <ac:cxnSpMk id="27" creationId="{F11791EF-A1DE-4576-A27B-28A80EE88334}"/>
          </ac:cxnSpMkLst>
        </pc:cxnChg>
        <pc:cxnChg chg="mod">
          <ac:chgData name="TEON (Tetiana Onyshchenko)" userId="141dee89-0996-4114-a23a-1a3ecd503b44" providerId="ADAL" clId="{F51EA4A5-2673-430B-A644-137B8A99C935}" dt="2021-07-29T21:01:55.496" v="4285" actId="1076"/>
          <ac:cxnSpMkLst>
            <pc:docMk/>
            <pc:sldMk cId="2686889018" sldId="2096975497"/>
            <ac:cxnSpMk id="48" creationId="{65666059-3455-4E2C-BF55-5FF4F4B5FA79}"/>
          </ac:cxnSpMkLst>
        </pc:cxnChg>
        <pc:cxnChg chg="mod">
          <ac:chgData name="TEON (Tetiana Onyshchenko)" userId="141dee89-0996-4114-a23a-1a3ecd503b44" providerId="ADAL" clId="{F51EA4A5-2673-430B-A644-137B8A99C935}" dt="2021-07-29T21:01:55.496" v="4285" actId="1076"/>
          <ac:cxnSpMkLst>
            <pc:docMk/>
            <pc:sldMk cId="2686889018" sldId="2096975497"/>
            <ac:cxnSpMk id="51" creationId="{F887DD37-4A37-4CE4-85AD-BD2E028195BA}"/>
          </ac:cxnSpMkLst>
        </pc:cxnChg>
      </pc:sldChg>
      <pc:sldChg chg="addSp delSp modSp new del mod modNotesTx">
        <pc:chgData name="TEON (Tetiana Onyshchenko)" userId="141dee89-0996-4114-a23a-1a3ecd503b44" providerId="ADAL" clId="{F51EA4A5-2673-430B-A644-137B8A99C935}" dt="2021-08-02T08:11:03.118" v="4762" actId="47"/>
        <pc:sldMkLst>
          <pc:docMk/>
          <pc:sldMk cId="1701430249" sldId="2096975498"/>
        </pc:sldMkLst>
        <pc:spChg chg="del">
          <ac:chgData name="TEON (Tetiana Onyshchenko)" userId="141dee89-0996-4114-a23a-1a3ecd503b44" providerId="ADAL" clId="{F51EA4A5-2673-430B-A644-137B8A99C935}" dt="2021-07-29T21:11:13.150" v="4434" actId="478"/>
          <ac:spMkLst>
            <pc:docMk/>
            <pc:sldMk cId="1701430249" sldId="2096975498"/>
            <ac:spMk id="2" creationId="{1241A65B-2AB9-4618-9B8E-AA68FA95C8CD}"/>
          </ac:spMkLst>
        </pc:spChg>
        <pc:spChg chg="del">
          <ac:chgData name="TEON (Tetiana Onyshchenko)" userId="141dee89-0996-4114-a23a-1a3ecd503b44" providerId="ADAL" clId="{F51EA4A5-2673-430B-A644-137B8A99C935}" dt="2021-07-29T21:12:34.082" v="4447" actId="478"/>
          <ac:spMkLst>
            <pc:docMk/>
            <pc:sldMk cId="1701430249" sldId="2096975498"/>
            <ac:spMk id="3" creationId="{48D80DF5-D8D8-4377-9DAB-87244CFF5425}"/>
          </ac:spMkLst>
        </pc:spChg>
        <pc:spChg chg="del">
          <ac:chgData name="TEON (Tetiana Onyshchenko)" userId="141dee89-0996-4114-a23a-1a3ecd503b44" providerId="ADAL" clId="{F51EA4A5-2673-430B-A644-137B8A99C935}" dt="2021-07-29T21:12:00.915" v="4439" actId="478"/>
          <ac:spMkLst>
            <pc:docMk/>
            <pc:sldMk cId="1701430249" sldId="2096975498"/>
            <ac:spMk id="4" creationId="{A76FC9F5-E1A0-402A-B87D-9AE9785C5480}"/>
          </ac:spMkLst>
        </pc:spChg>
        <pc:spChg chg="add mod">
          <ac:chgData name="TEON (Tetiana Onyshchenko)" userId="141dee89-0996-4114-a23a-1a3ecd503b44" providerId="ADAL" clId="{F51EA4A5-2673-430B-A644-137B8A99C935}" dt="2021-07-29T21:16:27.623" v="4544" actId="14100"/>
          <ac:spMkLst>
            <pc:docMk/>
            <pc:sldMk cId="1701430249" sldId="2096975498"/>
            <ac:spMk id="5" creationId="{6D07E267-CB0D-4E25-903A-1D8CAE8C3792}"/>
          </ac:spMkLst>
        </pc:spChg>
        <pc:spChg chg="add del mod">
          <ac:chgData name="TEON (Tetiana Onyshchenko)" userId="141dee89-0996-4114-a23a-1a3ecd503b44" providerId="ADAL" clId="{F51EA4A5-2673-430B-A644-137B8A99C935}" dt="2021-07-29T21:12:04.152" v="4443"/>
          <ac:spMkLst>
            <pc:docMk/>
            <pc:sldMk cId="1701430249" sldId="2096975498"/>
            <ac:spMk id="6" creationId="{A8468B0D-1EA5-4B71-8515-1EDC33841656}"/>
          </ac:spMkLst>
        </pc:spChg>
        <pc:spChg chg="add mod">
          <ac:chgData name="TEON (Tetiana Onyshchenko)" userId="141dee89-0996-4114-a23a-1a3ecd503b44" providerId="ADAL" clId="{F51EA4A5-2673-430B-A644-137B8A99C935}" dt="2021-07-29T21:13:53.592" v="4510" actId="1076"/>
          <ac:spMkLst>
            <pc:docMk/>
            <pc:sldMk cId="1701430249" sldId="2096975498"/>
            <ac:spMk id="7" creationId="{C83F917F-A0B6-414F-A311-A1E43C1FC62C}"/>
          </ac:spMkLst>
        </pc:spChg>
        <pc:spChg chg="add mod">
          <ac:chgData name="TEON (Tetiana Onyshchenko)" userId="141dee89-0996-4114-a23a-1a3ecd503b44" providerId="ADAL" clId="{F51EA4A5-2673-430B-A644-137B8A99C935}" dt="2021-07-29T21:12:35.474" v="4448"/>
          <ac:spMkLst>
            <pc:docMk/>
            <pc:sldMk cId="1701430249" sldId="2096975498"/>
            <ac:spMk id="10" creationId="{24DD5D91-77C5-40E4-99B1-A12FBAD5A5D1}"/>
          </ac:spMkLst>
        </pc:spChg>
        <pc:spChg chg="add mod">
          <ac:chgData name="TEON (Tetiana Onyshchenko)" userId="141dee89-0996-4114-a23a-1a3ecd503b44" providerId="ADAL" clId="{F51EA4A5-2673-430B-A644-137B8A99C935}" dt="2021-07-29T21:14:33.007" v="4523" actId="20577"/>
          <ac:spMkLst>
            <pc:docMk/>
            <pc:sldMk cId="1701430249" sldId="2096975498"/>
            <ac:spMk id="11" creationId="{5B5A2029-7A86-4AEA-8AE4-81F5484E1553}"/>
          </ac:spMkLst>
        </pc:spChg>
        <pc:spChg chg="add mod">
          <ac:chgData name="TEON (Tetiana Onyshchenko)" userId="141dee89-0996-4114-a23a-1a3ecd503b44" providerId="ADAL" clId="{F51EA4A5-2673-430B-A644-137B8A99C935}" dt="2021-07-29T21:12:35.474" v="4448"/>
          <ac:spMkLst>
            <pc:docMk/>
            <pc:sldMk cId="1701430249" sldId="2096975498"/>
            <ac:spMk id="12" creationId="{13450E0F-871B-49C7-A098-FD6EA092D002}"/>
          </ac:spMkLst>
        </pc:spChg>
        <pc:spChg chg="add mod">
          <ac:chgData name="TEON (Tetiana Onyshchenko)" userId="141dee89-0996-4114-a23a-1a3ecd503b44" providerId="ADAL" clId="{F51EA4A5-2673-430B-A644-137B8A99C935}" dt="2021-07-29T21:12:35.474" v="4448"/>
          <ac:spMkLst>
            <pc:docMk/>
            <pc:sldMk cId="1701430249" sldId="2096975498"/>
            <ac:spMk id="13" creationId="{DB1D896E-2AF0-4BC8-B844-53193B15D4EC}"/>
          </ac:spMkLst>
        </pc:spChg>
        <pc:spChg chg="add mod">
          <ac:chgData name="TEON (Tetiana Onyshchenko)" userId="141dee89-0996-4114-a23a-1a3ecd503b44" providerId="ADAL" clId="{F51EA4A5-2673-430B-A644-137B8A99C935}" dt="2021-07-29T21:15:25.140" v="4531" actId="1076"/>
          <ac:spMkLst>
            <pc:docMk/>
            <pc:sldMk cId="1701430249" sldId="2096975498"/>
            <ac:spMk id="14" creationId="{737F9A93-C879-4437-AA11-59F4F44BFA28}"/>
          </ac:spMkLst>
        </pc:spChg>
        <pc:spChg chg="add mod">
          <ac:chgData name="TEON (Tetiana Onyshchenko)" userId="141dee89-0996-4114-a23a-1a3ecd503b44" providerId="ADAL" clId="{F51EA4A5-2673-430B-A644-137B8A99C935}" dt="2021-07-29T21:15:30.423" v="4536" actId="6549"/>
          <ac:spMkLst>
            <pc:docMk/>
            <pc:sldMk cId="1701430249" sldId="2096975498"/>
            <ac:spMk id="15" creationId="{7522FAA6-D505-4BB4-B11A-4775946E6A2A}"/>
          </ac:spMkLst>
        </pc:spChg>
        <pc:spChg chg="mod">
          <ac:chgData name="TEON (Tetiana Onyshchenko)" userId="141dee89-0996-4114-a23a-1a3ecd503b44" providerId="ADAL" clId="{F51EA4A5-2673-430B-A644-137B8A99C935}" dt="2021-07-29T21:12:35.474" v="4448"/>
          <ac:spMkLst>
            <pc:docMk/>
            <pc:sldMk cId="1701430249" sldId="2096975498"/>
            <ac:spMk id="17" creationId="{A27E1650-1A5C-4B9C-9B91-6519B4DD38EE}"/>
          </ac:spMkLst>
        </pc:spChg>
        <pc:spChg chg="mod">
          <ac:chgData name="TEON (Tetiana Onyshchenko)" userId="141dee89-0996-4114-a23a-1a3ecd503b44" providerId="ADAL" clId="{F51EA4A5-2673-430B-A644-137B8A99C935}" dt="2021-07-29T21:12:49.735" v="4465" actId="20577"/>
          <ac:spMkLst>
            <pc:docMk/>
            <pc:sldMk cId="1701430249" sldId="2096975498"/>
            <ac:spMk id="18" creationId="{903AFF2D-4FDD-4244-89D8-65B921FFD8DE}"/>
          </ac:spMkLst>
        </pc:spChg>
        <pc:spChg chg="mod">
          <ac:chgData name="TEON (Tetiana Onyshchenko)" userId="141dee89-0996-4114-a23a-1a3ecd503b44" providerId="ADAL" clId="{F51EA4A5-2673-430B-A644-137B8A99C935}" dt="2021-07-29T21:12:35.474" v="4448"/>
          <ac:spMkLst>
            <pc:docMk/>
            <pc:sldMk cId="1701430249" sldId="2096975498"/>
            <ac:spMk id="19" creationId="{9CE0CE95-066F-4B96-B4B6-966DA8BBF46C}"/>
          </ac:spMkLst>
        </pc:spChg>
        <pc:spChg chg="mod">
          <ac:chgData name="TEON (Tetiana Onyshchenko)" userId="141dee89-0996-4114-a23a-1a3ecd503b44" providerId="ADAL" clId="{F51EA4A5-2673-430B-A644-137B8A99C935}" dt="2021-07-29T21:12:35.474" v="4448"/>
          <ac:spMkLst>
            <pc:docMk/>
            <pc:sldMk cId="1701430249" sldId="2096975498"/>
            <ac:spMk id="20" creationId="{D5943154-2659-4DC8-9051-08794EAEB529}"/>
          </ac:spMkLst>
        </pc:spChg>
        <pc:grpChg chg="add mod">
          <ac:chgData name="TEON (Tetiana Onyshchenko)" userId="141dee89-0996-4114-a23a-1a3ecd503b44" providerId="ADAL" clId="{F51EA4A5-2673-430B-A644-137B8A99C935}" dt="2021-07-29T21:12:35.474" v="4448"/>
          <ac:grpSpMkLst>
            <pc:docMk/>
            <pc:sldMk cId="1701430249" sldId="2096975498"/>
            <ac:grpSpMk id="16" creationId="{367C4334-66A2-4920-BD81-35FABF27F4B8}"/>
          </ac:grpSpMkLst>
        </pc:grpChg>
        <pc:graphicFrameChg chg="add mod">
          <ac:chgData name="TEON (Tetiana Onyshchenko)" userId="141dee89-0996-4114-a23a-1a3ecd503b44" providerId="ADAL" clId="{F51EA4A5-2673-430B-A644-137B8A99C935}" dt="2021-07-29T21:12:35.474" v="4448"/>
          <ac:graphicFrameMkLst>
            <pc:docMk/>
            <pc:sldMk cId="1701430249" sldId="2096975498"/>
            <ac:graphicFrameMk id="8" creationId="{98D8D06F-AA31-4016-83BC-02CDDE3FD041}"/>
          </ac:graphicFrameMkLst>
        </pc:graphicFrameChg>
        <pc:graphicFrameChg chg="add mod">
          <ac:chgData name="TEON (Tetiana Onyshchenko)" userId="141dee89-0996-4114-a23a-1a3ecd503b44" providerId="ADAL" clId="{F51EA4A5-2673-430B-A644-137B8A99C935}" dt="2021-07-29T21:12:35.474" v="4448"/>
          <ac:graphicFrameMkLst>
            <pc:docMk/>
            <pc:sldMk cId="1701430249" sldId="2096975498"/>
            <ac:graphicFrameMk id="9" creationId="{177E1939-90D2-45B7-AF00-9466241F5138}"/>
          </ac:graphicFrameMkLst>
        </pc:graphicFrameChg>
      </pc:sldChg>
      <pc:sldChg chg="addSp delSp modSp mod modNotesTx">
        <pc:chgData name="TEON (Tetiana Onyshchenko)" userId="141dee89-0996-4114-a23a-1a3ecd503b44" providerId="ADAL" clId="{F51EA4A5-2673-430B-A644-137B8A99C935}" dt="2021-08-11T10:32:10.999" v="16715" actId="20577"/>
        <pc:sldMkLst>
          <pc:docMk/>
          <pc:sldMk cId="2658648311" sldId="2096975499"/>
        </pc:sldMkLst>
        <pc:spChg chg="del mod">
          <ac:chgData name="TEON (Tetiana Onyshchenko)" userId="141dee89-0996-4114-a23a-1a3ecd503b44" providerId="ADAL" clId="{F51EA4A5-2673-430B-A644-137B8A99C935}" dt="2021-08-01T14:40:54.614" v="4707" actId="478"/>
          <ac:spMkLst>
            <pc:docMk/>
            <pc:sldMk cId="2658648311" sldId="2096975499"/>
            <ac:spMk id="2" creationId="{87BCE56F-FF9C-4D48-91CC-0312FAE57798}"/>
          </ac:spMkLst>
        </pc:spChg>
        <pc:spChg chg="mod">
          <ac:chgData name="TEON (Tetiana Onyshchenko)" userId="141dee89-0996-4114-a23a-1a3ecd503b44" providerId="ADAL" clId="{F51EA4A5-2673-430B-A644-137B8A99C935}" dt="2021-08-09T12:57:29.238" v="13327" actId="14100"/>
          <ac:spMkLst>
            <pc:docMk/>
            <pc:sldMk cId="2658648311" sldId="2096975499"/>
            <ac:spMk id="4" creationId="{FF4CB072-A459-4C32-9843-007D2BA6932B}"/>
          </ac:spMkLst>
        </pc:spChg>
        <pc:spChg chg="add del mod">
          <ac:chgData name="TEON (Tetiana Onyshchenko)" userId="141dee89-0996-4114-a23a-1a3ecd503b44" providerId="ADAL" clId="{F51EA4A5-2673-430B-A644-137B8A99C935}" dt="2021-08-01T14:40:56.180" v="4708" actId="478"/>
          <ac:spMkLst>
            <pc:docMk/>
            <pc:sldMk cId="2658648311" sldId="2096975499"/>
            <ac:spMk id="5" creationId="{94908334-255B-4FBB-B325-89C283ED26A7}"/>
          </ac:spMkLst>
        </pc:spChg>
        <pc:spChg chg="mod">
          <ac:chgData name="TEON (Tetiana Onyshchenko)" userId="141dee89-0996-4114-a23a-1a3ecd503b44" providerId="ADAL" clId="{F51EA4A5-2673-430B-A644-137B8A99C935}" dt="2021-08-03T08:47:34.646" v="11305" actId="14100"/>
          <ac:spMkLst>
            <pc:docMk/>
            <pc:sldMk cId="2658648311" sldId="2096975499"/>
            <ac:spMk id="6" creationId="{D3AD3789-B5B5-4E7C-B9C9-26CE49583682}"/>
          </ac:spMkLst>
        </pc:spChg>
        <pc:spChg chg="del">
          <ac:chgData name="TEON (Tetiana Onyshchenko)" userId="141dee89-0996-4114-a23a-1a3ecd503b44" providerId="ADAL" clId="{F51EA4A5-2673-430B-A644-137B8A99C935}" dt="2021-08-01T14:34:35.501" v="4639" actId="478"/>
          <ac:spMkLst>
            <pc:docMk/>
            <pc:sldMk cId="2658648311" sldId="2096975499"/>
            <ac:spMk id="9" creationId="{E7329BE2-7970-495E-A1F8-F6D5A041C0D9}"/>
          </ac:spMkLst>
        </pc:spChg>
        <pc:picChg chg="del">
          <ac:chgData name="TEON (Tetiana Onyshchenko)" userId="141dee89-0996-4114-a23a-1a3ecd503b44" providerId="ADAL" clId="{F51EA4A5-2673-430B-A644-137B8A99C935}" dt="2021-08-01T14:39:06.080" v="4670" actId="478"/>
          <ac:picMkLst>
            <pc:docMk/>
            <pc:sldMk cId="2658648311" sldId="2096975499"/>
            <ac:picMk id="7" creationId="{FE2FBB3F-932B-4F4C-AA6F-80EB435EF52C}"/>
          </ac:picMkLst>
        </pc:picChg>
        <pc:picChg chg="add mod">
          <ac:chgData name="TEON (Tetiana Onyshchenko)" userId="141dee89-0996-4114-a23a-1a3ecd503b44" providerId="ADAL" clId="{F51EA4A5-2673-430B-A644-137B8A99C935}" dt="2021-08-01T15:00:39.989" v="4714" actId="1076"/>
          <ac:picMkLst>
            <pc:docMk/>
            <pc:sldMk cId="2658648311" sldId="2096975499"/>
            <ac:picMk id="8" creationId="{5EE9A4CF-2F14-4E88-A698-B4362BE77DE8}"/>
          </ac:picMkLst>
        </pc:picChg>
        <pc:picChg chg="add del mod">
          <ac:chgData name="TEON (Tetiana Onyshchenko)" userId="141dee89-0996-4114-a23a-1a3ecd503b44" providerId="ADAL" clId="{F51EA4A5-2673-430B-A644-137B8A99C935}" dt="2021-08-01T14:40:14.056" v="4692" actId="478"/>
          <ac:picMkLst>
            <pc:docMk/>
            <pc:sldMk cId="2658648311" sldId="2096975499"/>
            <ac:picMk id="10" creationId="{B90F6941-9FC5-483E-96F1-FFF1437AADF9}"/>
          </ac:picMkLst>
        </pc:picChg>
        <pc:picChg chg="add del mod ord">
          <ac:chgData name="TEON (Tetiana Onyshchenko)" userId="141dee89-0996-4114-a23a-1a3ecd503b44" providerId="ADAL" clId="{F51EA4A5-2673-430B-A644-137B8A99C935}" dt="2021-08-01T14:40:51.007" v="4706" actId="478"/>
          <ac:picMkLst>
            <pc:docMk/>
            <pc:sldMk cId="2658648311" sldId="2096975499"/>
            <ac:picMk id="11" creationId="{58B13D8C-1E5D-4B2F-8850-20E3C10D97AD}"/>
          </ac:picMkLst>
        </pc:picChg>
        <pc:picChg chg="add del mod">
          <ac:chgData name="TEON (Tetiana Onyshchenko)" userId="141dee89-0996-4114-a23a-1a3ecd503b44" providerId="ADAL" clId="{F51EA4A5-2673-430B-A644-137B8A99C935}" dt="2021-08-01T14:39:37.146" v="4680" actId="478"/>
          <ac:picMkLst>
            <pc:docMk/>
            <pc:sldMk cId="2658648311" sldId="2096975499"/>
            <ac:picMk id="12" creationId="{E1472F1C-1A00-4F85-AB97-807E3C2FF4C8}"/>
          </ac:picMkLst>
        </pc:picChg>
      </pc:sldChg>
      <pc:sldChg chg="add del">
        <pc:chgData name="TEON (Tetiana Onyshchenko)" userId="141dee89-0996-4114-a23a-1a3ecd503b44" providerId="ADAL" clId="{F51EA4A5-2673-430B-A644-137B8A99C935}" dt="2021-08-02T08:27:50.666" v="4768"/>
        <pc:sldMkLst>
          <pc:docMk/>
          <pc:sldMk cId="2170425052" sldId="2096975500"/>
        </pc:sldMkLst>
      </pc:sldChg>
      <pc:sldChg chg="addSp delSp modSp del mod delAnim modNotesTx">
        <pc:chgData name="TEON (Tetiana Onyshchenko)" userId="141dee89-0996-4114-a23a-1a3ecd503b44" providerId="ADAL" clId="{F51EA4A5-2673-430B-A644-137B8A99C935}" dt="2021-08-09T13:04:06.710" v="13376" actId="47"/>
        <pc:sldMkLst>
          <pc:docMk/>
          <pc:sldMk cId="2287675478" sldId="2096975500"/>
        </pc:sldMkLst>
        <pc:spChg chg="del">
          <ac:chgData name="TEON (Tetiana Onyshchenko)" userId="141dee89-0996-4114-a23a-1a3ecd503b44" providerId="ADAL" clId="{F51EA4A5-2673-430B-A644-137B8A99C935}" dt="2021-08-02T09:18:11.038" v="4803" actId="478"/>
          <ac:spMkLst>
            <pc:docMk/>
            <pc:sldMk cId="2287675478" sldId="2096975500"/>
            <ac:spMk id="3" creationId="{6F992A5D-03DA-492A-BC1F-72099D17A8C7}"/>
          </ac:spMkLst>
        </pc:spChg>
        <pc:spChg chg="add del mod">
          <ac:chgData name="TEON (Tetiana Onyshchenko)" userId="141dee89-0996-4114-a23a-1a3ecd503b44" providerId="ADAL" clId="{F51EA4A5-2673-430B-A644-137B8A99C935}" dt="2021-08-02T09:18:18.976" v="4804" actId="478"/>
          <ac:spMkLst>
            <pc:docMk/>
            <pc:sldMk cId="2287675478" sldId="2096975500"/>
            <ac:spMk id="4" creationId="{978DA2D6-B05A-403C-A58B-461C8535F8A0}"/>
          </ac:spMkLst>
        </pc:spChg>
        <pc:spChg chg="mod">
          <ac:chgData name="TEON (Tetiana Onyshchenko)" userId="141dee89-0996-4114-a23a-1a3ecd503b44" providerId="ADAL" clId="{F51EA4A5-2673-430B-A644-137B8A99C935}" dt="2021-08-02T08:28:05.061" v="4769"/>
          <ac:spMkLst>
            <pc:docMk/>
            <pc:sldMk cId="2287675478" sldId="2096975500"/>
            <ac:spMk id="5" creationId="{9E56CC9D-25A3-4AE7-8F16-E4487438E1CC}"/>
          </ac:spMkLst>
        </pc:spChg>
        <pc:spChg chg="del">
          <ac:chgData name="TEON (Tetiana Onyshchenko)" userId="141dee89-0996-4114-a23a-1a3ecd503b44" providerId="ADAL" clId="{F51EA4A5-2673-430B-A644-137B8A99C935}" dt="2021-08-02T09:18:20.344" v="4805" actId="478"/>
          <ac:spMkLst>
            <pc:docMk/>
            <pc:sldMk cId="2287675478" sldId="2096975500"/>
            <ac:spMk id="8" creationId="{8DA2D1C0-B85B-4039-89A6-7E67FCE35CAD}"/>
          </ac:spMkLst>
        </pc:spChg>
        <pc:graphicFrameChg chg="add mod modGraphic">
          <ac:chgData name="TEON (Tetiana Onyshchenko)" userId="141dee89-0996-4114-a23a-1a3ecd503b44" providerId="ADAL" clId="{F51EA4A5-2673-430B-A644-137B8A99C935}" dt="2021-08-09T12:59:41.525" v="13330" actId="1076"/>
          <ac:graphicFrameMkLst>
            <pc:docMk/>
            <pc:sldMk cId="2287675478" sldId="2096975500"/>
            <ac:graphicFrameMk id="2" creationId="{C1BA9F94-E7E7-4AC0-BB96-46B40B72E0C2}"/>
          </ac:graphicFrameMkLst>
        </pc:graphicFrameChg>
        <pc:graphicFrameChg chg="add mod">
          <ac:chgData name="TEON (Tetiana Onyshchenko)" userId="141dee89-0996-4114-a23a-1a3ecd503b44" providerId="ADAL" clId="{F51EA4A5-2673-430B-A644-137B8A99C935}" dt="2021-08-09T12:59:45.747" v="13332" actId="1076"/>
          <ac:graphicFrameMkLst>
            <pc:docMk/>
            <pc:sldMk cId="2287675478" sldId="2096975500"/>
            <ac:graphicFrameMk id="6" creationId="{93DF11BA-488C-4EF3-BEA0-C82D140255D5}"/>
          </ac:graphicFrameMkLst>
        </pc:graphicFrameChg>
        <pc:graphicFrameChg chg="add mod">
          <ac:chgData name="TEON (Tetiana Onyshchenko)" userId="141dee89-0996-4114-a23a-1a3ecd503b44" providerId="ADAL" clId="{F51EA4A5-2673-430B-A644-137B8A99C935}" dt="2021-08-09T12:59:57.865" v="13334" actId="1076"/>
          <ac:graphicFrameMkLst>
            <pc:docMk/>
            <pc:sldMk cId="2287675478" sldId="2096975500"/>
            <ac:graphicFrameMk id="7" creationId="{4B814271-4FAF-4D93-BC54-0743A4BF726A}"/>
          </ac:graphicFrameMkLst>
        </pc:graphicFrameChg>
        <pc:graphicFrameChg chg="add mod">
          <ac:chgData name="TEON (Tetiana Onyshchenko)" userId="141dee89-0996-4114-a23a-1a3ecd503b44" providerId="ADAL" clId="{F51EA4A5-2673-430B-A644-137B8A99C935}" dt="2021-08-09T13:00:02.576" v="13336" actId="1076"/>
          <ac:graphicFrameMkLst>
            <pc:docMk/>
            <pc:sldMk cId="2287675478" sldId="2096975500"/>
            <ac:graphicFrameMk id="8" creationId="{37A2480C-6371-4826-BC80-FD4E678F9E73}"/>
          </ac:graphicFrameMkLst>
        </pc:graphicFrameChg>
        <pc:picChg chg="del">
          <ac:chgData name="TEON (Tetiana Onyshchenko)" userId="141dee89-0996-4114-a23a-1a3ecd503b44" providerId="ADAL" clId="{F51EA4A5-2673-430B-A644-137B8A99C935}" dt="2021-08-02T09:18:09.697" v="4802" actId="478"/>
          <ac:picMkLst>
            <pc:docMk/>
            <pc:sldMk cId="2287675478" sldId="2096975500"/>
            <ac:picMk id="10" creationId="{BE84E24C-98D8-47A6-939E-B3A97D1CF42F}"/>
          </ac:picMkLst>
        </pc:picChg>
      </pc:sldChg>
      <pc:sldChg chg="addSp delSp modSp del mod delAnim modNotesTx">
        <pc:chgData name="TEON (Tetiana Onyshchenko)" userId="141dee89-0996-4114-a23a-1a3ecd503b44" providerId="ADAL" clId="{F51EA4A5-2673-430B-A644-137B8A99C935}" dt="2021-08-02T09:17:30.413" v="4801" actId="47"/>
        <pc:sldMkLst>
          <pc:docMk/>
          <pc:sldMk cId="1913179944" sldId="2096975501"/>
        </pc:sldMkLst>
        <pc:spChg chg="del">
          <ac:chgData name="TEON (Tetiana Onyshchenko)" userId="141dee89-0996-4114-a23a-1a3ecd503b44" providerId="ADAL" clId="{F51EA4A5-2673-430B-A644-137B8A99C935}" dt="2021-08-02T09:15:53.490" v="4771" actId="478"/>
          <ac:spMkLst>
            <pc:docMk/>
            <pc:sldMk cId="1913179944" sldId="2096975501"/>
            <ac:spMk id="3" creationId="{6F992A5D-03DA-492A-BC1F-72099D17A8C7}"/>
          </ac:spMkLst>
        </pc:spChg>
        <pc:spChg chg="add del mod">
          <ac:chgData name="TEON (Tetiana Onyshchenko)" userId="141dee89-0996-4114-a23a-1a3ecd503b44" providerId="ADAL" clId="{F51EA4A5-2673-430B-A644-137B8A99C935}" dt="2021-08-02T09:15:56.286" v="4772" actId="478"/>
          <ac:spMkLst>
            <pc:docMk/>
            <pc:sldMk cId="1913179944" sldId="2096975501"/>
            <ac:spMk id="4" creationId="{EF6124FB-7DD6-4630-849A-65FA3AD1A7DE}"/>
          </ac:spMkLst>
        </pc:spChg>
        <pc:spChg chg="mod">
          <ac:chgData name="TEON (Tetiana Onyshchenko)" userId="141dee89-0996-4114-a23a-1a3ecd503b44" providerId="ADAL" clId="{F51EA4A5-2673-430B-A644-137B8A99C935}" dt="2021-08-02T09:17:12.766" v="4797" actId="1076"/>
          <ac:spMkLst>
            <pc:docMk/>
            <pc:sldMk cId="1913179944" sldId="2096975501"/>
            <ac:spMk id="8" creationId="{8DA2D1C0-B85B-4039-89A6-7E67FCE35CAD}"/>
          </ac:spMkLst>
        </pc:spChg>
        <pc:picChg chg="mod">
          <ac:chgData name="TEON (Tetiana Onyshchenko)" userId="141dee89-0996-4114-a23a-1a3ecd503b44" providerId="ADAL" clId="{F51EA4A5-2673-430B-A644-137B8A99C935}" dt="2021-08-02T09:17:10.634" v="4796" actId="1076"/>
          <ac:picMkLst>
            <pc:docMk/>
            <pc:sldMk cId="1913179944" sldId="2096975501"/>
            <ac:picMk id="10" creationId="{BE84E24C-98D8-47A6-939E-B3A97D1CF42F}"/>
          </ac:picMkLst>
        </pc:picChg>
      </pc:sldChg>
      <pc:sldChg chg="addSp delSp modSp mod delAnim modAnim">
        <pc:chgData name="TEON (Tetiana Onyshchenko)" userId="141dee89-0996-4114-a23a-1a3ecd503b44" providerId="ADAL" clId="{F51EA4A5-2673-430B-A644-137B8A99C935}" dt="2021-08-03T12:14:09.593" v="12752" actId="207"/>
        <pc:sldMkLst>
          <pc:docMk/>
          <pc:sldMk cId="2309091816" sldId="2096975502"/>
        </pc:sldMkLst>
        <pc:spChg chg="del">
          <ac:chgData name="TEON (Tetiana Onyshchenko)" userId="141dee89-0996-4114-a23a-1a3ecd503b44" providerId="ADAL" clId="{F51EA4A5-2673-430B-A644-137B8A99C935}" dt="2021-08-02T09:17:20.224" v="4798" actId="478"/>
          <ac:spMkLst>
            <pc:docMk/>
            <pc:sldMk cId="2309091816" sldId="2096975502"/>
            <ac:spMk id="3" creationId="{6F992A5D-03DA-492A-BC1F-72099D17A8C7}"/>
          </ac:spMkLst>
        </pc:spChg>
        <pc:spChg chg="add del mod">
          <ac:chgData name="TEON (Tetiana Onyshchenko)" userId="141dee89-0996-4114-a23a-1a3ecd503b44" providerId="ADAL" clId="{F51EA4A5-2673-430B-A644-137B8A99C935}" dt="2021-08-02T09:17:25.921" v="4799" actId="478"/>
          <ac:spMkLst>
            <pc:docMk/>
            <pc:sldMk cId="2309091816" sldId="2096975502"/>
            <ac:spMk id="4" creationId="{6A488190-073D-4E0D-92EC-61AEEDC99E72}"/>
          </ac:spMkLst>
        </pc:spChg>
        <pc:spChg chg="add mod">
          <ac:chgData name="TEON (Tetiana Onyshchenko)" userId="141dee89-0996-4114-a23a-1a3ecd503b44" providerId="ADAL" clId="{F51EA4A5-2673-430B-A644-137B8A99C935}" dt="2021-08-03T12:14:09.593" v="12752" actId="207"/>
          <ac:spMkLst>
            <pc:docMk/>
            <pc:sldMk cId="2309091816" sldId="2096975502"/>
            <ac:spMk id="8" creationId="{3C295D46-E328-4934-BF03-DAF2EB7B4DEF}"/>
          </ac:spMkLst>
        </pc:spChg>
      </pc:sldChg>
      <pc:sldChg chg="addSp modSp mod modNotesTx">
        <pc:chgData name="TEON (Tetiana Onyshchenko)" userId="141dee89-0996-4114-a23a-1a3ecd503b44" providerId="ADAL" clId="{F51EA4A5-2673-430B-A644-137B8A99C935}" dt="2021-08-11T11:03:05.923" v="17232" actId="20577"/>
        <pc:sldMkLst>
          <pc:docMk/>
          <pc:sldMk cId="704736" sldId="2096975503"/>
        </pc:sldMkLst>
        <pc:spChg chg="mod">
          <ac:chgData name="TEON (Tetiana Onyshchenko)" userId="141dee89-0996-4114-a23a-1a3ecd503b44" providerId="ADAL" clId="{F51EA4A5-2673-430B-A644-137B8A99C935}" dt="2021-08-03T12:14:00.088" v="12750" actId="207"/>
          <ac:spMkLst>
            <pc:docMk/>
            <pc:sldMk cId="704736" sldId="2096975503"/>
            <ac:spMk id="4" creationId="{FF4CB072-A459-4C32-9843-007D2BA6932B}"/>
          </ac:spMkLst>
        </pc:spChg>
        <pc:spChg chg="mod">
          <ac:chgData name="TEON (Tetiana Onyshchenko)" userId="141dee89-0996-4114-a23a-1a3ecd503b44" providerId="ADAL" clId="{F51EA4A5-2673-430B-A644-137B8A99C935}" dt="2021-08-03T12:14:03.099" v="12751" actId="207"/>
          <ac:spMkLst>
            <pc:docMk/>
            <pc:sldMk cId="704736" sldId="2096975503"/>
            <ac:spMk id="5" creationId="{9DFCFDAA-0EF5-4395-A6E8-6A71C773DC8A}"/>
          </ac:spMkLst>
        </pc:spChg>
        <pc:spChg chg="add mod">
          <ac:chgData name="TEON (Tetiana Onyshchenko)" userId="141dee89-0996-4114-a23a-1a3ecd503b44" providerId="ADAL" clId="{F51EA4A5-2673-430B-A644-137B8A99C935}" dt="2021-08-03T08:48:02.261" v="11308"/>
          <ac:spMkLst>
            <pc:docMk/>
            <pc:sldMk cId="704736" sldId="2096975503"/>
            <ac:spMk id="6" creationId="{F4390BBE-1EEB-40C4-A0DD-1BE278DCEBB8}"/>
          </ac:spMkLst>
        </pc:spChg>
      </pc:sldChg>
      <pc:sldChg chg="addSp delSp modSp mod ord modNotesTx">
        <pc:chgData name="TEON (Tetiana Onyshchenko)" userId="141dee89-0996-4114-a23a-1a3ecd503b44" providerId="ADAL" clId="{F51EA4A5-2673-430B-A644-137B8A99C935}" dt="2021-08-03T12:13:54.599" v="12749" actId="14100"/>
        <pc:sldMkLst>
          <pc:docMk/>
          <pc:sldMk cId="1800236815" sldId="2096975504"/>
        </pc:sldMkLst>
        <pc:spChg chg="add mod">
          <ac:chgData name="TEON (Tetiana Onyshchenko)" userId="141dee89-0996-4114-a23a-1a3ecd503b44" providerId="ADAL" clId="{F51EA4A5-2673-430B-A644-137B8A99C935}" dt="2021-08-03T12:13:54.599" v="12749" actId="14100"/>
          <ac:spMkLst>
            <pc:docMk/>
            <pc:sldMk cId="1800236815" sldId="2096975504"/>
            <ac:spMk id="2" creationId="{D79EFFAB-5031-47FE-BAA9-D10A1AA2A5CF}"/>
          </ac:spMkLst>
        </pc:spChg>
        <pc:spChg chg="mod">
          <ac:chgData name="TEON (Tetiana Onyshchenko)" userId="141dee89-0996-4114-a23a-1a3ecd503b44" providerId="ADAL" clId="{F51EA4A5-2673-430B-A644-137B8A99C935}" dt="2021-08-02T09:18:59.705" v="4808"/>
          <ac:spMkLst>
            <pc:docMk/>
            <pc:sldMk cId="1800236815" sldId="2096975504"/>
            <ac:spMk id="5" creationId="{9E56CC9D-25A3-4AE7-8F16-E4487438E1CC}"/>
          </ac:spMkLst>
        </pc:spChg>
        <pc:picChg chg="add del mod">
          <ac:chgData name="TEON (Tetiana Onyshchenko)" userId="141dee89-0996-4114-a23a-1a3ecd503b44" providerId="ADAL" clId="{F51EA4A5-2673-430B-A644-137B8A99C935}" dt="2021-08-02T09:32:48.161" v="4869" actId="478"/>
          <ac:picMkLst>
            <pc:docMk/>
            <pc:sldMk cId="1800236815" sldId="2096975504"/>
            <ac:picMk id="6" creationId="{F7ABC031-2FFC-4688-A2DB-C7EE0A0D6B53}"/>
          </ac:picMkLst>
        </pc:picChg>
        <pc:picChg chg="add del mod">
          <ac:chgData name="TEON (Tetiana Onyshchenko)" userId="141dee89-0996-4114-a23a-1a3ecd503b44" providerId="ADAL" clId="{F51EA4A5-2673-430B-A644-137B8A99C935}" dt="2021-08-02T09:28:02.740" v="4858" actId="478"/>
          <ac:picMkLst>
            <pc:docMk/>
            <pc:sldMk cId="1800236815" sldId="2096975504"/>
            <ac:picMk id="7" creationId="{FEBA4F11-4A2C-4CA3-AC23-F3DBCDEA93BB}"/>
          </ac:picMkLst>
        </pc:picChg>
        <pc:picChg chg="add del mod">
          <ac:chgData name="TEON (Tetiana Onyshchenko)" userId="141dee89-0996-4114-a23a-1a3ecd503b44" providerId="ADAL" clId="{F51EA4A5-2673-430B-A644-137B8A99C935}" dt="2021-08-02T09:30:58.812" v="4865" actId="21"/>
          <ac:picMkLst>
            <pc:docMk/>
            <pc:sldMk cId="1800236815" sldId="2096975504"/>
            <ac:picMk id="8" creationId="{69482E1F-33FE-45DA-B975-C959E5C53BB8}"/>
          </ac:picMkLst>
        </pc:picChg>
      </pc:sldChg>
      <pc:sldChg chg="delSp modSp mod delAnim modNotesTx">
        <pc:chgData name="TEON (Tetiana Onyshchenko)" userId="141dee89-0996-4114-a23a-1a3ecd503b44" providerId="ADAL" clId="{F51EA4A5-2673-430B-A644-137B8A99C935}" dt="2021-08-11T10:33:03.949" v="16792" actId="6549"/>
        <pc:sldMkLst>
          <pc:docMk/>
          <pc:sldMk cId="2605489440" sldId="2096975505"/>
        </pc:sldMkLst>
        <pc:spChg chg="mod">
          <ac:chgData name="TEON (Tetiana Onyshchenko)" userId="141dee89-0996-4114-a23a-1a3ecd503b44" providerId="ADAL" clId="{F51EA4A5-2673-430B-A644-137B8A99C935}" dt="2021-08-02T10:04:45.534" v="5254" actId="404"/>
          <ac:spMkLst>
            <pc:docMk/>
            <pc:sldMk cId="2605489440" sldId="2096975505"/>
            <ac:spMk id="2" creationId="{87BCE56F-FF9C-4D48-91CC-0312FAE57798}"/>
          </ac:spMkLst>
        </pc:spChg>
        <pc:spChg chg="mod">
          <ac:chgData name="TEON (Tetiana Onyshchenko)" userId="141dee89-0996-4114-a23a-1a3ecd503b44" providerId="ADAL" clId="{F51EA4A5-2673-430B-A644-137B8A99C935}" dt="2021-08-02T10:06:09.055" v="5285" actId="14100"/>
          <ac:spMkLst>
            <pc:docMk/>
            <pc:sldMk cId="2605489440" sldId="2096975505"/>
            <ac:spMk id="4" creationId="{FF4CB072-A459-4C32-9843-007D2BA6932B}"/>
          </ac:spMkLst>
        </pc:spChg>
        <pc:spChg chg="mod">
          <ac:chgData name="TEON (Tetiana Onyshchenko)" userId="141dee89-0996-4114-a23a-1a3ecd503b44" providerId="ADAL" clId="{F51EA4A5-2673-430B-A644-137B8A99C935}" dt="2021-08-03T08:47:22.936" v="11303" actId="20577"/>
          <ac:spMkLst>
            <pc:docMk/>
            <pc:sldMk cId="2605489440" sldId="2096975505"/>
            <ac:spMk id="6" creationId="{D3AD3789-B5B5-4E7C-B9C9-26CE49583682}"/>
          </ac:spMkLst>
        </pc:spChg>
        <pc:spChg chg="del">
          <ac:chgData name="TEON (Tetiana Onyshchenko)" userId="141dee89-0996-4114-a23a-1a3ecd503b44" providerId="ADAL" clId="{F51EA4A5-2673-430B-A644-137B8A99C935}" dt="2021-08-02T10:05:26.938" v="5258" actId="478"/>
          <ac:spMkLst>
            <pc:docMk/>
            <pc:sldMk cId="2605489440" sldId="2096975505"/>
            <ac:spMk id="9" creationId="{E7329BE2-7970-495E-A1F8-F6D5A041C0D9}"/>
          </ac:spMkLst>
        </pc:spChg>
        <pc:spChg chg="del">
          <ac:chgData name="TEON (Tetiana Onyshchenko)" userId="141dee89-0996-4114-a23a-1a3ecd503b44" providerId="ADAL" clId="{F51EA4A5-2673-430B-A644-137B8A99C935}" dt="2021-08-02T10:05:28.004" v="5259" actId="478"/>
          <ac:spMkLst>
            <pc:docMk/>
            <pc:sldMk cId="2605489440" sldId="2096975505"/>
            <ac:spMk id="11" creationId="{C04B9080-0E63-4B71-887E-BC374F772C1D}"/>
          </ac:spMkLst>
        </pc:spChg>
        <pc:picChg chg="del">
          <ac:chgData name="TEON (Tetiana Onyshchenko)" userId="141dee89-0996-4114-a23a-1a3ecd503b44" providerId="ADAL" clId="{F51EA4A5-2673-430B-A644-137B8A99C935}" dt="2021-08-02T10:04:48.468" v="5255" actId="478"/>
          <ac:picMkLst>
            <pc:docMk/>
            <pc:sldMk cId="2605489440" sldId="2096975505"/>
            <ac:picMk id="8" creationId="{63C06B39-D814-4604-B323-1528825E5C99}"/>
          </ac:picMkLst>
        </pc:picChg>
        <pc:picChg chg="del">
          <ac:chgData name="TEON (Tetiana Onyshchenko)" userId="141dee89-0996-4114-a23a-1a3ecd503b44" providerId="ADAL" clId="{F51EA4A5-2673-430B-A644-137B8A99C935}" dt="2021-08-02T10:05:29.548" v="5260" actId="478"/>
          <ac:picMkLst>
            <pc:docMk/>
            <pc:sldMk cId="2605489440" sldId="2096975505"/>
            <ac:picMk id="10" creationId="{393604C6-DAA5-4C0C-B56C-A36A641454F6}"/>
          </ac:picMkLst>
        </pc:picChg>
      </pc:sldChg>
      <pc:sldChg chg="addSp delSp modSp mod ord modNotesTx">
        <pc:chgData name="TEON (Tetiana Onyshchenko)" userId="141dee89-0996-4114-a23a-1a3ecd503b44" providerId="ADAL" clId="{F51EA4A5-2673-430B-A644-137B8A99C935}" dt="2021-08-11T11:05:08.629" v="17265" actId="20577"/>
        <pc:sldMkLst>
          <pc:docMk/>
          <pc:sldMk cId="699768347" sldId="2096975506"/>
        </pc:sldMkLst>
        <pc:spChg chg="del mod">
          <ac:chgData name="TEON (Tetiana Onyshchenko)" userId="141dee89-0996-4114-a23a-1a3ecd503b44" providerId="ADAL" clId="{F51EA4A5-2673-430B-A644-137B8A99C935}" dt="2021-08-03T06:37:21.302" v="9724" actId="478"/>
          <ac:spMkLst>
            <pc:docMk/>
            <pc:sldMk cId="699768347" sldId="2096975506"/>
            <ac:spMk id="2" creationId="{87BCE56F-FF9C-4D48-91CC-0312FAE57798}"/>
          </ac:spMkLst>
        </pc:spChg>
        <pc:spChg chg="add del mod">
          <ac:chgData name="TEON (Tetiana Onyshchenko)" userId="141dee89-0996-4114-a23a-1a3ecd503b44" providerId="ADAL" clId="{F51EA4A5-2673-430B-A644-137B8A99C935}" dt="2021-08-03T06:37:25.101" v="9726" actId="478"/>
          <ac:spMkLst>
            <pc:docMk/>
            <pc:sldMk cId="699768347" sldId="2096975506"/>
            <ac:spMk id="4" creationId="{A486527C-70F8-4629-A502-498C2CA938AE}"/>
          </ac:spMkLst>
        </pc:spChg>
        <pc:spChg chg="add mod">
          <ac:chgData name="TEON (Tetiana Onyshchenko)" userId="141dee89-0996-4114-a23a-1a3ecd503b44" providerId="ADAL" clId="{F51EA4A5-2673-430B-A644-137B8A99C935}" dt="2021-08-03T06:38:33.977" v="9750" actId="1076"/>
          <ac:spMkLst>
            <pc:docMk/>
            <pc:sldMk cId="699768347" sldId="2096975506"/>
            <ac:spMk id="10" creationId="{8AF47BF1-4055-427C-BE7B-070739902046}"/>
          </ac:spMkLst>
        </pc:spChg>
        <pc:spChg chg="add mod">
          <ac:chgData name="TEON (Tetiana Onyshchenko)" userId="141dee89-0996-4114-a23a-1a3ecd503b44" providerId="ADAL" clId="{F51EA4A5-2673-430B-A644-137B8A99C935}" dt="2021-08-03T08:48:06.479" v="11309"/>
          <ac:spMkLst>
            <pc:docMk/>
            <pc:sldMk cId="699768347" sldId="2096975506"/>
            <ac:spMk id="11" creationId="{068FA53A-D684-442D-A7CA-5AD5ADA50B31}"/>
          </ac:spMkLst>
        </pc:spChg>
        <pc:spChg chg="del">
          <ac:chgData name="TEON (Tetiana Onyshchenko)" userId="141dee89-0996-4114-a23a-1a3ecd503b44" providerId="ADAL" clId="{F51EA4A5-2673-430B-A644-137B8A99C935}" dt="2021-08-02T10:21:12.559" v="5435" actId="478"/>
          <ac:spMkLst>
            <pc:docMk/>
            <pc:sldMk cId="699768347" sldId="2096975506"/>
            <ac:spMk id="23" creationId="{834CC804-B5A4-4C97-B5B6-910C69D367A5}"/>
          </ac:spMkLst>
        </pc:spChg>
        <pc:grpChg chg="add mod">
          <ac:chgData name="TEON (Tetiana Onyshchenko)" userId="141dee89-0996-4114-a23a-1a3ecd503b44" providerId="ADAL" clId="{F51EA4A5-2673-430B-A644-137B8A99C935}" dt="2021-08-03T06:38:20.635" v="9746" actId="1036"/>
          <ac:grpSpMkLst>
            <pc:docMk/>
            <pc:sldMk cId="699768347" sldId="2096975506"/>
            <ac:grpSpMk id="7" creationId="{9F26A2DC-98F8-48F5-9F6F-78AA5D2611E2}"/>
          </ac:grpSpMkLst>
        </pc:grpChg>
        <pc:grpChg chg="del mod">
          <ac:chgData name="TEON (Tetiana Onyshchenko)" userId="141dee89-0996-4114-a23a-1a3ecd503b44" providerId="ADAL" clId="{F51EA4A5-2673-430B-A644-137B8A99C935}" dt="2021-08-02T10:26:36.388" v="5479" actId="478"/>
          <ac:grpSpMkLst>
            <pc:docMk/>
            <pc:sldMk cId="699768347" sldId="2096975506"/>
            <ac:grpSpMk id="22" creationId="{59D63147-C79C-4286-8AF3-6381E09793E5}"/>
          </ac:grpSpMkLst>
        </pc:grpChg>
        <pc:picChg chg="mod">
          <ac:chgData name="TEON (Tetiana Onyshchenko)" userId="141dee89-0996-4114-a23a-1a3ecd503b44" providerId="ADAL" clId="{F51EA4A5-2673-430B-A644-137B8A99C935}" dt="2021-08-03T06:38:06.275" v="9736" actId="208"/>
          <ac:picMkLst>
            <pc:docMk/>
            <pc:sldMk cId="699768347" sldId="2096975506"/>
            <ac:picMk id="8" creationId="{B34F420B-D81B-4AB2-A5F7-3C6E4E6A7C2F}"/>
          </ac:picMkLst>
        </pc:picChg>
        <pc:picChg chg="mod">
          <ac:chgData name="TEON (Tetiana Onyshchenko)" userId="141dee89-0996-4114-a23a-1a3ecd503b44" providerId="ADAL" clId="{F51EA4A5-2673-430B-A644-137B8A99C935}" dt="2021-08-03T06:38:06.275" v="9736" actId="208"/>
          <ac:picMkLst>
            <pc:docMk/>
            <pc:sldMk cId="699768347" sldId="2096975506"/>
            <ac:picMk id="9" creationId="{6048114B-1983-4822-A60B-0CAB7C52F1E8}"/>
          </ac:picMkLst>
        </pc:picChg>
      </pc:sldChg>
      <pc:sldChg chg="addSp modSp mod modAnim modNotesTx">
        <pc:chgData name="TEON (Tetiana Onyshchenko)" userId="141dee89-0996-4114-a23a-1a3ecd503b44" providerId="ADAL" clId="{F51EA4A5-2673-430B-A644-137B8A99C935}" dt="2021-08-11T11:06:12.893" v="17291" actId="1076"/>
        <pc:sldMkLst>
          <pc:docMk/>
          <pc:sldMk cId="2541066763" sldId="2096975507"/>
        </pc:sldMkLst>
        <pc:spChg chg="mod">
          <ac:chgData name="TEON (Tetiana Onyshchenko)" userId="141dee89-0996-4114-a23a-1a3ecd503b44" providerId="ADAL" clId="{F51EA4A5-2673-430B-A644-137B8A99C935}" dt="2021-08-11T11:06:01.564" v="17287" actId="14100"/>
          <ac:spMkLst>
            <pc:docMk/>
            <pc:sldMk cId="2541066763" sldId="2096975507"/>
            <ac:spMk id="2" creationId="{D79EFFAB-5031-47FE-BAA9-D10A1AA2A5CF}"/>
          </ac:spMkLst>
        </pc:spChg>
        <pc:spChg chg="mod">
          <ac:chgData name="TEON (Tetiana Onyshchenko)" userId="141dee89-0996-4114-a23a-1a3ecd503b44" providerId="ADAL" clId="{F51EA4A5-2673-430B-A644-137B8A99C935}" dt="2021-08-02T10:22:49.105" v="5449" actId="1076"/>
          <ac:spMkLst>
            <pc:docMk/>
            <pc:sldMk cId="2541066763" sldId="2096975507"/>
            <ac:spMk id="5" creationId="{9E56CC9D-25A3-4AE7-8F16-E4487438E1CC}"/>
          </ac:spMkLst>
        </pc:spChg>
        <pc:spChg chg="add mod">
          <ac:chgData name="TEON (Tetiana Onyshchenko)" userId="141dee89-0996-4114-a23a-1a3ecd503b44" providerId="ADAL" clId="{F51EA4A5-2673-430B-A644-137B8A99C935}" dt="2021-08-11T11:06:02.515" v="17288" actId="1076"/>
          <ac:spMkLst>
            <pc:docMk/>
            <pc:sldMk cId="2541066763" sldId="2096975507"/>
            <ac:spMk id="11" creationId="{8E56710D-13B5-42C0-8327-580EB5950B55}"/>
          </ac:spMkLst>
        </pc:spChg>
        <pc:grpChg chg="add mod">
          <ac:chgData name="TEON (Tetiana Onyshchenko)" userId="141dee89-0996-4114-a23a-1a3ecd503b44" providerId="ADAL" clId="{F51EA4A5-2673-430B-A644-137B8A99C935}" dt="2021-08-02T10:22:24.736" v="5443" actId="1076"/>
          <ac:grpSpMkLst>
            <pc:docMk/>
            <pc:sldMk cId="2541066763" sldId="2096975507"/>
            <ac:grpSpMk id="6" creationId="{6B6B7195-28BD-4E75-8BB9-DC66D0C496B9}"/>
          </ac:grpSpMkLst>
        </pc:grpChg>
        <pc:picChg chg="mod">
          <ac:chgData name="TEON (Tetiana Onyshchenko)" userId="141dee89-0996-4114-a23a-1a3ecd503b44" providerId="ADAL" clId="{F51EA4A5-2673-430B-A644-137B8A99C935}" dt="2021-08-02T10:22:13.913" v="5441" actId="208"/>
          <ac:picMkLst>
            <pc:docMk/>
            <pc:sldMk cId="2541066763" sldId="2096975507"/>
            <ac:picMk id="7" creationId="{246FB30C-5FF2-414C-93D1-594D38483D2E}"/>
          </ac:picMkLst>
        </pc:picChg>
        <pc:picChg chg="mod">
          <ac:chgData name="TEON (Tetiana Onyshchenko)" userId="141dee89-0996-4114-a23a-1a3ecd503b44" providerId="ADAL" clId="{F51EA4A5-2673-430B-A644-137B8A99C935}" dt="2021-08-02T10:22:13.913" v="5441" actId="208"/>
          <ac:picMkLst>
            <pc:docMk/>
            <pc:sldMk cId="2541066763" sldId="2096975507"/>
            <ac:picMk id="8" creationId="{0FBB8C44-3E4D-450F-8A21-A7F0CA20852E}"/>
          </ac:picMkLst>
        </pc:picChg>
        <pc:picChg chg="add mod">
          <ac:chgData name="TEON (Tetiana Onyshchenko)" userId="141dee89-0996-4114-a23a-1a3ecd503b44" providerId="ADAL" clId="{F51EA4A5-2673-430B-A644-137B8A99C935}" dt="2021-08-11T11:06:12.893" v="17291" actId="1076"/>
          <ac:picMkLst>
            <pc:docMk/>
            <pc:sldMk cId="2541066763" sldId="2096975507"/>
            <ac:picMk id="10" creationId="{963550FB-D43A-4088-B371-314312F0F74F}"/>
          </ac:picMkLst>
        </pc:picChg>
      </pc:sldChg>
      <pc:sldChg chg="addSp delSp modSp mod modNotesTx">
        <pc:chgData name="TEON (Tetiana Onyshchenko)" userId="141dee89-0996-4114-a23a-1a3ecd503b44" providerId="ADAL" clId="{F51EA4A5-2673-430B-A644-137B8A99C935}" dt="2021-08-03T12:13:36.924" v="12745" actId="207"/>
        <pc:sldMkLst>
          <pc:docMk/>
          <pc:sldMk cId="3108805460" sldId="2096975508"/>
        </pc:sldMkLst>
        <pc:spChg chg="del">
          <ac:chgData name="TEON (Tetiana Onyshchenko)" userId="141dee89-0996-4114-a23a-1a3ecd503b44" providerId="ADAL" clId="{F51EA4A5-2673-430B-A644-137B8A99C935}" dt="2021-08-02T10:27:44.860" v="5484" actId="478"/>
          <ac:spMkLst>
            <pc:docMk/>
            <pc:sldMk cId="3108805460" sldId="2096975508"/>
            <ac:spMk id="2" creationId="{D79EFFAB-5031-47FE-BAA9-D10A1AA2A5CF}"/>
          </ac:spMkLst>
        </pc:spChg>
        <pc:graphicFrameChg chg="add mod modGraphic">
          <ac:chgData name="TEON (Tetiana Onyshchenko)" userId="141dee89-0996-4114-a23a-1a3ecd503b44" providerId="ADAL" clId="{F51EA4A5-2673-430B-A644-137B8A99C935}" dt="2021-08-03T12:13:36.924" v="12745" actId="207"/>
          <ac:graphicFrameMkLst>
            <pc:docMk/>
            <pc:sldMk cId="3108805460" sldId="2096975508"/>
            <ac:graphicFrameMk id="3" creationId="{153E7025-54DC-4A83-9635-C0C35431A0C3}"/>
          </ac:graphicFrameMkLst>
        </pc:graphicFrameChg>
        <pc:picChg chg="del">
          <ac:chgData name="TEON (Tetiana Onyshchenko)" userId="141dee89-0996-4114-a23a-1a3ecd503b44" providerId="ADAL" clId="{F51EA4A5-2673-430B-A644-137B8A99C935}" dt="2021-08-02T10:27:45.930" v="5485" actId="478"/>
          <ac:picMkLst>
            <pc:docMk/>
            <pc:sldMk cId="3108805460" sldId="2096975508"/>
            <ac:picMk id="10" creationId="{963550FB-D43A-4088-B371-314312F0F74F}"/>
          </ac:picMkLst>
        </pc:picChg>
      </pc:sldChg>
      <pc:sldChg chg="modSp mod modNotesTx">
        <pc:chgData name="TEON (Tetiana Onyshchenko)" userId="141dee89-0996-4114-a23a-1a3ecd503b44" providerId="ADAL" clId="{F51EA4A5-2673-430B-A644-137B8A99C935}" dt="2021-08-03T12:13:27.393" v="12742" actId="207"/>
        <pc:sldMkLst>
          <pc:docMk/>
          <pc:sldMk cId="1918260185" sldId="2096975509"/>
        </pc:sldMkLst>
        <pc:graphicFrameChg chg="modGraphic">
          <ac:chgData name="TEON (Tetiana Onyshchenko)" userId="141dee89-0996-4114-a23a-1a3ecd503b44" providerId="ADAL" clId="{F51EA4A5-2673-430B-A644-137B8A99C935}" dt="2021-08-03T12:13:27.393" v="12742" actId="207"/>
          <ac:graphicFrameMkLst>
            <pc:docMk/>
            <pc:sldMk cId="1918260185" sldId="2096975509"/>
            <ac:graphicFrameMk id="3" creationId="{153E7025-54DC-4A83-9635-C0C35431A0C3}"/>
          </ac:graphicFrameMkLst>
        </pc:graphicFrameChg>
      </pc:sldChg>
      <pc:sldChg chg="new del">
        <pc:chgData name="TEON (Tetiana Onyshchenko)" userId="141dee89-0996-4114-a23a-1a3ecd503b44" providerId="ADAL" clId="{F51EA4A5-2673-430B-A644-137B8A99C935}" dt="2021-08-02T10:34:52.138" v="5528" actId="47"/>
        <pc:sldMkLst>
          <pc:docMk/>
          <pc:sldMk cId="3847538366" sldId="2096975509"/>
        </pc:sldMkLst>
      </pc:sldChg>
      <pc:sldChg chg="modSp mod modNotesTx">
        <pc:chgData name="TEON (Tetiana Onyshchenko)" userId="141dee89-0996-4114-a23a-1a3ecd503b44" providerId="ADAL" clId="{F51EA4A5-2673-430B-A644-137B8A99C935}" dt="2021-08-03T12:13:33.864" v="12744" actId="207"/>
        <pc:sldMkLst>
          <pc:docMk/>
          <pc:sldMk cId="3062041237" sldId="2096975510"/>
        </pc:sldMkLst>
        <pc:graphicFrameChg chg="modGraphic">
          <ac:chgData name="TEON (Tetiana Onyshchenko)" userId="141dee89-0996-4114-a23a-1a3ecd503b44" providerId="ADAL" clId="{F51EA4A5-2673-430B-A644-137B8A99C935}" dt="2021-08-03T12:13:33.864" v="12744" actId="207"/>
          <ac:graphicFrameMkLst>
            <pc:docMk/>
            <pc:sldMk cId="3062041237" sldId="2096975510"/>
            <ac:graphicFrameMk id="3" creationId="{153E7025-54DC-4A83-9635-C0C35431A0C3}"/>
          </ac:graphicFrameMkLst>
        </pc:graphicFrameChg>
      </pc:sldChg>
      <pc:sldChg chg="modSp mod modNotesTx">
        <pc:chgData name="TEON (Tetiana Onyshchenko)" userId="141dee89-0996-4114-a23a-1a3ecd503b44" providerId="ADAL" clId="{F51EA4A5-2673-430B-A644-137B8A99C935}" dt="2021-08-03T12:13:30.757" v="12743" actId="207"/>
        <pc:sldMkLst>
          <pc:docMk/>
          <pc:sldMk cId="2382331482" sldId="2096975511"/>
        </pc:sldMkLst>
        <pc:graphicFrameChg chg="modGraphic">
          <ac:chgData name="TEON (Tetiana Onyshchenko)" userId="141dee89-0996-4114-a23a-1a3ecd503b44" providerId="ADAL" clId="{F51EA4A5-2673-430B-A644-137B8A99C935}" dt="2021-08-03T12:13:30.757" v="12743" actId="207"/>
          <ac:graphicFrameMkLst>
            <pc:docMk/>
            <pc:sldMk cId="2382331482" sldId="2096975511"/>
            <ac:graphicFrameMk id="3" creationId="{153E7025-54DC-4A83-9635-C0C35431A0C3}"/>
          </ac:graphicFrameMkLst>
        </pc:graphicFrameChg>
      </pc:sldChg>
      <pc:sldChg chg="modSp mod modNotesTx">
        <pc:chgData name="TEON (Tetiana Onyshchenko)" userId="141dee89-0996-4114-a23a-1a3ecd503b44" providerId="ADAL" clId="{F51EA4A5-2673-430B-A644-137B8A99C935}" dt="2021-08-03T12:13:19.271" v="12740" actId="207"/>
        <pc:sldMkLst>
          <pc:docMk/>
          <pc:sldMk cId="290526044" sldId="2096975512"/>
        </pc:sldMkLst>
        <pc:graphicFrameChg chg="mod modGraphic">
          <ac:chgData name="TEON (Tetiana Onyshchenko)" userId="141dee89-0996-4114-a23a-1a3ecd503b44" providerId="ADAL" clId="{F51EA4A5-2673-430B-A644-137B8A99C935}" dt="2021-08-03T12:13:19.271" v="12740" actId="207"/>
          <ac:graphicFrameMkLst>
            <pc:docMk/>
            <pc:sldMk cId="290526044" sldId="2096975512"/>
            <ac:graphicFrameMk id="3" creationId="{153E7025-54DC-4A83-9635-C0C35431A0C3}"/>
          </ac:graphicFrameMkLst>
        </pc:graphicFrameChg>
      </pc:sldChg>
      <pc:sldChg chg="modSp mod modNotesTx">
        <pc:chgData name="TEON (Tetiana Onyshchenko)" userId="141dee89-0996-4114-a23a-1a3ecd503b44" providerId="ADAL" clId="{F51EA4A5-2673-430B-A644-137B8A99C935}" dt="2021-08-03T12:13:23.339" v="12741" actId="207"/>
        <pc:sldMkLst>
          <pc:docMk/>
          <pc:sldMk cId="996103420" sldId="2096975513"/>
        </pc:sldMkLst>
        <pc:graphicFrameChg chg="modGraphic">
          <ac:chgData name="TEON (Tetiana Onyshchenko)" userId="141dee89-0996-4114-a23a-1a3ecd503b44" providerId="ADAL" clId="{F51EA4A5-2673-430B-A644-137B8A99C935}" dt="2021-08-03T12:13:23.339" v="12741" actId="207"/>
          <ac:graphicFrameMkLst>
            <pc:docMk/>
            <pc:sldMk cId="996103420" sldId="2096975513"/>
            <ac:graphicFrameMk id="3" creationId="{153E7025-54DC-4A83-9635-C0C35431A0C3}"/>
          </ac:graphicFrameMkLst>
        </pc:graphicFrameChg>
      </pc:sldChg>
      <pc:sldChg chg="addSp modSp new del">
        <pc:chgData name="TEON (Tetiana Onyshchenko)" userId="141dee89-0996-4114-a23a-1a3ecd503b44" providerId="ADAL" clId="{F51EA4A5-2673-430B-A644-137B8A99C935}" dt="2021-08-03T14:28:06.938" v="13222" actId="47"/>
        <pc:sldMkLst>
          <pc:docMk/>
          <pc:sldMk cId="2623403722" sldId="2096975514"/>
        </pc:sldMkLst>
        <pc:spChg chg="add mod">
          <ac:chgData name="TEON (Tetiana Onyshchenko)" userId="141dee89-0996-4114-a23a-1a3ecd503b44" providerId="ADAL" clId="{F51EA4A5-2673-430B-A644-137B8A99C935}" dt="2021-08-02T11:27:40.352" v="5843"/>
          <ac:spMkLst>
            <pc:docMk/>
            <pc:sldMk cId="2623403722" sldId="2096975514"/>
            <ac:spMk id="5" creationId="{8410A0E7-C500-4BF9-B9E9-A95A358CD4E8}"/>
          </ac:spMkLst>
        </pc:spChg>
      </pc:sldChg>
      <pc:sldChg chg="addSp delSp modSp mod modNotesTx">
        <pc:chgData name="TEON (Tetiana Onyshchenko)" userId="141dee89-0996-4114-a23a-1a3ecd503b44" providerId="ADAL" clId="{F51EA4A5-2673-430B-A644-137B8A99C935}" dt="2021-08-11T11:08:07.515" v="17310" actId="20577"/>
        <pc:sldMkLst>
          <pc:docMk/>
          <pc:sldMk cId="2691438315" sldId="2096975515"/>
        </pc:sldMkLst>
        <pc:spChg chg="mod">
          <ac:chgData name="TEON (Tetiana Onyshchenko)" userId="141dee89-0996-4114-a23a-1a3ecd503b44" providerId="ADAL" clId="{F51EA4A5-2673-430B-A644-137B8A99C935}" dt="2021-08-02T11:28:04.729" v="5846" actId="403"/>
          <ac:spMkLst>
            <pc:docMk/>
            <pc:sldMk cId="2691438315" sldId="2096975515"/>
            <ac:spMk id="2" creationId="{87BCE56F-FF9C-4D48-91CC-0312FAE57798}"/>
          </ac:spMkLst>
        </pc:spChg>
        <pc:spChg chg="add mod">
          <ac:chgData name="TEON (Tetiana Onyshchenko)" userId="141dee89-0996-4114-a23a-1a3ecd503b44" providerId="ADAL" clId="{F51EA4A5-2673-430B-A644-137B8A99C935}" dt="2021-08-03T08:48:11.588" v="11310"/>
          <ac:spMkLst>
            <pc:docMk/>
            <pc:sldMk cId="2691438315" sldId="2096975515"/>
            <ac:spMk id="3" creationId="{3B086005-AB78-43E1-9E58-B191379EB837}"/>
          </ac:spMkLst>
        </pc:spChg>
        <pc:spChg chg="add del mod">
          <ac:chgData name="TEON (Tetiana Onyshchenko)" userId="141dee89-0996-4114-a23a-1a3ecd503b44" providerId="ADAL" clId="{F51EA4A5-2673-430B-A644-137B8A99C935}" dt="2021-08-02T11:42:23.298" v="6104" actId="478"/>
          <ac:spMkLst>
            <pc:docMk/>
            <pc:sldMk cId="2691438315" sldId="2096975515"/>
            <ac:spMk id="6" creationId="{908F74EC-5894-4437-81B6-605AD0F564B5}"/>
          </ac:spMkLst>
        </pc:spChg>
        <pc:spChg chg="add del mod">
          <ac:chgData name="TEON (Tetiana Onyshchenko)" userId="141dee89-0996-4114-a23a-1a3ecd503b44" providerId="ADAL" clId="{F51EA4A5-2673-430B-A644-137B8A99C935}" dt="2021-08-02T11:42:24.735" v="6105" actId="478"/>
          <ac:spMkLst>
            <pc:docMk/>
            <pc:sldMk cId="2691438315" sldId="2096975515"/>
            <ac:spMk id="10" creationId="{E183DBA1-D475-4CD4-B3ED-0430DE93D205}"/>
          </ac:spMkLst>
        </pc:spChg>
        <pc:grpChg chg="del">
          <ac:chgData name="TEON (Tetiana Onyshchenko)" userId="141dee89-0996-4114-a23a-1a3ecd503b44" providerId="ADAL" clId="{F51EA4A5-2673-430B-A644-137B8A99C935}" dt="2021-08-02T11:28:09.485" v="5847" actId="478"/>
          <ac:grpSpMkLst>
            <pc:docMk/>
            <pc:sldMk cId="2691438315" sldId="2096975515"/>
            <ac:grpSpMk id="7" creationId="{9F26A2DC-98F8-48F5-9F6F-78AA5D2611E2}"/>
          </ac:grpSpMkLst>
        </pc:grpChg>
      </pc:sldChg>
      <pc:sldChg chg="addSp delSp modSp mod modAnim modNotesTx">
        <pc:chgData name="TEON (Tetiana Onyshchenko)" userId="141dee89-0996-4114-a23a-1a3ecd503b44" providerId="ADAL" clId="{F51EA4A5-2673-430B-A644-137B8A99C935}" dt="2021-08-03T12:13:11.915" v="12739" actId="207"/>
        <pc:sldMkLst>
          <pc:docMk/>
          <pc:sldMk cId="979831327" sldId="2096975516"/>
        </pc:sldMkLst>
        <pc:spChg chg="add mod">
          <ac:chgData name="TEON (Tetiana Onyshchenko)" userId="141dee89-0996-4114-a23a-1a3ecd503b44" providerId="ADAL" clId="{F51EA4A5-2673-430B-A644-137B8A99C935}" dt="2021-08-03T12:13:11.915" v="12739" actId="207"/>
          <ac:spMkLst>
            <pc:docMk/>
            <pc:sldMk cId="979831327" sldId="2096975516"/>
            <ac:spMk id="2" creationId="{85E4C97A-4437-4194-9643-45C303E5C8C8}"/>
          </ac:spMkLst>
        </pc:spChg>
        <pc:spChg chg="add mod">
          <ac:chgData name="TEON (Tetiana Onyshchenko)" userId="141dee89-0996-4114-a23a-1a3ecd503b44" providerId="ADAL" clId="{F51EA4A5-2673-430B-A644-137B8A99C935}" dt="2021-08-03T12:13:11.915" v="12739" actId="207"/>
          <ac:spMkLst>
            <pc:docMk/>
            <pc:sldMk cId="979831327" sldId="2096975516"/>
            <ac:spMk id="4" creationId="{FF8EBA56-1BF6-4F8D-A57B-70BEB3DD2741}"/>
          </ac:spMkLst>
        </pc:spChg>
        <pc:spChg chg="mod">
          <ac:chgData name="TEON (Tetiana Onyshchenko)" userId="141dee89-0996-4114-a23a-1a3ecd503b44" providerId="ADAL" clId="{F51EA4A5-2673-430B-A644-137B8A99C935}" dt="2021-08-02T11:38:20.067" v="6008" actId="14100"/>
          <ac:spMkLst>
            <pc:docMk/>
            <pc:sldMk cId="979831327" sldId="2096975516"/>
            <ac:spMk id="5" creationId="{9E56CC9D-25A3-4AE7-8F16-E4487438E1CC}"/>
          </ac:spMkLst>
        </pc:spChg>
        <pc:spChg chg="add mod">
          <ac:chgData name="TEON (Tetiana Onyshchenko)" userId="141dee89-0996-4114-a23a-1a3ecd503b44" providerId="ADAL" clId="{F51EA4A5-2673-430B-A644-137B8A99C935}" dt="2021-08-03T12:13:11.915" v="12739" actId="207"/>
          <ac:spMkLst>
            <pc:docMk/>
            <pc:sldMk cId="979831327" sldId="2096975516"/>
            <ac:spMk id="10" creationId="{C7D90FC0-FAE2-410D-B97A-6E3F11D06CE4}"/>
          </ac:spMkLst>
        </pc:spChg>
        <pc:grpChg chg="del">
          <ac:chgData name="TEON (Tetiana Onyshchenko)" userId="141dee89-0996-4114-a23a-1a3ecd503b44" providerId="ADAL" clId="{F51EA4A5-2673-430B-A644-137B8A99C935}" dt="2021-08-02T11:38:13.751" v="6006" actId="478"/>
          <ac:grpSpMkLst>
            <pc:docMk/>
            <pc:sldMk cId="979831327" sldId="2096975516"/>
            <ac:grpSpMk id="6" creationId="{6B6B7195-28BD-4E75-8BB9-DC66D0C496B9}"/>
          </ac:grpSpMkLst>
        </pc:grpChg>
        <pc:graphicFrameChg chg="del">
          <ac:chgData name="TEON (Tetiana Onyshchenko)" userId="141dee89-0996-4114-a23a-1a3ecd503b44" providerId="ADAL" clId="{F51EA4A5-2673-430B-A644-137B8A99C935}" dt="2021-08-02T11:38:11.323" v="6005" actId="478"/>
          <ac:graphicFrameMkLst>
            <pc:docMk/>
            <pc:sldMk cId="979831327" sldId="2096975516"/>
            <ac:graphicFrameMk id="3" creationId="{153E7025-54DC-4A83-9635-C0C35431A0C3}"/>
          </ac:graphicFrameMkLst>
        </pc:graphicFrameChg>
      </pc:sldChg>
      <pc:sldChg chg="addSp delSp modSp mod modNotesTx">
        <pc:chgData name="TEON (Tetiana Onyshchenko)" userId="141dee89-0996-4114-a23a-1a3ecd503b44" providerId="ADAL" clId="{F51EA4A5-2673-430B-A644-137B8A99C935}" dt="2021-08-11T11:09:03.319" v="17314" actId="113"/>
        <pc:sldMkLst>
          <pc:docMk/>
          <pc:sldMk cId="1571409208" sldId="2096975517"/>
        </pc:sldMkLst>
        <pc:spChg chg="mod">
          <ac:chgData name="TEON (Tetiana Onyshchenko)" userId="141dee89-0996-4114-a23a-1a3ecd503b44" providerId="ADAL" clId="{F51EA4A5-2673-430B-A644-137B8A99C935}" dt="2021-08-03T12:12:56.840" v="12734" actId="207"/>
          <ac:spMkLst>
            <pc:docMk/>
            <pc:sldMk cId="1571409208" sldId="2096975517"/>
            <ac:spMk id="2" creationId="{85E4C97A-4437-4194-9643-45C303E5C8C8}"/>
          </ac:spMkLst>
        </pc:spChg>
        <pc:spChg chg="add del mod">
          <ac:chgData name="TEON (Tetiana Onyshchenko)" userId="141dee89-0996-4114-a23a-1a3ecd503b44" providerId="ADAL" clId="{F51EA4A5-2673-430B-A644-137B8A99C935}" dt="2021-08-02T12:00:13.639" v="6405" actId="478"/>
          <ac:spMkLst>
            <pc:docMk/>
            <pc:sldMk cId="1571409208" sldId="2096975517"/>
            <ac:spMk id="3" creationId="{71D8B6E7-0CA7-49ED-8556-6741B8D05A15}"/>
          </ac:spMkLst>
        </pc:spChg>
        <pc:spChg chg="mod">
          <ac:chgData name="TEON (Tetiana Onyshchenko)" userId="141dee89-0996-4114-a23a-1a3ecd503b44" providerId="ADAL" clId="{F51EA4A5-2673-430B-A644-137B8A99C935}" dt="2021-08-03T12:13:02.308" v="12737" actId="1076"/>
          <ac:spMkLst>
            <pc:docMk/>
            <pc:sldMk cId="1571409208" sldId="2096975517"/>
            <ac:spMk id="4" creationId="{FF8EBA56-1BF6-4F8D-A57B-70BEB3DD2741}"/>
          </ac:spMkLst>
        </pc:spChg>
        <pc:spChg chg="mod">
          <ac:chgData name="TEON (Tetiana Onyshchenko)" userId="141dee89-0996-4114-a23a-1a3ecd503b44" providerId="ADAL" clId="{F51EA4A5-2673-430B-A644-137B8A99C935}" dt="2021-08-02T11:50:49.846" v="6273" actId="1076"/>
          <ac:spMkLst>
            <pc:docMk/>
            <pc:sldMk cId="1571409208" sldId="2096975517"/>
            <ac:spMk id="5" creationId="{9E56CC9D-25A3-4AE7-8F16-E4487438E1CC}"/>
          </ac:spMkLst>
        </pc:spChg>
        <pc:spChg chg="add del mod">
          <ac:chgData name="TEON (Tetiana Onyshchenko)" userId="141dee89-0996-4114-a23a-1a3ecd503b44" providerId="ADAL" clId="{F51EA4A5-2673-430B-A644-137B8A99C935}" dt="2021-08-02T12:05:48.215" v="6411" actId="478"/>
          <ac:spMkLst>
            <pc:docMk/>
            <pc:sldMk cId="1571409208" sldId="2096975517"/>
            <ac:spMk id="6" creationId="{6910FC1E-F4DB-4153-B6EF-C1FA597D6507}"/>
          </ac:spMkLst>
        </pc:spChg>
        <pc:spChg chg="del">
          <ac:chgData name="TEON (Tetiana Onyshchenko)" userId="141dee89-0996-4114-a23a-1a3ecd503b44" providerId="ADAL" clId="{F51EA4A5-2673-430B-A644-137B8A99C935}" dt="2021-08-02T11:52:53.982" v="6302" actId="478"/>
          <ac:spMkLst>
            <pc:docMk/>
            <pc:sldMk cId="1571409208" sldId="2096975517"/>
            <ac:spMk id="10" creationId="{C7D90FC0-FAE2-410D-B97A-6E3F11D06CE4}"/>
          </ac:spMkLst>
        </pc:spChg>
        <pc:picChg chg="add del mod">
          <ac:chgData name="TEON (Tetiana Onyshchenko)" userId="141dee89-0996-4114-a23a-1a3ecd503b44" providerId="ADAL" clId="{F51EA4A5-2673-430B-A644-137B8A99C935}" dt="2021-08-02T12:05:50.822" v="6412" actId="478"/>
          <ac:picMkLst>
            <pc:docMk/>
            <pc:sldMk cId="1571409208" sldId="2096975517"/>
            <ac:picMk id="7" creationId="{9F84CC1C-0CA4-4BB0-81EA-BEA9CF5F33C9}"/>
          </ac:picMkLst>
        </pc:picChg>
        <pc:picChg chg="add mod">
          <ac:chgData name="TEON (Tetiana Onyshchenko)" userId="141dee89-0996-4114-a23a-1a3ecd503b44" providerId="ADAL" clId="{F51EA4A5-2673-430B-A644-137B8A99C935}" dt="2021-08-03T12:12:56.840" v="12734" actId="207"/>
          <ac:picMkLst>
            <pc:docMk/>
            <pc:sldMk cId="1571409208" sldId="2096975517"/>
            <ac:picMk id="11" creationId="{1F0592F7-7B9F-44E3-A5A9-55243A6709A0}"/>
          </ac:picMkLst>
        </pc:picChg>
        <pc:picChg chg="add del mod">
          <ac:chgData name="TEON (Tetiana Onyshchenko)" userId="141dee89-0996-4114-a23a-1a3ecd503b44" providerId="ADAL" clId="{F51EA4A5-2673-430B-A644-137B8A99C935}" dt="2021-08-02T12:00:15.847" v="6406" actId="478"/>
          <ac:picMkLst>
            <pc:docMk/>
            <pc:sldMk cId="1571409208" sldId="2096975517"/>
            <ac:picMk id="12" creationId="{DD9B7F72-8F8B-4C8B-A553-879AA65B346D}"/>
          </ac:picMkLst>
        </pc:picChg>
      </pc:sldChg>
      <pc:sldChg chg="delSp modSp mod modNotesTx">
        <pc:chgData name="TEON (Tetiana Onyshchenko)" userId="141dee89-0996-4114-a23a-1a3ecd503b44" providerId="ADAL" clId="{F51EA4A5-2673-430B-A644-137B8A99C935}" dt="2021-08-03T12:13:06.976" v="12738" actId="207"/>
        <pc:sldMkLst>
          <pc:docMk/>
          <pc:sldMk cId="1346921682" sldId="2096975518"/>
        </pc:sldMkLst>
        <pc:spChg chg="del">
          <ac:chgData name="TEON (Tetiana Onyshchenko)" userId="141dee89-0996-4114-a23a-1a3ecd503b44" providerId="ADAL" clId="{F51EA4A5-2673-430B-A644-137B8A99C935}" dt="2021-08-02T11:56:56.967" v="6357" actId="478"/>
          <ac:spMkLst>
            <pc:docMk/>
            <pc:sldMk cId="1346921682" sldId="2096975518"/>
            <ac:spMk id="2" creationId="{85E4C97A-4437-4194-9643-45C303E5C8C8}"/>
          </ac:spMkLst>
        </pc:spChg>
        <pc:spChg chg="mod">
          <ac:chgData name="TEON (Tetiana Onyshchenko)" userId="141dee89-0996-4114-a23a-1a3ecd503b44" providerId="ADAL" clId="{F51EA4A5-2673-430B-A644-137B8A99C935}" dt="2021-08-03T12:13:06.976" v="12738" actId="207"/>
          <ac:spMkLst>
            <pc:docMk/>
            <pc:sldMk cId="1346921682" sldId="2096975518"/>
            <ac:spMk id="3" creationId="{71D8B6E7-0CA7-49ED-8556-6741B8D05A15}"/>
          </ac:spMkLst>
        </pc:spChg>
        <pc:spChg chg="del">
          <ac:chgData name="TEON (Tetiana Onyshchenko)" userId="141dee89-0996-4114-a23a-1a3ecd503b44" providerId="ADAL" clId="{F51EA4A5-2673-430B-A644-137B8A99C935}" dt="2021-08-02T11:56:56.967" v="6357" actId="478"/>
          <ac:spMkLst>
            <pc:docMk/>
            <pc:sldMk cId="1346921682" sldId="2096975518"/>
            <ac:spMk id="4" creationId="{FF8EBA56-1BF6-4F8D-A57B-70BEB3DD2741}"/>
          </ac:spMkLst>
        </pc:spChg>
        <pc:picChg chg="del">
          <ac:chgData name="TEON (Tetiana Onyshchenko)" userId="141dee89-0996-4114-a23a-1a3ecd503b44" providerId="ADAL" clId="{F51EA4A5-2673-430B-A644-137B8A99C935}" dt="2021-08-02T11:56:57.970" v="6358" actId="478"/>
          <ac:picMkLst>
            <pc:docMk/>
            <pc:sldMk cId="1346921682" sldId="2096975518"/>
            <ac:picMk id="7" creationId="{9F84CC1C-0CA4-4BB0-81EA-BEA9CF5F33C9}"/>
          </ac:picMkLst>
        </pc:picChg>
        <pc:picChg chg="del">
          <ac:chgData name="TEON (Tetiana Onyshchenko)" userId="141dee89-0996-4114-a23a-1a3ecd503b44" providerId="ADAL" clId="{F51EA4A5-2673-430B-A644-137B8A99C935}" dt="2021-08-02T11:56:56.967" v="6357" actId="478"/>
          <ac:picMkLst>
            <pc:docMk/>
            <pc:sldMk cId="1346921682" sldId="2096975518"/>
            <ac:picMk id="11" creationId="{1F0592F7-7B9F-44E3-A5A9-55243A6709A0}"/>
          </ac:picMkLst>
        </pc:picChg>
        <pc:picChg chg="mod">
          <ac:chgData name="TEON (Tetiana Onyshchenko)" userId="141dee89-0996-4114-a23a-1a3ecd503b44" providerId="ADAL" clId="{F51EA4A5-2673-430B-A644-137B8A99C935}" dt="2021-08-03T12:13:06.976" v="12738" actId="207"/>
          <ac:picMkLst>
            <pc:docMk/>
            <pc:sldMk cId="1346921682" sldId="2096975518"/>
            <ac:picMk id="12" creationId="{DD9B7F72-8F8B-4C8B-A553-879AA65B346D}"/>
          </ac:picMkLst>
        </pc:picChg>
      </pc:sldChg>
      <pc:sldChg chg="delSp modSp mod modNotesTx">
        <pc:chgData name="TEON (Tetiana Onyshchenko)" userId="141dee89-0996-4114-a23a-1a3ecd503b44" providerId="ADAL" clId="{F51EA4A5-2673-430B-A644-137B8A99C935}" dt="2021-08-03T12:12:51.231" v="12733" actId="1076"/>
        <pc:sldMkLst>
          <pc:docMk/>
          <pc:sldMk cId="1041304789" sldId="2096975519"/>
        </pc:sldMkLst>
        <pc:spChg chg="mod">
          <ac:chgData name="TEON (Tetiana Onyshchenko)" userId="141dee89-0996-4114-a23a-1a3ecd503b44" providerId="ADAL" clId="{F51EA4A5-2673-430B-A644-137B8A99C935}" dt="2021-08-03T12:12:41.782" v="12728" actId="207"/>
          <ac:spMkLst>
            <pc:docMk/>
            <pc:sldMk cId="1041304789" sldId="2096975519"/>
            <ac:spMk id="2" creationId="{85E4C97A-4437-4194-9643-45C303E5C8C8}"/>
          </ac:spMkLst>
        </pc:spChg>
        <pc:spChg chg="del">
          <ac:chgData name="TEON (Tetiana Onyshchenko)" userId="141dee89-0996-4114-a23a-1a3ecd503b44" providerId="ADAL" clId="{F51EA4A5-2673-430B-A644-137B8A99C935}" dt="2021-08-02T12:06:26.514" v="6424" actId="478"/>
          <ac:spMkLst>
            <pc:docMk/>
            <pc:sldMk cId="1041304789" sldId="2096975519"/>
            <ac:spMk id="4" creationId="{FF8EBA56-1BF6-4F8D-A57B-70BEB3DD2741}"/>
          </ac:spMkLst>
        </pc:spChg>
        <pc:spChg chg="mod">
          <ac:chgData name="TEON (Tetiana Onyshchenko)" userId="141dee89-0996-4114-a23a-1a3ecd503b44" providerId="ADAL" clId="{F51EA4A5-2673-430B-A644-137B8A99C935}" dt="2021-08-03T12:12:51.231" v="12733" actId="1076"/>
          <ac:spMkLst>
            <pc:docMk/>
            <pc:sldMk cId="1041304789" sldId="2096975519"/>
            <ac:spMk id="6" creationId="{6910FC1E-F4DB-4153-B6EF-C1FA597D6507}"/>
          </ac:spMkLst>
        </pc:spChg>
        <pc:picChg chg="mod">
          <ac:chgData name="TEON (Tetiana Onyshchenko)" userId="141dee89-0996-4114-a23a-1a3ecd503b44" providerId="ADAL" clId="{F51EA4A5-2673-430B-A644-137B8A99C935}" dt="2021-08-03T12:12:47.342" v="12731" actId="1076"/>
          <ac:picMkLst>
            <pc:docMk/>
            <pc:sldMk cId="1041304789" sldId="2096975519"/>
            <ac:picMk id="7" creationId="{9F84CC1C-0CA4-4BB0-81EA-BEA9CF5F33C9}"/>
          </ac:picMkLst>
        </pc:picChg>
        <pc:picChg chg="del">
          <ac:chgData name="TEON (Tetiana Onyshchenko)" userId="141dee89-0996-4114-a23a-1a3ecd503b44" providerId="ADAL" clId="{F51EA4A5-2673-430B-A644-137B8A99C935}" dt="2021-08-02T12:06:24.069" v="6423" actId="478"/>
          <ac:picMkLst>
            <pc:docMk/>
            <pc:sldMk cId="1041304789" sldId="2096975519"/>
            <ac:picMk id="11" creationId="{1F0592F7-7B9F-44E3-A5A9-55243A6709A0}"/>
          </ac:picMkLst>
        </pc:picChg>
      </pc:sldChg>
      <pc:sldChg chg="addSp delSp modSp mod modNotesTx">
        <pc:chgData name="TEON (Tetiana Onyshchenko)" userId="141dee89-0996-4114-a23a-1a3ecd503b44" providerId="ADAL" clId="{F51EA4A5-2673-430B-A644-137B8A99C935}" dt="2021-08-11T11:10:55.963" v="17323" actId="113"/>
        <pc:sldMkLst>
          <pc:docMk/>
          <pc:sldMk cId="2183749620" sldId="2096975520"/>
        </pc:sldMkLst>
        <pc:spChg chg="mod">
          <ac:chgData name="TEON (Tetiana Onyshchenko)" userId="141dee89-0996-4114-a23a-1a3ecd503b44" providerId="ADAL" clId="{F51EA4A5-2673-430B-A644-137B8A99C935}" dt="2021-08-11T11:10:39.097" v="17322" actId="14100"/>
          <ac:spMkLst>
            <pc:docMk/>
            <pc:sldMk cId="2183749620" sldId="2096975520"/>
            <ac:spMk id="2" creationId="{85E4C97A-4437-4194-9643-45C303E5C8C8}"/>
          </ac:spMkLst>
        </pc:spChg>
        <pc:spChg chg="add del mod">
          <ac:chgData name="TEON (Tetiana Onyshchenko)" userId="141dee89-0996-4114-a23a-1a3ecd503b44" providerId="ADAL" clId="{F51EA4A5-2673-430B-A644-137B8A99C935}" dt="2021-08-02T12:25:53.770" v="6787" actId="478"/>
          <ac:spMkLst>
            <pc:docMk/>
            <pc:sldMk cId="2183749620" sldId="2096975520"/>
            <ac:spMk id="3" creationId="{CE0B182C-DD7F-44F0-BFCD-2281175DE998}"/>
          </ac:spMkLst>
        </pc:spChg>
        <pc:spChg chg="mod">
          <ac:chgData name="TEON (Tetiana Onyshchenko)" userId="141dee89-0996-4114-a23a-1a3ecd503b44" providerId="ADAL" clId="{F51EA4A5-2673-430B-A644-137B8A99C935}" dt="2021-08-03T12:12:21.979" v="12721" actId="403"/>
          <ac:spMkLst>
            <pc:docMk/>
            <pc:sldMk cId="2183749620" sldId="2096975520"/>
            <ac:spMk id="6" creationId="{6910FC1E-F4DB-4153-B6EF-C1FA597D6507}"/>
          </ac:spMkLst>
        </pc:spChg>
        <pc:spChg chg="add del mod">
          <ac:chgData name="TEON (Tetiana Onyshchenko)" userId="141dee89-0996-4114-a23a-1a3ecd503b44" providerId="ADAL" clId="{F51EA4A5-2673-430B-A644-137B8A99C935}" dt="2021-08-02T12:25:55.105" v="6788" actId="478"/>
          <ac:spMkLst>
            <pc:docMk/>
            <pc:sldMk cId="2183749620" sldId="2096975520"/>
            <ac:spMk id="11" creationId="{6F1569A6-24F8-41CF-B168-847060E5C6ED}"/>
          </ac:spMkLst>
        </pc:spChg>
        <pc:picChg chg="del mod">
          <ac:chgData name="TEON (Tetiana Onyshchenko)" userId="141dee89-0996-4114-a23a-1a3ecd503b44" providerId="ADAL" clId="{F51EA4A5-2673-430B-A644-137B8A99C935}" dt="2021-08-02T12:15:03.474" v="6578" actId="478"/>
          <ac:picMkLst>
            <pc:docMk/>
            <pc:sldMk cId="2183749620" sldId="2096975520"/>
            <ac:picMk id="7" creationId="{9F84CC1C-0CA4-4BB0-81EA-BEA9CF5F33C9}"/>
          </ac:picMkLst>
        </pc:picChg>
        <pc:picChg chg="add del mod">
          <ac:chgData name="TEON (Tetiana Onyshchenko)" userId="141dee89-0996-4114-a23a-1a3ecd503b44" providerId="ADAL" clId="{F51EA4A5-2673-430B-A644-137B8A99C935}" dt="2021-08-02T12:24:38.653" v="6748" actId="478"/>
          <ac:picMkLst>
            <pc:docMk/>
            <pc:sldMk cId="2183749620" sldId="2096975520"/>
            <ac:picMk id="8" creationId="{A9ACC7CF-6D64-4DC8-8EC8-C98B9FC2D104}"/>
          </ac:picMkLst>
        </pc:picChg>
        <pc:picChg chg="add del mod">
          <ac:chgData name="TEON (Tetiana Onyshchenko)" userId="141dee89-0996-4114-a23a-1a3ecd503b44" providerId="ADAL" clId="{F51EA4A5-2673-430B-A644-137B8A99C935}" dt="2021-08-02T12:14:52.866" v="6576" actId="478"/>
          <ac:picMkLst>
            <pc:docMk/>
            <pc:sldMk cId="2183749620" sldId="2096975520"/>
            <ac:picMk id="10" creationId="{990C4525-839F-4D02-893E-D9F8CCA3B671}"/>
          </ac:picMkLst>
        </pc:picChg>
        <pc:picChg chg="add mod">
          <ac:chgData name="TEON (Tetiana Onyshchenko)" userId="141dee89-0996-4114-a23a-1a3ecd503b44" providerId="ADAL" clId="{F51EA4A5-2673-430B-A644-137B8A99C935}" dt="2021-08-03T12:12:19.670" v="12720" actId="207"/>
          <ac:picMkLst>
            <pc:docMk/>
            <pc:sldMk cId="2183749620" sldId="2096975520"/>
            <ac:picMk id="12" creationId="{7E369E53-573A-43C1-A1B8-2A9BFC53A0FD}"/>
          </ac:picMkLst>
        </pc:picChg>
        <pc:picChg chg="add del mod">
          <ac:chgData name="TEON (Tetiana Onyshchenko)" userId="141dee89-0996-4114-a23a-1a3ecd503b44" providerId="ADAL" clId="{F51EA4A5-2673-430B-A644-137B8A99C935}" dt="2021-08-02T12:22:06.532" v="6711" actId="478"/>
          <ac:picMkLst>
            <pc:docMk/>
            <pc:sldMk cId="2183749620" sldId="2096975520"/>
            <ac:picMk id="13" creationId="{7C08A520-792F-4EBF-B384-7617D7B62815}"/>
          </ac:picMkLst>
        </pc:picChg>
      </pc:sldChg>
      <pc:sldChg chg="addSp delSp modSp mod modAnim modNotesTx">
        <pc:chgData name="TEON (Tetiana Onyshchenko)" userId="141dee89-0996-4114-a23a-1a3ecd503b44" providerId="ADAL" clId="{F51EA4A5-2673-430B-A644-137B8A99C935}" dt="2021-08-11T11:10:13.062" v="17320" actId="113"/>
        <pc:sldMkLst>
          <pc:docMk/>
          <pc:sldMk cId="59282068" sldId="2096975521"/>
        </pc:sldMkLst>
        <pc:spChg chg="mod">
          <ac:chgData name="TEON (Tetiana Onyshchenko)" userId="141dee89-0996-4114-a23a-1a3ecd503b44" providerId="ADAL" clId="{F51EA4A5-2673-430B-A644-137B8A99C935}" dt="2021-08-03T12:12:37.627" v="12727" actId="207"/>
          <ac:spMkLst>
            <pc:docMk/>
            <pc:sldMk cId="59282068" sldId="2096975521"/>
            <ac:spMk id="2" creationId="{85E4C97A-4437-4194-9643-45C303E5C8C8}"/>
          </ac:spMkLst>
        </pc:spChg>
        <pc:spChg chg="mod">
          <ac:chgData name="TEON (Tetiana Onyshchenko)" userId="141dee89-0996-4114-a23a-1a3ecd503b44" providerId="ADAL" clId="{F51EA4A5-2673-430B-A644-137B8A99C935}" dt="2021-08-03T12:12:37.627" v="12727" actId="207"/>
          <ac:spMkLst>
            <pc:docMk/>
            <pc:sldMk cId="59282068" sldId="2096975521"/>
            <ac:spMk id="3" creationId="{CE0B182C-DD7F-44F0-BFCD-2281175DE998}"/>
          </ac:spMkLst>
        </pc:spChg>
        <pc:spChg chg="mod">
          <ac:chgData name="TEON (Tetiana Onyshchenko)" userId="141dee89-0996-4114-a23a-1a3ecd503b44" providerId="ADAL" clId="{F51EA4A5-2673-430B-A644-137B8A99C935}" dt="2021-08-03T12:12:37.627" v="12727" actId="207"/>
          <ac:spMkLst>
            <pc:docMk/>
            <pc:sldMk cId="59282068" sldId="2096975521"/>
            <ac:spMk id="6" creationId="{6910FC1E-F4DB-4153-B6EF-C1FA597D6507}"/>
          </ac:spMkLst>
        </pc:spChg>
        <pc:spChg chg="mod">
          <ac:chgData name="TEON (Tetiana Onyshchenko)" userId="141dee89-0996-4114-a23a-1a3ecd503b44" providerId="ADAL" clId="{F51EA4A5-2673-430B-A644-137B8A99C935}" dt="2021-08-03T12:12:37.627" v="12727" actId="207"/>
          <ac:spMkLst>
            <pc:docMk/>
            <pc:sldMk cId="59282068" sldId="2096975521"/>
            <ac:spMk id="11" creationId="{6F1569A6-24F8-41CF-B168-847060E5C6ED}"/>
          </ac:spMkLst>
        </pc:spChg>
        <pc:picChg chg="mod">
          <ac:chgData name="TEON (Tetiana Onyshchenko)" userId="141dee89-0996-4114-a23a-1a3ecd503b44" providerId="ADAL" clId="{F51EA4A5-2673-430B-A644-137B8A99C935}" dt="2021-08-03T12:12:37.627" v="12727" actId="207"/>
          <ac:picMkLst>
            <pc:docMk/>
            <pc:sldMk cId="59282068" sldId="2096975521"/>
            <ac:picMk id="8" creationId="{A9ACC7CF-6D64-4DC8-8EC8-C98B9FC2D104}"/>
          </ac:picMkLst>
        </pc:picChg>
        <pc:picChg chg="add mod">
          <ac:chgData name="TEON (Tetiana Onyshchenko)" userId="141dee89-0996-4114-a23a-1a3ecd503b44" providerId="ADAL" clId="{F51EA4A5-2673-430B-A644-137B8A99C935}" dt="2021-08-03T12:12:37.627" v="12727" actId="207"/>
          <ac:picMkLst>
            <pc:docMk/>
            <pc:sldMk cId="59282068" sldId="2096975521"/>
            <ac:picMk id="10" creationId="{52C54686-9F02-43CE-B1B1-3EA43B8231A6}"/>
          </ac:picMkLst>
        </pc:picChg>
        <pc:picChg chg="del">
          <ac:chgData name="TEON (Tetiana Onyshchenko)" userId="141dee89-0996-4114-a23a-1a3ecd503b44" providerId="ADAL" clId="{F51EA4A5-2673-430B-A644-137B8A99C935}" dt="2021-08-02T12:22:15.491" v="6713" actId="478"/>
          <ac:picMkLst>
            <pc:docMk/>
            <pc:sldMk cId="59282068" sldId="2096975521"/>
            <ac:picMk id="12" creationId="{7E369E53-573A-43C1-A1B8-2A9BFC53A0FD}"/>
          </ac:picMkLst>
        </pc:picChg>
      </pc:sldChg>
      <pc:sldChg chg="addSp delSp modSp mod modNotesTx">
        <pc:chgData name="TEON (Tetiana Onyshchenko)" userId="141dee89-0996-4114-a23a-1a3ecd503b44" providerId="ADAL" clId="{F51EA4A5-2673-430B-A644-137B8A99C935}" dt="2021-08-03T12:12:12.791" v="12718" actId="207"/>
        <pc:sldMkLst>
          <pc:docMk/>
          <pc:sldMk cId="2517458033" sldId="2096975522"/>
        </pc:sldMkLst>
        <pc:spChg chg="mod">
          <ac:chgData name="TEON (Tetiana Onyshchenko)" userId="141dee89-0996-4114-a23a-1a3ecd503b44" providerId="ADAL" clId="{F51EA4A5-2673-430B-A644-137B8A99C935}" dt="2021-08-03T12:12:12.791" v="12718" actId="207"/>
          <ac:spMkLst>
            <pc:docMk/>
            <pc:sldMk cId="2517458033" sldId="2096975522"/>
            <ac:spMk id="2" creationId="{85E4C97A-4437-4194-9643-45C303E5C8C8}"/>
          </ac:spMkLst>
        </pc:spChg>
        <pc:spChg chg="mod">
          <ac:chgData name="TEON (Tetiana Onyshchenko)" userId="141dee89-0996-4114-a23a-1a3ecd503b44" providerId="ADAL" clId="{F51EA4A5-2673-430B-A644-137B8A99C935}" dt="2021-08-03T12:12:12.791" v="12718" actId="207"/>
          <ac:spMkLst>
            <pc:docMk/>
            <pc:sldMk cId="2517458033" sldId="2096975522"/>
            <ac:spMk id="6" creationId="{6910FC1E-F4DB-4153-B6EF-C1FA597D6507}"/>
          </ac:spMkLst>
        </pc:spChg>
        <pc:picChg chg="add mod">
          <ac:chgData name="TEON (Tetiana Onyshchenko)" userId="141dee89-0996-4114-a23a-1a3ecd503b44" providerId="ADAL" clId="{F51EA4A5-2673-430B-A644-137B8A99C935}" dt="2021-08-03T12:12:12.791" v="12718" actId="207"/>
          <ac:picMkLst>
            <pc:docMk/>
            <pc:sldMk cId="2517458033" sldId="2096975522"/>
            <ac:picMk id="7" creationId="{98FE1D25-5A0C-4891-B2CF-464FE0DEFC78}"/>
          </ac:picMkLst>
        </pc:picChg>
        <pc:picChg chg="del">
          <ac:chgData name="TEON (Tetiana Onyshchenko)" userId="141dee89-0996-4114-a23a-1a3ecd503b44" providerId="ADAL" clId="{F51EA4A5-2673-430B-A644-137B8A99C935}" dt="2021-08-02T12:29:41.134" v="6842" actId="478"/>
          <ac:picMkLst>
            <pc:docMk/>
            <pc:sldMk cId="2517458033" sldId="2096975522"/>
            <ac:picMk id="12" creationId="{7E369E53-573A-43C1-A1B8-2A9BFC53A0FD}"/>
          </ac:picMkLst>
        </pc:picChg>
      </pc:sldChg>
      <pc:sldChg chg="addSp delSp modSp mod modNotesTx">
        <pc:chgData name="TEON (Tetiana Onyshchenko)" userId="141dee89-0996-4114-a23a-1a3ecd503b44" providerId="ADAL" clId="{F51EA4A5-2673-430B-A644-137B8A99C935}" dt="2021-08-11T11:11:44.139" v="17330" actId="113"/>
        <pc:sldMkLst>
          <pc:docMk/>
          <pc:sldMk cId="1392681045" sldId="2096975523"/>
        </pc:sldMkLst>
        <pc:spChg chg="mod">
          <ac:chgData name="TEON (Tetiana Onyshchenko)" userId="141dee89-0996-4114-a23a-1a3ecd503b44" providerId="ADAL" clId="{F51EA4A5-2673-430B-A644-137B8A99C935}" dt="2021-08-11T11:11:37.369" v="17329" actId="1076"/>
          <ac:spMkLst>
            <pc:docMk/>
            <pc:sldMk cId="1392681045" sldId="2096975523"/>
            <ac:spMk id="2" creationId="{85E4C97A-4437-4194-9643-45C303E5C8C8}"/>
          </ac:spMkLst>
        </pc:spChg>
        <pc:spChg chg="mod">
          <ac:chgData name="TEON (Tetiana Onyshchenko)" userId="141dee89-0996-4114-a23a-1a3ecd503b44" providerId="ADAL" clId="{F51EA4A5-2673-430B-A644-137B8A99C935}" dt="2021-08-03T12:12:09.162" v="12717" actId="207"/>
          <ac:spMkLst>
            <pc:docMk/>
            <pc:sldMk cId="1392681045" sldId="2096975523"/>
            <ac:spMk id="6" creationId="{6910FC1E-F4DB-4153-B6EF-C1FA597D6507}"/>
          </ac:spMkLst>
        </pc:spChg>
        <pc:picChg chg="del">
          <ac:chgData name="TEON (Tetiana Onyshchenko)" userId="141dee89-0996-4114-a23a-1a3ecd503b44" providerId="ADAL" clId="{F51EA4A5-2673-430B-A644-137B8A99C935}" dt="2021-08-02T12:34:39.842" v="6866" actId="478"/>
          <ac:picMkLst>
            <pc:docMk/>
            <pc:sldMk cId="1392681045" sldId="2096975523"/>
            <ac:picMk id="7" creationId="{98FE1D25-5A0C-4891-B2CF-464FE0DEFC78}"/>
          </ac:picMkLst>
        </pc:picChg>
        <pc:picChg chg="add del mod">
          <ac:chgData name="TEON (Tetiana Onyshchenko)" userId="141dee89-0996-4114-a23a-1a3ecd503b44" providerId="ADAL" clId="{F51EA4A5-2673-430B-A644-137B8A99C935}" dt="2021-08-02T12:34:07.320" v="6864" actId="478"/>
          <ac:picMkLst>
            <pc:docMk/>
            <pc:sldMk cId="1392681045" sldId="2096975523"/>
            <ac:picMk id="8" creationId="{FFA288EE-A851-44D9-9AAD-325FB30351E2}"/>
          </ac:picMkLst>
        </pc:picChg>
        <pc:picChg chg="add mod">
          <ac:chgData name="TEON (Tetiana Onyshchenko)" userId="141dee89-0996-4114-a23a-1a3ecd503b44" providerId="ADAL" clId="{F51EA4A5-2673-430B-A644-137B8A99C935}" dt="2021-08-03T12:12:09.162" v="12717" actId="207"/>
          <ac:picMkLst>
            <pc:docMk/>
            <pc:sldMk cId="1392681045" sldId="2096975523"/>
            <ac:picMk id="10" creationId="{9117E0F2-9B5F-427F-B82B-50D49D064092}"/>
          </ac:picMkLst>
        </pc:picChg>
      </pc:sldChg>
      <pc:sldChg chg="addSp delSp modSp new mod modNotesTx">
        <pc:chgData name="TEON (Tetiana Onyshchenko)" userId="141dee89-0996-4114-a23a-1a3ecd503b44" providerId="ADAL" clId="{F51EA4A5-2673-430B-A644-137B8A99C935}" dt="2021-08-03T12:26:45.921" v="12991" actId="478"/>
        <pc:sldMkLst>
          <pc:docMk/>
          <pc:sldMk cId="3377853970" sldId="2096975524"/>
        </pc:sldMkLst>
        <pc:spChg chg="del">
          <ac:chgData name="TEON (Tetiana Onyshchenko)" userId="141dee89-0996-4114-a23a-1a3ecd503b44" providerId="ADAL" clId="{F51EA4A5-2673-430B-A644-137B8A99C935}" dt="2021-08-02T12:58:10.222" v="7308" actId="478"/>
          <ac:spMkLst>
            <pc:docMk/>
            <pc:sldMk cId="3377853970" sldId="2096975524"/>
            <ac:spMk id="2" creationId="{DDA49B3A-02E1-4ACD-B637-C324DA6A853E}"/>
          </ac:spMkLst>
        </pc:spChg>
        <pc:spChg chg="mod">
          <ac:chgData name="TEON (Tetiana Onyshchenko)" userId="141dee89-0996-4114-a23a-1a3ecd503b44" providerId="ADAL" clId="{F51EA4A5-2673-430B-A644-137B8A99C935}" dt="2021-08-03T06:40:08.151" v="9782" actId="20577"/>
          <ac:spMkLst>
            <pc:docMk/>
            <pc:sldMk cId="3377853970" sldId="2096975524"/>
            <ac:spMk id="3" creationId="{BD00DAEF-22C2-4A7B-AA5A-6E842645CAC5}"/>
          </ac:spMkLst>
        </pc:spChg>
        <pc:spChg chg="del">
          <ac:chgData name="TEON (Tetiana Onyshchenko)" userId="141dee89-0996-4114-a23a-1a3ecd503b44" providerId="ADAL" clId="{F51EA4A5-2673-430B-A644-137B8A99C935}" dt="2021-08-03T12:26:45.921" v="12991" actId="478"/>
          <ac:spMkLst>
            <pc:docMk/>
            <pc:sldMk cId="3377853970" sldId="2096975524"/>
            <ac:spMk id="4" creationId="{100888DA-6D2A-4B9D-8025-2C4ABE080CF4}"/>
          </ac:spMkLst>
        </pc:spChg>
        <pc:spChg chg="add mod">
          <ac:chgData name="TEON (Tetiana Onyshchenko)" userId="141dee89-0996-4114-a23a-1a3ecd503b44" providerId="ADAL" clId="{F51EA4A5-2673-430B-A644-137B8A99C935}" dt="2021-08-02T13:03:17.606" v="7422" actId="1076"/>
          <ac:spMkLst>
            <pc:docMk/>
            <pc:sldMk cId="3377853970" sldId="2096975524"/>
            <ac:spMk id="6" creationId="{EC1C8372-48AD-4563-8B6F-1A6CD68DB1EA}"/>
          </ac:spMkLst>
        </pc:spChg>
        <pc:spChg chg="add mod">
          <ac:chgData name="TEON (Tetiana Onyshchenko)" userId="141dee89-0996-4114-a23a-1a3ecd503b44" providerId="ADAL" clId="{F51EA4A5-2673-430B-A644-137B8A99C935}" dt="2021-08-02T13:07:50.724" v="7786"/>
          <ac:spMkLst>
            <pc:docMk/>
            <pc:sldMk cId="3377853970" sldId="2096975524"/>
            <ac:spMk id="7" creationId="{3A83E875-2927-4579-84D6-7877928F5D57}"/>
          </ac:spMkLst>
        </pc:spChg>
        <pc:picChg chg="add mod">
          <ac:chgData name="TEON (Tetiana Onyshchenko)" userId="141dee89-0996-4114-a23a-1a3ecd503b44" providerId="ADAL" clId="{F51EA4A5-2673-430B-A644-137B8A99C935}" dt="2021-08-02T13:03:14.722" v="7421" actId="1076"/>
          <ac:picMkLst>
            <pc:docMk/>
            <pc:sldMk cId="3377853970" sldId="2096975524"/>
            <ac:picMk id="5" creationId="{51158F63-BCED-4FBB-86BB-B3CC6CA0FDA5}"/>
          </ac:picMkLst>
        </pc:picChg>
      </pc:sldChg>
      <pc:sldChg chg="addSp delSp modSp new mod modNotesTx">
        <pc:chgData name="TEON (Tetiana Onyshchenko)" userId="141dee89-0996-4114-a23a-1a3ecd503b44" providerId="ADAL" clId="{F51EA4A5-2673-430B-A644-137B8A99C935}" dt="2021-08-11T11:11:10.680" v="17328" actId="20577"/>
        <pc:sldMkLst>
          <pc:docMk/>
          <pc:sldMk cId="1439249157" sldId="2096975525"/>
        </pc:sldMkLst>
        <pc:spChg chg="del">
          <ac:chgData name="TEON (Tetiana Onyshchenko)" userId="141dee89-0996-4114-a23a-1a3ecd503b44" providerId="ADAL" clId="{F51EA4A5-2673-430B-A644-137B8A99C935}" dt="2021-08-02T12:38:35.915" v="6908" actId="478"/>
          <ac:spMkLst>
            <pc:docMk/>
            <pc:sldMk cId="1439249157" sldId="2096975525"/>
            <ac:spMk id="2" creationId="{101CE31D-4608-480A-97EE-0BD0874C249C}"/>
          </ac:spMkLst>
        </pc:spChg>
        <pc:spChg chg="del">
          <ac:chgData name="TEON (Tetiana Onyshchenko)" userId="141dee89-0996-4114-a23a-1a3ecd503b44" providerId="ADAL" clId="{F51EA4A5-2673-430B-A644-137B8A99C935}" dt="2021-08-02T12:38:35.082" v="6907" actId="478"/>
          <ac:spMkLst>
            <pc:docMk/>
            <pc:sldMk cId="1439249157" sldId="2096975525"/>
            <ac:spMk id="3" creationId="{09DEBD45-D500-40B7-8F24-1E26E1A213F5}"/>
          </ac:spMkLst>
        </pc:spChg>
        <pc:spChg chg="del">
          <ac:chgData name="TEON (Tetiana Onyshchenko)" userId="141dee89-0996-4114-a23a-1a3ecd503b44" providerId="ADAL" clId="{F51EA4A5-2673-430B-A644-137B8A99C935}" dt="2021-08-02T12:42:47.941" v="7045" actId="478"/>
          <ac:spMkLst>
            <pc:docMk/>
            <pc:sldMk cId="1439249157" sldId="2096975525"/>
            <ac:spMk id="4" creationId="{45E46EE4-09CC-41C9-B9DF-C681504BCBD2}"/>
          </ac:spMkLst>
        </pc:spChg>
        <pc:spChg chg="add mod">
          <ac:chgData name="TEON (Tetiana Onyshchenko)" userId="141dee89-0996-4114-a23a-1a3ecd503b44" providerId="ADAL" clId="{F51EA4A5-2673-430B-A644-137B8A99C935}" dt="2021-08-02T12:38:36.806" v="6909"/>
          <ac:spMkLst>
            <pc:docMk/>
            <pc:sldMk cId="1439249157" sldId="2096975525"/>
            <ac:spMk id="5" creationId="{CF168FB7-8B8C-49C0-9FEA-6B38BED09EEE}"/>
          </ac:spMkLst>
        </pc:spChg>
        <pc:spChg chg="add mod">
          <ac:chgData name="TEON (Tetiana Onyshchenko)" userId="141dee89-0996-4114-a23a-1a3ecd503b44" providerId="ADAL" clId="{F51EA4A5-2673-430B-A644-137B8A99C935}" dt="2021-08-02T12:38:36.806" v="6909"/>
          <ac:spMkLst>
            <pc:docMk/>
            <pc:sldMk cId="1439249157" sldId="2096975525"/>
            <ac:spMk id="6" creationId="{3C2810A3-98BF-4ACE-9FF2-D405D8BA48E9}"/>
          </ac:spMkLst>
        </pc:spChg>
        <pc:spChg chg="add mod">
          <ac:chgData name="TEON (Tetiana Onyshchenko)" userId="141dee89-0996-4114-a23a-1a3ecd503b44" providerId="ADAL" clId="{F51EA4A5-2673-430B-A644-137B8A99C935}" dt="2021-08-03T12:12:16.214" v="12719" actId="207"/>
          <ac:spMkLst>
            <pc:docMk/>
            <pc:sldMk cId="1439249157" sldId="2096975525"/>
            <ac:spMk id="7" creationId="{27958024-A5D3-4EDD-B794-8D088035B3C2}"/>
          </ac:spMkLst>
        </pc:spChg>
        <pc:spChg chg="add mod">
          <ac:chgData name="TEON (Tetiana Onyshchenko)" userId="141dee89-0996-4114-a23a-1a3ecd503b44" providerId="ADAL" clId="{F51EA4A5-2673-430B-A644-137B8A99C935}" dt="2021-08-03T12:12:16.214" v="12719" actId="207"/>
          <ac:spMkLst>
            <pc:docMk/>
            <pc:sldMk cId="1439249157" sldId="2096975525"/>
            <ac:spMk id="8" creationId="{068F270A-F0A7-42EC-960B-67B9E50F951C}"/>
          </ac:spMkLst>
        </pc:spChg>
        <pc:picChg chg="add del mod">
          <ac:chgData name="TEON (Tetiana Onyshchenko)" userId="141dee89-0996-4114-a23a-1a3ecd503b44" providerId="ADAL" clId="{F51EA4A5-2673-430B-A644-137B8A99C935}" dt="2021-08-02T12:39:06.887" v="6914" actId="478"/>
          <ac:picMkLst>
            <pc:docMk/>
            <pc:sldMk cId="1439249157" sldId="2096975525"/>
            <ac:picMk id="9" creationId="{A4C2EFAD-C85A-4FAE-A0C2-79A5B11EC530}"/>
          </ac:picMkLst>
        </pc:picChg>
        <pc:picChg chg="add mod">
          <ac:chgData name="TEON (Tetiana Onyshchenko)" userId="141dee89-0996-4114-a23a-1a3ecd503b44" providerId="ADAL" clId="{F51EA4A5-2673-430B-A644-137B8A99C935}" dt="2021-08-03T12:12:16.214" v="12719" actId="207"/>
          <ac:picMkLst>
            <pc:docMk/>
            <pc:sldMk cId="1439249157" sldId="2096975525"/>
            <ac:picMk id="10" creationId="{25C1E3CD-ED64-4D4C-8CE7-ABCB441269ED}"/>
          </ac:picMkLst>
        </pc:picChg>
      </pc:sldChg>
      <pc:sldChg chg="addSp delSp modSp mod modAnim modNotesTx">
        <pc:chgData name="TEON (Tetiana Onyshchenko)" userId="141dee89-0996-4114-a23a-1a3ecd503b44" providerId="ADAL" clId="{F51EA4A5-2673-430B-A644-137B8A99C935}" dt="2021-08-11T11:15:38.755" v="17333" actId="113"/>
        <pc:sldMkLst>
          <pc:docMk/>
          <pc:sldMk cId="3391355158" sldId="2096975526"/>
        </pc:sldMkLst>
        <pc:spChg chg="mod">
          <ac:chgData name="TEON (Tetiana Onyshchenko)" userId="141dee89-0996-4114-a23a-1a3ecd503b44" providerId="ADAL" clId="{F51EA4A5-2673-430B-A644-137B8A99C935}" dt="2021-08-02T12:44:25.583" v="7065" actId="14100"/>
          <ac:spMkLst>
            <pc:docMk/>
            <pc:sldMk cId="3391355158" sldId="2096975526"/>
            <ac:spMk id="2" creationId="{87BCE56F-FF9C-4D48-91CC-0312FAE57798}"/>
          </ac:spMkLst>
        </pc:spChg>
        <pc:spChg chg="add mod">
          <ac:chgData name="TEON (Tetiana Onyshchenko)" userId="141dee89-0996-4114-a23a-1a3ecd503b44" providerId="ADAL" clId="{F51EA4A5-2673-430B-A644-137B8A99C935}" dt="2021-08-02T12:53:10.218" v="7293" actId="1076"/>
          <ac:spMkLst>
            <pc:docMk/>
            <pc:sldMk cId="3391355158" sldId="2096975526"/>
            <ac:spMk id="3" creationId="{B3A5D7B0-09A2-4034-902E-9E2B9C090AD9}"/>
          </ac:spMkLst>
        </pc:spChg>
        <pc:spChg chg="add mod">
          <ac:chgData name="TEON (Tetiana Onyshchenko)" userId="141dee89-0996-4114-a23a-1a3ecd503b44" providerId="ADAL" clId="{F51EA4A5-2673-430B-A644-137B8A99C935}" dt="2021-08-02T12:53:13.667" v="7294" actId="1076"/>
          <ac:spMkLst>
            <pc:docMk/>
            <pc:sldMk cId="3391355158" sldId="2096975526"/>
            <ac:spMk id="4" creationId="{3860F5CA-702B-460F-A909-736B08C64E59}"/>
          </ac:spMkLst>
        </pc:spChg>
        <pc:spChg chg="add mod">
          <ac:chgData name="TEON (Tetiana Onyshchenko)" userId="141dee89-0996-4114-a23a-1a3ecd503b44" providerId="ADAL" clId="{F51EA4A5-2673-430B-A644-137B8A99C935}" dt="2021-08-02T12:48:58.493" v="7164" actId="164"/>
          <ac:spMkLst>
            <pc:docMk/>
            <pc:sldMk cId="3391355158" sldId="2096975526"/>
            <ac:spMk id="5" creationId="{3FAC7A0D-713B-4A05-A881-597F6C47EE1D}"/>
          </ac:spMkLst>
        </pc:spChg>
        <pc:spChg chg="add mod">
          <ac:chgData name="TEON (Tetiana Onyshchenko)" userId="141dee89-0996-4114-a23a-1a3ecd503b44" providerId="ADAL" clId="{F51EA4A5-2673-430B-A644-137B8A99C935}" dt="2021-08-02T12:52:14.573" v="7287" actId="113"/>
          <ac:spMkLst>
            <pc:docMk/>
            <pc:sldMk cId="3391355158" sldId="2096975526"/>
            <ac:spMk id="6" creationId="{BE1590E4-DE6F-4DA8-8FE9-BE4D2D22A530}"/>
          </ac:spMkLst>
        </pc:spChg>
        <pc:spChg chg="add del mod">
          <ac:chgData name="TEON (Tetiana Onyshchenko)" userId="141dee89-0996-4114-a23a-1a3ecd503b44" providerId="ADAL" clId="{F51EA4A5-2673-430B-A644-137B8A99C935}" dt="2021-08-02T12:50:26.791" v="7269" actId="478"/>
          <ac:spMkLst>
            <pc:docMk/>
            <pc:sldMk cId="3391355158" sldId="2096975526"/>
            <ac:spMk id="9" creationId="{A8061B2C-062A-480A-B02C-3A4DF6664E45}"/>
          </ac:spMkLst>
        </pc:spChg>
        <pc:spChg chg="add mod">
          <ac:chgData name="TEON (Tetiana Onyshchenko)" userId="141dee89-0996-4114-a23a-1a3ecd503b44" providerId="ADAL" clId="{F51EA4A5-2673-430B-A644-137B8A99C935}" dt="2021-08-02T13:07:47.260" v="7784"/>
          <ac:spMkLst>
            <pc:docMk/>
            <pc:sldMk cId="3391355158" sldId="2096975526"/>
            <ac:spMk id="10" creationId="{E2DEB7FB-33CC-4EDE-ACC1-3DF96BE170DE}"/>
          </ac:spMkLst>
        </pc:spChg>
        <pc:grpChg chg="add mod">
          <ac:chgData name="TEON (Tetiana Onyshchenko)" userId="141dee89-0996-4114-a23a-1a3ecd503b44" providerId="ADAL" clId="{F51EA4A5-2673-430B-A644-137B8A99C935}" dt="2021-08-02T12:53:19.779" v="7296" actId="1076"/>
          <ac:grpSpMkLst>
            <pc:docMk/>
            <pc:sldMk cId="3391355158" sldId="2096975526"/>
            <ac:grpSpMk id="7" creationId="{613926CB-559A-472B-9304-8AE241A5C543}"/>
          </ac:grpSpMkLst>
        </pc:grpChg>
        <pc:grpChg chg="add mod">
          <ac:chgData name="TEON (Tetiana Onyshchenko)" userId="141dee89-0996-4114-a23a-1a3ecd503b44" providerId="ADAL" clId="{F51EA4A5-2673-430B-A644-137B8A99C935}" dt="2021-08-02T12:53:17.863" v="7295" actId="1076"/>
          <ac:grpSpMkLst>
            <pc:docMk/>
            <pc:sldMk cId="3391355158" sldId="2096975526"/>
            <ac:grpSpMk id="8" creationId="{C13F3F99-0EDE-4768-B0F0-098FC690BA9D}"/>
          </ac:grpSpMkLst>
        </pc:grpChg>
      </pc:sldChg>
      <pc:sldChg chg="addSp modSp mod modNotesTx">
        <pc:chgData name="TEON (Tetiana Onyshchenko)" userId="141dee89-0996-4114-a23a-1a3ecd503b44" providerId="ADAL" clId="{F51EA4A5-2673-430B-A644-137B8A99C935}" dt="2021-08-03T12:26:12.686" v="12990" actId="20577"/>
        <pc:sldMkLst>
          <pc:docMk/>
          <pc:sldMk cId="1195300864" sldId="2096975527"/>
        </pc:sldMkLst>
        <pc:spChg chg="mod">
          <ac:chgData name="TEON (Tetiana Onyshchenko)" userId="141dee89-0996-4114-a23a-1a3ecd503b44" providerId="ADAL" clId="{F51EA4A5-2673-430B-A644-137B8A99C935}" dt="2021-08-02T12:54:58.418" v="7302" actId="404"/>
          <ac:spMkLst>
            <pc:docMk/>
            <pc:sldMk cId="1195300864" sldId="2096975527"/>
            <ac:spMk id="2" creationId="{87BCE56F-FF9C-4D48-91CC-0312FAE57798}"/>
          </ac:spMkLst>
        </pc:spChg>
        <pc:spChg chg="add mod">
          <ac:chgData name="TEON (Tetiana Onyshchenko)" userId="141dee89-0996-4114-a23a-1a3ecd503b44" providerId="ADAL" clId="{F51EA4A5-2673-430B-A644-137B8A99C935}" dt="2021-08-02T13:07:49.087" v="7785"/>
          <ac:spMkLst>
            <pc:docMk/>
            <pc:sldMk cId="1195300864" sldId="2096975527"/>
            <ac:spMk id="3" creationId="{0B94DC0C-60D5-414C-8322-F7F9422C1F69}"/>
          </ac:spMkLst>
        </pc:spChg>
      </pc:sldChg>
      <pc:sldChg chg="modSp new del">
        <pc:chgData name="TEON (Tetiana Onyshchenko)" userId="141dee89-0996-4114-a23a-1a3ecd503b44" providerId="ADAL" clId="{F51EA4A5-2673-430B-A644-137B8A99C935}" dt="2021-08-03T12:27:48.241" v="12994" actId="47"/>
        <pc:sldMkLst>
          <pc:docMk/>
          <pc:sldMk cId="4270005893" sldId="2096975528"/>
        </pc:sldMkLst>
        <pc:spChg chg="mod">
          <ac:chgData name="TEON (Tetiana Onyshchenko)" userId="141dee89-0996-4114-a23a-1a3ecd503b44" providerId="ADAL" clId="{F51EA4A5-2673-430B-A644-137B8A99C935}" dt="2021-08-02T12:57:49.304" v="7305"/>
          <ac:spMkLst>
            <pc:docMk/>
            <pc:sldMk cId="4270005893" sldId="2096975528"/>
            <ac:spMk id="3" creationId="{1404E69C-AB54-43D1-8FE4-D9B243BAB170}"/>
          </ac:spMkLst>
        </pc:spChg>
      </pc:sldChg>
      <pc:sldChg chg="addSp modSp del mod">
        <pc:chgData name="TEON (Tetiana Onyshchenko)" userId="141dee89-0996-4114-a23a-1a3ecd503b44" providerId="ADAL" clId="{F51EA4A5-2673-430B-A644-137B8A99C935}" dt="2021-08-02T13:20:58.194" v="7981" actId="47"/>
        <pc:sldMkLst>
          <pc:docMk/>
          <pc:sldMk cId="3254034287" sldId="2096975529"/>
        </pc:sldMkLst>
        <pc:spChg chg="mod">
          <ac:chgData name="TEON (Tetiana Onyshchenko)" userId="141dee89-0996-4114-a23a-1a3ecd503b44" providerId="ADAL" clId="{F51EA4A5-2673-430B-A644-137B8A99C935}" dt="2021-08-02T13:04:15.971" v="7425" actId="27636"/>
          <ac:spMkLst>
            <pc:docMk/>
            <pc:sldMk cId="3254034287" sldId="2096975529"/>
            <ac:spMk id="3" creationId="{BD00DAEF-22C2-4A7B-AA5A-6E842645CAC5}"/>
          </ac:spMkLst>
        </pc:spChg>
        <pc:spChg chg="add mod">
          <ac:chgData name="TEON (Tetiana Onyshchenko)" userId="141dee89-0996-4114-a23a-1a3ecd503b44" providerId="ADAL" clId="{F51EA4A5-2673-430B-A644-137B8A99C935}" dt="2021-08-02T13:07:57.516" v="7788"/>
          <ac:spMkLst>
            <pc:docMk/>
            <pc:sldMk cId="3254034287" sldId="2096975529"/>
            <ac:spMk id="7" creationId="{09C15DBE-C194-4E0B-A67C-724E9310762B}"/>
          </ac:spMkLst>
        </pc:spChg>
      </pc:sldChg>
      <pc:sldChg chg="addSp delSp modSp mod ord modNotesTx">
        <pc:chgData name="TEON (Tetiana Onyshchenko)" userId="141dee89-0996-4114-a23a-1a3ecd503b44" providerId="ADAL" clId="{F51EA4A5-2673-430B-A644-137B8A99C935}" dt="2021-08-03T06:39:40.003" v="9753"/>
        <pc:sldMkLst>
          <pc:docMk/>
          <pc:sldMk cId="3848597455" sldId="2096975530"/>
        </pc:sldMkLst>
        <pc:spChg chg="add mod">
          <ac:chgData name="TEON (Tetiana Onyshchenko)" userId="141dee89-0996-4114-a23a-1a3ecd503b44" providerId="ADAL" clId="{F51EA4A5-2673-430B-A644-137B8A99C935}" dt="2021-08-02T13:10:09.809" v="7837" actId="1076"/>
          <ac:spMkLst>
            <pc:docMk/>
            <pc:sldMk cId="3848597455" sldId="2096975530"/>
            <ac:spMk id="2" creationId="{32064A42-85CA-47EE-8F1C-1AB8A2A46EA2}"/>
          </ac:spMkLst>
        </pc:spChg>
        <pc:spChg chg="mod">
          <ac:chgData name="TEON (Tetiana Onyshchenko)" userId="141dee89-0996-4114-a23a-1a3ecd503b44" providerId="ADAL" clId="{F51EA4A5-2673-430B-A644-137B8A99C935}" dt="2021-08-02T13:11:27.562" v="7873" actId="123"/>
          <ac:spMkLst>
            <pc:docMk/>
            <pc:sldMk cId="3848597455" sldId="2096975530"/>
            <ac:spMk id="3" creationId="{BD00DAEF-22C2-4A7B-AA5A-6E842645CAC5}"/>
          </ac:spMkLst>
        </pc:spChg>
        <pc:spChg chg="del">
          <ac:chgData name="TEON (Tetiana Onyshchenko)" userId="141dee89-0996-4114-a23a-1a3ecd503b44" providerId="ADAL" clId="{F51EA4A5-2673-430B-A644-137B8A99C935}" dt="2021-08-02T13:08:55.243" v="7791" actId="478"/>
          <ac:spMkLst>
            <pc:docMk/>
            <pc:sldMk cId="3848597455" sldId="2096975530"/>
            <ac:spMk id="4" creationId="{100888DA-6D2A-4B9D-8025-2C4ABE080CF4}"/>
          </ac:spMkLst>
        </pc:spChg>
        <pc:spChg chg="mod">
          <ac:chgData name="TEON (Tetiana Onyshchenko)" userId="141dee89-0996-4114-a23a-1a3ecd503b44" providerId="ADAL" clId="{F51EA4A5-2673-430B-A644-137B8A99C935}" dt="2021-08-02T13:10:57.423" v="7863" actId="1076"/>
          <ac:spMkLst>
            <pc:docMk/>
            <pc:sldMk cId="3848597455" sldId="2096975530"/>
            <ac:spMk id="6" creationId="{EC1C8372-48AD-4563-8B6F-1A6CD68DB1EA}"/>
          </ac:spMkLst>
        </pc:spChg>
        <pc:spChg chg="add mod">
          <ac:chgData name="TEON (Tetiana Onyshchenko)" userId="141dee89-0996-4114-a23a-1a3ecd503b44" providerId="ADAL" clId="{F51EA4A5-2673-430B-A644-137B8A99C935}" dt="2021-08-02T13:07:55.193" v="7787"/>
          <ac:spMkLst>
            <pc:docMk/>
            <pc:sldMk cId="3848597455" sldId="2096975530"/>
            <ac:spMk id="7" creationId="{73098F7F-2113-4527-8040-D0CA78CF5127}"/>
          </ac:spMkLst>
        </pc:spChg>
        <pc:picChg chg="del mod">
          <ac:chgData name="TEON (Tetiana Onyshchenko)" userId="141dee89-0996-4114-a23a-1a3ecd503b44" providerId="ADAL" clId="{F51EA4A5-2673-430B-A644-137B8A99C935}" dt="2021-08-02T13:06:50.004" v="7774" actId="478"/>
          <ac:picMkLst>
            <pc:docMk/>
            <pc:sldMk cId="3848597455" sldId="2096975530"/>
            <ac:picMk id="5" creationId="{51158F63-BCED-4FBB-86BB-B3CC6CA0FDA5}"/>
          </ac:picMkLst>
        </pc:picChg>
      </pc:sldChg>
      <pc:sldChg chg="addSp delSp modSp new mod">
        <pc:chgData name="TEON (Tetiana Onyshchenko)" userId="141dee89-0996-4114-a23a-1a3ecd503b44" providerId="ADAL" clId="{F51EA4A5-2673-430B-A644-137B8A99C935}" dt="2021-08-03T12:24:32.234" v="12911" actId="1076"/>
        <pc:sldMkLst>
          <pc:docMk/>
          <pc:sldMk cId="723140242" sldId="2096975531"/>
        </pc:sldMkLst>
        <pc:spChg chg="mod">
          <ac:chgData name="TEON (Tetiana Onyshchenko)" userId="141dee89-0996-4114-a23a-1a3ecd503b44" providerId="ADAL" clId="{F51EA4A5-2673-430B-A644-137B8A99C935}" dt="2021-08-03T12:24:32.234" v="12911" actId="1076"/>
          <ac:spMkLst>
            <pc:docMk/>
            <pc:sldMk cId="723140242" sldId="2096975531"/>
            <ac:spMk id="2" creationId="{4C4ED6CE-359F-4295-AFEE-B3EB51E3D886}"/>
          </ac:spMkLst>
        </pc:spChg>
        <pc:spChg chg="del">
          <ac:chgData name="TEON (Tetiana Onyshchenko)" userId="141dee89-0996-4114-a23a-1a3ecd503b44" providerId="ADAL" clId="{F51EA4A5-2673-430B-A644-137B8A99C935}" dt="2021-08-02T13:14:19.302" v="7960" actId="478"/>
          <ac:spMkLst>
            <pc:docMk/>
            <pc:sldMk cId="723140242" sldId="2096975531"/>
            <ac:spMk id="3" creationId="{FF94B7AD-0A75-4C7D-B468-F9722ED6F350}"/>
          </ac:spMkLst>
        </pc:spChg>
        <pc:spChg chg="add mod">
          <ac:chgData name="TEON (Tetiana Onyshchenko)" userId="141dee89-0996-4114-a23a-1a3ecd503b44" providerId="ADAL" clId="{F51EA4A5-2673-430B-A644-137B8A99C935}" dt="2021-08-03T06:39:11.033" v="9751" actId="14100"/>
          <ac:spMkLst>
            <pc:docMk/>
            <pc:sldMk cId="723140242" sldId="2096975531"/>
            <ac:spMk id="4" creationId="{2951CFB7-BD9A-4446-90DF-C6244505EA07}"/>
          </ac:spMkLst>
        </pc:spChg>
        <pc:spChg chg="add mod">
          <ac:chgData name="TEON (Tetiana Onyshchenko)" userId="141dee89-0996-4114-a23a-1a3ecd503b44" providerId="ADAL" clId="{F51EA4A5-2673-430B-A644-137B8A99C935}" dt="2021-08-03T08:48:18.692" v="11311"/>
          <ac:spMkLst>
            <pc:docMk/>
            <pc:sldMk cId="723140242" sldId="2096975531"/>
            <ac:spMk id="6" creationId="{C9A027F2-4C13-4DB9-A6A6-4793A900BC69}"/>
          </ac:spMkLst>
        </pc:spChg>
        <pc:picChg chg="add mod">
          <ac:chgData name="TEON (Tetiana Onyshchenko)" userId="141dee89-0996-4114-a23a-1a3ecd503b44" providerId="ADAL" clId="{F51EA4A5-2673-430B-A644-137B8A99C935}" dt="2021-08-03T07:00:41.204" v="10179" actId="1035"/>
          <ac:picMkLst>
            <pc:docMk/>
            <pc:sldMk cId="723140242" sldId="2096975531"/>
            <ac:picMk id="5" creationId="{86CCD3DE-DAEF-44ED-9143-91DF69CFC0E1}"/>
          </ac:picMkLst>
        </pc:picChg>
      </pc:sldChg>
      <pc:sldChg chg="addSp delSp modSp new mod ord modNotesTx">
        <pc:chgData name="TEON (Tetiana Onyshchenko)" userId="141dee89-0996-4114-a23a-1a3ecd503b44" providerId="ADAL" clId="{F51EA4A5-2673-430B-A644-137B8A99C935}" dt="2021-08-03T08:48:37.722" v="11313"/>
        <pc:sldMkLst>
          <pc:docMk/>
          <pc:sldMk cId="3782817111" sldId="2096975532"/>
        </pc:sldMkLst>
        <pc:spChg chg="mod">
          <ac:chgData name="TEON (Tetiana Onyshchenko)" userId="141dee89-0996-4114-a23a-1a3ecd503b44" providerId="ADAL" clId="{F51EA4A5-2673-430B-A644-137B8A99C935}" dt="2021-08-02T13:21:30.163" v="7991" actId="20577"/>
          <ac:spMkLst>
            <pc:docMk/>
            <pc:sldMk cId="3782817111" sldId="2096975532"/>
            <ac:spMk id="2" creationId="{C5CEF73D-B899-4561-8805-EBB2594682AA}"/>
          </ac:spMkLst>
        </pc:spChg>
        <pc:spChg chg="del">
          <ac:chgData name="TEON (Tetiana Onyshchenko)" userId="141dee89-0996-4114-a23a-1a3ecd503b44" providerId="ADAL" clId="{F51EA4A5-2673-430B-A644-137B8A99C935}" dt="2021-08-02T13:21:34.426" v="7992" actId="478"/>
          <ac:spMkLst>
            <pc:docMk/>
            <pc:sldMk cId="3782817111" sldId="2096975532"/>
            <ac:spMk id="3" creationId="{4085DD57-A9D2-4C97-92A2-0408DE1FB16E}"/>
          </ac:spMkLst>
        </pc:spChg>
        <pc:spChg chg="add mod">
          <ac:chgData name="TEON (Tetiana Onyshchenko)" userId="141dee89-0996-4114-a23a-1a3ecd503b44" providerId="ADAL" clId="{F51EA4A5-2673-430B-A644-137B8A99C935}" dt="2021-08-03T08:48:37.722" v="11313"/>
          <ac:spMkLst>
            <pc:docMk/>
            <pc:sldMk cId="3782817111" sldId="2096975532"/>
            <ac:spMk id="4" creationId="{1CFCB098-15AD-4370-8CA8-8502B27CA1C9}"/>
          </ac:spMkLst>
        </pc:spChg>
        <pc:picChg chg="add del mod">
          <ac:chgData name="TEON (Tetiana Onyshchenko)" userId="141dee89-0996-4114-a23a-1a3ecd503b44" providerId="ADAL" clId="{F51EA4A5-2673-430B-A644-137B8A99C935}" dt="2021-08-02T13:45:16.775" v="8315" actId="478"/>
          <ac:picMkLst>
            <pc:docMk/>
            <pc:sldMk cId="3782817111" sldId="2096975532"/>
            <ac:picMk id="4" creationId="{A307D7D4-6E81-4EF9-B1AA-1CB708FF3461}"/>
          </ac:picMkLst>
        </pc:picChg>
        <pc:picChg chg="add mod">
          <ac:chgData name="TEON (Tetiana Onyshchenko)" userId="141dee89-0996-4114-a23a-1a3ecd503b44" providerId="ADAL" clId="{F51EA4A5-2673-430B-A644-137B8A99C935}" dt="2021-08-02T13:55:31.800" v="8480" actId="1076"/>
          <ac:picMkLst>
            <pc:docMk/>
            <pc:sldMk cId="3782817111" sldId="2096975532"/>
            <ac:picMk id="5" creationId="{5F125B9D-0DF6-4E38-9EA2-7FD2661BF409}"/>
          </ac:picMkLst>
        </pc:picChg>
      </pc:sldChg>
      <pc:sldChg chg="addSp delSp modSp new mod ord modAnim modNotesTx">
        <pc:chgData name="TEON (Tetiana Onyshchenko)" userId="141dee89-0996-4114-a23a-1a3ecd503b44" providerId="ADAL" clId="{F51EA4A5-2673-430B-A644-137B8A99C935}" dt="2021-08-11T11:28:46.767" v="17516" actId="113"/>
        <pc:sldMkLst>
          <pc:docMk/>
          <pc:sldMk cId="3011731901" sldId="2096975533"/>
        </pc:sldMkLst>
        <pc:spChg chg="del">
          <ac:chgData name="TEON (Tetiana Onyshchenko)" userId="141dee89-0996-4114-a23a-1a3ecd503b44" providerId="ADAL" clId="{F51EA4A5-2673-430B-A644-137B8A99C935}" dt="2021-08-02T13:23:54.387" v="8039" actId="478"/>
          <ac:spMkLst>
            <pc:docMk/>
            <pc:sldMk cId="3011731901" sldId="2096975533"/>
            <ac:spMk id="2" creationId="{8E50F5B4-D1B2-4DA5-B110-259ECBA87D91}"/>
          </ac:spMkLst>
        </pc:spChg>
        <pc:spChg chg="del">
          <ac:chgData name="TEON (Tetiana Onyshchenko)" userId="141dee89-0996-4114-a23a-1a3ecd503b44" providerId="ADAL" clId="{F51EA4A5-2673-430B-A644-137B8A99C935}" dt="2021-08-02T13:23:53.368" v="8038" actId="478"/>
          <ac:spMkLst>
            <pc:docMk/>
            <pc:sldMk cId="3011731901" sldId="2096975533"/>
            <ac:spMk id="3" creationId="{7B1EA8BA-A235-45A0-8F8A-1F99D965AA37}"/>
          </ac:spMkLst>
        </pc:spChg>
        <pc:spChg chg="del">
          <ac:chgData name="TEON (Tetiana Onyshchenko)" userId="141dee89-0996-4114-a23a-1a3ecd503b44" providerId="ADAL" clId="{F51EA4A5-2673-430B-A644-137B8A99C935}" dt="2021-08-02T13:43:43.989" v="8302" actId="478"/>
          <ac:spMkLst>
            <pc:docMk/>
            <pc:sldMk cId="3011731901" sldId="2096975533"/>
            <ac:spMk id="4" creationId="{C86CFECD-8509-4D49-A6E4-961EEFF7D273}"/>
          </ac:spMkLst>
        </pc:spChg>
        <pc:spChg chg="add mod">
          <ac:chgData name="TEON (Tetiana Onyshchenko)" userId="141dee89-0996-4114-a23a-1a3ecd503b44" providerId="ADAL" clId="{F51EA4A5-2673-430B-A644-137B8A99C935}" dt="2021-08-02T13:46:21.072" v="8329" actId="165"/>
          <ac:spMkLst>
            <pc:docMk/>
            <pc:sldMk cId="3011731901" sldId="2096975533"/>
            <ac:spMk id="7" creationId="{A52F0A77-7723-4251-8F05-1445E48624BE}"/>
          </ac:spMkLst>
        </pc:spChg>
        <pc:spChg chg="add mod">
          <ac:chgData name="TEON (Tetiana Onyshchenko)" userId="141dee89-0996-4114-a23a-1a3ecd503b44" providerId="ADAL" clId="{F51EA4A5-2673-430B-A644-137B8A99C935}" dt="2021-08-02T13:46:21.072" v="8329" actId="165"/>
          <ac:spMkLst>
            <pc:docMk/>
            <pc:sldMk cId="3011731901" sldId="2096975533"/>
            <ac:spMk id="8" creationId="{FB96E096-1762-41F0-9764-31FFC8640687}"/>
          </ac:spMkLst>
        </pc:spChg>
        <pc:spChg chg="add mod">
          <ac:chgData name="TEON (Tetiana Onyshchenko)" userId="141dee89-0996-4114-a23a-1a3ecd503b44" providerId="ADAL" clId="{F51EA4A5-2673-430B-A644-137B8A99C935}" dt="2021-08-02T13:46:21.072" v="8329" actId="165"/>
          <ac:spMkLst>
            <pc:docMk/>
            <pc:sldMk cId="3011731901" sldId="2096975533"/>
            <ac:spMk id="9" creationId="{26FE57FC-CEFB-4E63-BFC4-21E0D04918B3}"/>
          </ac:spMkLst>
        </pc:spChg>
        <pc:spChg chg="add mod">
          <ac:chgData name="TEON (Tetiana Onyshchenko)" userId="141dee89-0996-4114-a23a-1a3ecd503b44" providerId="ADAL" clId="{F51EA4A5-2673-430B-A644-137B8A99C935}" dt="2021-08-02T13:46:21.072" v="8329" actId="165"/>
          <ac:spMkLst>
            <pc:docMk/>
            <pc:sldMk cId="3011731901" sldId="2096975533"/>
            <ac:spMk id="10" creationId="{AF277A34-D586-4E58-8834-5E2AEF79A987}"/>
          </ac:spMkLst>
        </pc:spChg>
        <pc:spChg chg="add mod">
          <ac:chgData name="TEON (Tetiana Onyshchenko)" userId="141dee89-0996-4114-a23a-1a3ecd503b44" providerId="ADAL" clId="{F51EA4A5-2673-430B-A644-137B8A99C935}" dt="2021-08-02T13:46:21.072" v="8329" actId="165"/>
          <ac:spMkLst>
            <pc:docMk/>
            <pc:sldMk cId="3011731901" sldId="2096975533"/>
            <ac:spMk id="11" creationId="{AB3D9416-17A0-4678-B58C-5A2E177F80EE}"/>
          </ac:spMkLst>
        </pc:spChg>
        <pc:spChg chg="add mod">
          <ac:chgData name="TEON (Tetiana Onyshchenko)" userId="141dee89-0996-4114-a23a-1a3ecd503b44" providerId="ADAL" clId="{F51EA4A5-2673-430B-A644-137B8A99C935}" dt="2021-08-02T13:46:21.072" v="8329" actId="165"/>
          <ac:spMkLst>
            <pc:docMk/>
            <pc:sldMk cId="3011731901" sldId="2096975533"/>
            <ac:spMk id="12" creationId="{D456FF70-D9F1-4439-A145-402385BCDF9A}"/>
          </ac:spMkLst>
        </pc:spChg>
        <pc:spChg chg="add mod">
          <ac:chgData name="TEON (Tetiana Onyshchenko)" userId="141dee89-0996-4114-a23a-1a3ecd503b44" providerId="ADAL" clId="{F51EA4A5-2673-430B-A644-137B8A99C935}" dt="2021-08-02T13:46:21.072" v="8329" actId="165"/>
          <ac:spMkLst>
            <pc:docMk/>
            <pc:sldMk cId="3011731901" sldId="2096975533"/>
            <ac:spMk id="13" creationId="{B692E914-4278-40FE-9008-DE32C43D431A}"/>
          </ac:spMkLst>
        </pc:spChg>
        <pc:spChg chg="add mod">
          <ac:chgData name="TEON (Tetiana Onyshchenko)" userId="141dee89-0996-4114-a23a-1a3ecd503b44" providerId="ADAL" clId="{F51EA4A5-2673-430B-A644-137B8A99C935}" dt="2021-08-02T13:46:21.072" v="8329" actId="165"/>
          <ac:spMkLst>
            <pc:docMk/>
            <pc:sldMk cId="3011731901" sldId="2096975533"/>
            <ac:spMk id="14" creationId="{AE62F7B4-FFE4-4120-AEB4-7ED188544141}"/>
          </ac:spMkLst>
        </pc:spChg>
        <pc:spChg chg="add mod">
          <ac:chgData name="TEON (Tetiana Onyshchenko)" userId="141dee89-0996-4114-a23a-1a3ecd503b44" providerId="ADAL" clId="{F51EA4A5-2673-430B-A644-137B8A99C935}" dt="2021-08-02T13:43:42.537" v="8301" actId="164"/>
          <ac:spMkLst>
            <pc:docMk/>
            <pc:sldMk cId="3011731901" sldId="2096975533"/>
            <ac:spMk id="31" creationId="{8469397B-55F3-4A9C-9573-03ADFB9A4C0A}"/>
          </ac:spMkLst>
        </pc:spChg>
        <pc:spChg chg="add mod">
          <ac:chgData name="TEON (Tetiana Onyshchenko)" userId="141dee89-0996-4114-a23a-1a3ecd503b44" providerId="ADAL" clId="{F51EA4A5-2673-430B-A644-137B8A99C935}" dt="2021-08-02T13:43:42.537" v="8301" actId="164"/>
          <ac:spMkLst>
            <pc:docMk/>
            <pc:sldMk cId="3011731901" sldId="2096975533"/>
            <ac:spMk id="32" creationId="{FAF73D32-AB8A-4A99-AA4A-5839C8FBEF55}"/>
          </ac:spMkLst>
        </pc:spChg>
        <pc:spChg chg="add mod">
          <ac:chgData name="TEON (Tetiana Onyshchenko)" userId="141dee89-0996-4114-a23a-1a3ecd503b44" providerId="ADAL" clId="{F51EA4A5-2673-430B-A644-137B8A99C935}" dt="2021-08-02T13:43:42.537" v="8301" actId="164"/>
          <ac:spMkLst>
            <pc:docMk/>
            <pc:sldMk cId="3011731901" sldId="2096975533"/>
            <ac:spMk id="33" creationId="{A2A1491B-8D73-4610-8C6C-EBF8DE85DE51}"/>
          </ac:spMkLst>
        </pc:spChg>
        <pc:spChg chg="add mod">
          <ac:chgData name="TEON (Tetiana Onyshchenko)" userId="141dee89-0996-4114-a23a-1a3ecd503b44" providerId="ADAL" clId="{F51EA4A5-2673-430B-A644-137B8A99C935}" dt="2021-08-02T13:43:42.537" v="8301" actId="164"/>
          <ac:spMkLst>
            <pc:docMk/>
            <pc:sldMk cId="3011731901" sldId="2096975533"/>
            <ac:spMk id="34" creationId="{C7872CA3-7247-4D83-9025-2EBF0A368BBA}"/>
          </ac:spMkLst>
        </pc:spChg>
        <pc:spChg chg="add mod">
          <ac:chgData name="TEON (Tetiana Onyshchenko)" userId="141dee89-0996-4114-a23a-1a3ecd503b44" providerId="ADAL" clId="{F51EA4A5-2673-430B-A644-137B8A99C935}" dt="2021-08-02T14:55:14.256" v="8608" actId="1076"/>
          <ac:spMkLst>
            <pc:docMk/>
            <pc:sldMk cId="3011731901" sldId="2096975533"/>
            <ac:spMk id="36" creationId="{411354EE-53A3-46FB-B763-1B2977C178B8}"/>
          </ac:spMkLst>
        </pc:spChg>
        <pc:spChg chg="add mod">
          <ac:chgData name="TEON (Tetiana Onyshchenko)" userId="141dee89-0996-4114-a23a-1a3ecd503b44" providerId="ADAL" clId="{F51EA4A5-2673-430B-A644-137B8A99C935}" dt="2021-08-02T13:47:42.689" v="8342" actId="404"/>
          <ac:spMkLst>
            <pc:docMk/>
            <pc:sldMk cId="3011731901" sldId="2096975533"/>
            <ac:spMk id="43" creationId="{318B2289-99FF-4F4E-A044-9D1F483D0E8C}"/>
          </ac:spMkLst>
        </pc:spChg>
        <pc:spChg chg="add mod">
          <ac:chgData name="TEON (Tetiana Onyshchenko)" userId="141dee89-0996-4114-a23a-1a3ecd503b44" providerId="ADAL" clId="{F51EA4A5-2673-430B-A644-137B8A99C935}" dt="2021-08-02T13:49:58.716" v="8394" actId="164"/>
          <ac:spMkLst>
            <pc:docMk/>
            <pc:sldMk cId="3011731901" sldId="2096975533"/>
            <ac:spMk id="45" creationId="{072BBFED-3CD9-449D-A7C1-EA7A39162161}"/>
          </ac:spMkLst>
        </pc:spChg>
        <pc:spChg chg="add mod">
          <ac:chgData name="TEON (Tetiana Onyshchenko)" userId="141dee89-0996-4114-a23a-1a3ecd503b44" providerId="ADAL" clId="{F51EA4A5-2673-430B-A644-137B8A99C935}" dt="2021-08-03T08:15:00.849" v="10906" actId="164"/>
          <ac:spMkLst>
            <pc:docMk/>
            <pc:sldMk cId="3011731901" sldId="2096975533"/>
            <ac:spMk id="47" creationId="{76400919-4391-488C-9230-FC8459863A21}"/>
          </ac:spMkLst>
        </pc:spChg>
        <pc:spChg chg="add mod">
          <ac:chgData name="TEON (Tetiana Onyshchenko)" userId="141dee89-0996-4114-a23a-1a3ecd503b44" providerId="ADAL" clId="{F51EA4A5-2673-430B-A644-137B8A99C935}" dt="2021-08-03T08:15:00.849" v="10906" actId="164"/>
          <ac:spMkLst>
            <pc:docMk/>
            <pc:sldMk cId="3011731901" sldId="2096975533"/>
            <ac:spMk id="49" creationId="{E4606066-471B-4FAF-B173-03B83A981403}"/>
          </ac:spMkLst>
        </pc:spChg>
        <pc:grpChg chg="add mod">
          <ac:chgData name="TEON (Tetiana Onyshchenko)" userId="141dee89-0996-4114-a23a-1a3ecd503b44" providerId="ADAL" clId="{F51EA4A5-2673-430B-A644-137B8A99C935}" dt="2021-08-03T08:15:00.849" v="10906" actId="164"/>
          <ac:grpSpMkLst>
            <pc:docMk/>
            <pc:sldMk cId="3011731901" sldId="2096975533"/>
            <ac:grpSpMk id="2" creationId="{95028754-08AA-4172-A5BB-673D106F78BD}"/>
          </ac:grpSpMkLst>
        </pc:grpChg>
        <pc:grpChg chg="add mod topLvl">
          <ac:chgData name="TEON (Tetiana Onyshchenko)" userId="141dee89-0996-4114-a23a-1a3ecd503b44" providerId="ADAL" clId="{F51EA4A5-2673-430B-A644-137B8A99C935}" dt="2021-08-02T13:46:26.108" v="8330" actId="164"/>
          <ac:grpSpMkLst>
            <pc:docMk/>
            <pc:sldMk cId="3011731901" sldId="2096975533"/>
            <ac:grpSpMk id="18" creationId="{97432415-1BEE-4C7B-9764-CC4C003A6FF9}"/>
          </ac:grpSpMkLst>
        </pc:grpChg>
        <pc:grpChg chg="add del mod topLvl">
          <ac:chgData name="TEON (Tetiana Onyshchenko)" userId="141dee89-0996-4114-a23a-1a3ecd503b44" providerId="ADAL" clId="{F51EA4A5-2673-430B-A644-137B8A99C935}" dt="2021-08-02T13:46:21.072" v="8329" actId="165"/>
          <ac:grpSpMkLst>
            <pc:docMk/>
            <pc:sldMk cId="3011731901" sldId="2096975533"/>
            <ac:grpSpMk id="29" creationId="{F837F692-D9A5-4337-BA84-0DB0D2B85592}"/>
          </ac:grpSpMkLst>
        </pc:grpChg>
        <pc:grpChg chg="add mod">
          <ac:chgData name="TEON (Tetiana Onyshchenko)" userId="141dee89-0996-4114-a23a-1a3ecd503b44" providerId="ADAL" clId="{F51EA4A5-2673-430B-A644-137B8A99C935}" dt="2021-08-03T08:15:00.849" v="10906" actId="164"/>
          <ac:grpSpMkLst>
            <pc:docMk/>
            <pc:sldMk cId="3011731901" sldId="2096975533"/>
            <ac:grpSpMk id="35" creationId="{688278EA-41C5-45E3-8C8D-2F050556679A}"/>
          </ac:grpSpMkLst>
        </pc:grpChg>
        <pc:grpChg chg="add del mod">
          <ac:chgData name="TEON (Tetiana Onyshchenko)" userId="141dee89-0996-4114-a23a-1a3ecd503b44" providerId="ADAL" clId="{F51EA4A5-2673-430B-A644-137B8A99C935}" dt="2021-08-02T13:45:37.669" v="8317" actId="165"/>
          <ac:grpSpMkLst>
            <pc:docMk/>
            <pc:sldMk cId="3011731901" sldId="2096975533"/>
            <ac:grpSpMk id="39" creationId="{EA1CD9AB-F4AF-4A4B-8A82-EE343D2C7EF1}"/>
          </ac:grpSpMkLst>
        </pc:grpChg>
        <pc:grpChg chg="add mod">
          <ac:chgData name="TEON (Tetiana Onyshchenko)" userId="141dee89-0996-4114-a23a-1a3ecd503b44" providerId="ADAL" clId="{F51EA4A5-2673-430B-A644-137B8A99C935}" dt="2021-08-02T14:55:19.417" v="8613" actId="1035"/>
          <ac:grpSpMkLst>
            <pc:docMk/>
            <pc:sldMk cId="3011731901" sldId="2096975533"/>
            <ac:grpSpMk id="42" creationId="{2893AA40-FA6B-445A-A98A-E39CFC7D8033}"/>
          </ac:grpSpMkLst>
        </pc:grpChg>
        <pc:grpChg chg="add mod">
          <ac:chgData name="TEON (Tetiana Onyshchenko)" userId="141dee89-0996-4114-a23a-1a3ecd503b44" providerId="ADAL" clId="{F51EA4A5-2673-430B-A644-137B8A99C935}" dt="2021-08-02T13:50:03.374" v="8395" actId="1076"/>
          <ac:grpSpMkLst>
            <pc:docMk/>
            <pc:sldMk cId="3011731901" sldId="2096975533"/>
            <ac:grpSpMk id="46" creationId="{9B9E8833-6902-4560-AFC7-236F689DAE1F}"/>
          </ac:grpSpMkLst>
        </pc:grpChg>
        <pc:picChg chg="add del mod">
          <ac:chgData name="TEON (Tetiana Onyshchenko)" userId="141dee89-0996-4114-a23a-1a3ecd503b44" providerId="ADAL" clId="{F51EA4A5-2673-430B-A644-137B8A99C935}" dt="2021-08-02T13:43:34.807" v="8300" actId="478"/>
          <ac:picMkLst>
            <pc:docMk/>
            <pc:sldMk cId="3011731901" sldId="2096975533"/>
            <ac:picMk id="5" creationId="{BE9BC61C-7BED-4ACD-A9B8-249923B6A62E}"/>
          </ac:picMkLst>
        </pc:picChg>
        <pc:picChg chg="add mod">
          <ac:chgData name="TEON (Tetiana Onyshchenko)" userId="141dee89-0996-4114-a23a-1a3ecd503b44" providerId="ADAL" clId="{F51EA4A5-2673-430B-A644-137B8A99C935}" dt="2021-08-02T13:46:21.072" v="8329" actId="165"/>
          <ac:picMkLst>
            <pc:docMk/>
            <pc:sldMk cId="3011731901" sldId="2096975533"/>
            <ac:picMk id="6" creationId="{D0E1CA37-4AB3-4897-B746-40C4B468C652}"/>
          </ac:picMkLst>
        </pc:picChg>
        <pc:picChg chg="add mod">
          <ac:chgData name="TEON (Tetiana Onyshchenko)" userId="141dee89-0996-4114-a23a-1a3ecd503b44" providerId="ADAL" clId="{F51EA4A5-2673-430B-A644-137B8A99C935}" dt="2021-08-02T14:54:35.707" v="8597" actId="1038"/>
          <ac:picMkLst>
            <pc:docMk/>
            <pc:sldMk cId="3011731901" sldId="2096975533"/>
            <ac:picMk id="30" creationId="{3DBA0FA3-CC4C-46DD-8D90-6BE5112F4345}"/>
          </ac:picMkLst>
        </pc:picChg>
        <pc:picChg chg="add mod">
          <ac:chgData name="TEON (Tetiana Onyshchenko)" userId="141dee89-0996-4114-a23a-1a3ecd503b44" providerId="ADAL" clId="{F51EA4A5-2673-430B-A644-137B8A99C935}" dt="2021-08-02T13:49:58.716" v="8394" actId="164"/>
          <ac:picMkLst>
            <pc:docMk/>
            <pc:sldMk cId="3011731901" sldId="2096975533"/>
            <ac:picMk id="44" creationId="{DB0867E8-4CC6-48B2-B82E-DB76003A807D}"/>
          </ac:picMkLst>
        </pc:picChg>
        <pc:picChg chg="add mod">
          <ac:chgData name="TEON (Tetiana Onyshchenko)" userId="141dee89-0996-4114-a23a-1a3ecd503b44" providerId="ADAL" clId="{F51EA4A5-2673-430B-A644-137B8A99C935}" dt="2021-08-02T14:55:22.890" v="8614" actId="1076"/>
          <ac:picMkLst>
            <pc:docMk/>
            <pc:sldMk cId="3011731901" sldId="2096975533"/>
            <ac:picMk id="48" creationId="{A10899D0-B731-48DA-836F-AF77C9DA7BD0}"/>
          </ac:picMkLst>
        </pc:picChg>
        <pc:cxnChg chg="add mod">
          <ac:chgData name="TEON (Tetiana Onyshchenko)" userId="141dee89-0996-4114-a23a-1a3ecd503b44" providerId="ADAL" clId="{F51EA4A5-2673-430B-A644-137B8A99C935}" dt="2021-08-02T13:46:21.072" v="8329" actId="165"/>
          <ac:cxnSpMkLst>
            <pc:docMk/>
            <pc:sldMk cId="3011731901" sldId="2096975533"/>
            <ac:cxnSpMk id="16" creationId="{230404B9-FF38-4B37-91DB-64870BB66B3D}"/>
          </ac:cxnSpMkLst>
        </pc:cxnChg>
        <pc:cxnChg chg="add mod">
          <ac:chgData name="TEON (Tetiana Onyshchenko)" userId="141dee89-0996-4114-a23a-1a3ecd503b44" providerId="ADAL" clId="{F51EA4A5-2673-430B-A644-137B8A99C935}" dt="2021-08-02T13:46:21.072" v="8329" actId="165"/>
          <ac:cxnSpMkLst>
            <pc:docMk/>
            <pc:sldMk cId="3011731901" sldId="2096975533"/>
            <ac:cxnSpMk id="17" creationId="{3F25C659-0F62-4BC8-B2C9-5C8B274D4A54}"/>
          </ac:cxnSpMkLst>
        </pc:cxnChg>
        <pc:cxnChg chg="add mod topLvl">
          <ac:chgData name="TEON (Tetiana Onyshchenko)" userId="141dee89-0996-4114-a23a-1a3ecd503b44" providerId="ADAL" clId="{F51EA4A5-2673-430B-A644-137B8A99C935}" dt="2021-08-02T13:46:26.108" v="8330" actId="164"/>
          <ac:cxnSpMkLst>
            <pc:docMk/>
            <pc:sldMk cId="3011731901" sldId="2096975533"/>
            <ac:cxnSpMk id="19" creationId="{9464463C-7A53-4A78-B2A0-838AF27373B3}"/>
          </ac:cxnSpMkLst>
        </pc:cxnChg>
        <pc:cxnChg chg="add mod topLvl">
          <ac:chgData name="TEON (Tetiana Onyshchenko)" userId="141dee89-0996-4114-a23a-1a3ecd503b44" providerId="ADAL" clId="{F51EA4A5-2673-430B-A644-137B8A99C935}" dt="2021-08-02T13:46:26.108" v="8330" actId="164"/>
          <ac:cxnSpMkLst>
            <pc:docMk/>
            <pc:sldMk cId="3011731901" sldId="2096975533"/>
            <ac:cxnSpMk id="21" creationId="{9BC53C55-026F-4226-B517-25EBB126235D}"/>
          </ac:cxnSpMkLst>
        </pc:cxnChg>
        <pc:cxnChg chg="add mod topLvl">
          <ac:chgData name="TEON (Tetiana Onyshchenko)" userId="141dee89-0996-4114-a23a-1a3ecd503b44" providerId="ADAL" clId="{F51EA4A5-2673-430B-A644-137B8A99C935}" dt="2021-08-02T13:46:26.108" v="8330" actId="164"/>
          <ac:cxnSpMkLst>
            <pc:docMk/>
            <pc:sldMk cId="3011731901" sldId="2096975533"/>
            <ac:cxnSpMk id="23" creationId="{0E93B297-BA7A-4508-AB6B-2698463021FF}"/>
          </ac:cxnSpMkLst>
        </pc:cxnChg>
        <pc:cxnChg chg="add mod topLvl">
          <ac:chgData name="TEON (Tetiana Onyshchenko)" userId="141dee89-0996-4114-a23a-1a3ecd503b44" providerId="ADAL" clId="{F51EA4A5-2673-430B-A644-137B8A99C935}" dt="2021-08-02T13:46:26.108" v="8330" actId="164"/>
          <ac:cxnSpMkLst>
            <pc:docMk/>
            <pc:sldMk cId="3011731901" sldId="2096975533"/>
            <ac:cxnSpMk id="25" creationId="{ED3B96B6-96FD-4A4E-BA35-29D5357BD249}"/>
          </ac:cxnSpMkLst>
        </pc:cxnChg>
        <pc:cxnChg chg="add mod topLvl">
          <ac:chgData name="TEON (Tetiana Onyshchenko)" userId="141dee89-0996-4114-a23a-1a3ecd503b44" providerId="ADAL" clId="{F51EA4A5-2673-430B-A644-137B8A99C935}" dt="2021-08-02T13:46:26.108" v="8330" actId="164"/>
          <ac:cxnSpMkLst>
            <pc:docMk/>
            <pc:sldMk cId="3011731901" sldId="2096975533"/>
            <ac:cxnSpMk id="27" creationId="{695D4DCE-823F-49D6-BB09-8525D7C1D5F4}"/>
          </ac:cxnSpMkLst>
        </pc:cxnChg>
        <pc:cxnChg chg="add mod topLvl">
          <ac:chgData name="TEON (Tetiana Onyshchenko)" userId="141dee89-0996-4114-a23a-1a3ecd503b44" providerId="ADAL" clId="{F51EA4A5-2673-430B-A644-137B8A99C935}" dt="2021-08-02T13:46:26.108" v="8330" actId="164"/>
          <ac:cxnSpMkLst>
            <pc:docMk/>
            <pc:sldMk cId="3011731901" sldId="2096975533"/>
            <ac:cxnSpMk id="37" creationId="{7F23FE39-A8DD-425B-B5CF-0A226523A311}"/>
          </ac:cxnSpMkLst>
        </pc:cxnChg>
      </pc:sldChg>
      <pc:sldChg chg="addSp delSp modSp new mod ord modNotesTx">
        <pc:chgData name="TEON (Tetiana Onyshchenko)" userId="141dee89-0996-4114-a23a-1a3ecd503b44" providerId="ADAL" clId="{F51EA4A5-2673-430B-A644-137B8A99C935}" dt="2021-08-11T11:17:12.480" v="17393" actId="20577"/>
        <pc:sldMkLst>
          <pc:docMk/>
          <pc:sldMk cId="1096148804" sldId="2096975534"/>
        </pc:sldMkLst>
        <pc:spChg chg="mod">
          <ac:chgData name="TEON (Tetiana Onyshchenko)" userId="141dee89-0996-4114-a23a-1a3ecd503b44" providerId="ADAL" clId="{F51EA4A5-2673-430B-A644-137B8A99C935}" dt="2021-08-02T16:21:11.944" v="9695" actId="20577"/>
          <ac:spMkLst>
            <pc:docMk/>
            <pc:sldMk cId="1096148804" sldId="2096975534"/>
            <ac:spMk id="2" creationId="{E0F7689B-F5E2-4396-85F7-F5E9C16FFE22}"/>
          </ac:spMkLst>
        </pc:spChg>
        <pc:spChg chg="add mod">
          <ac:chgData name="TEON (Tetiana Onyshchenko)" userId="141dee89-0996-4114-a23a-1a3ecd503b44" providerId="ADAL" clId="{F51EA4A5-2673-430B-A644-137B8A99C935}" dt="2021-08-03T08:48:22.717" v="11312"/>
          <ac:spMkLst>
            <pc:docMk/>
            <pc:sldMk cId="1096148804" sldId="2096975534"/>
            <ac:spMk id="3" creationId="{22A2EFF1-17A9-4606-9F93-A0524A6B0514}"/>
          </ac:spMkLst>
        </pc:spChg>
        <pc:spChg chg="del">
          <ac:chgData name="TEON (Tetiana Onyshchenko)" userId="141dee89-0996-4114-a23a-1a3ecd503b44" providerId="ADAL" clId="{F51EA4A5-2673-430B-A644-137B8A99C935}" dt="2021-08-02T13:57:26.065" v="8486" actId="478"/>
          <ac:spMkLst>
            <pc:docMk/>
            <pc:sldMk cId="1096148804" sldId="2096975534"/>
            <ac:spMk id="3" creationId="{3F1E2700-43C5-416B-A896-33C89A444723}"/>
          </ac:spMkLst>
        </pc:spChg>
        <pc:spChg chg="add del mod">
          <ac:chgData name="TEON (Tetiana Onyshchenko)" userId="141dee89-0996-4114-a23a-1a3ecd503b44" providerId="ADAL" clId="{F51EA4A5-2673-430B-A644-137B8A99C935}" dt="2021-08-02T14:00:13.915" v="8549" actId="478"/>
          <ac:spMkLst>
            <pc:docMk/>
            <pc:sldMk cId="1096148804" sldId="2096975534"/>
            <ac:spMk id="4" creationId="{5FA69827-0409-4C18-9363-1C947719EF16}"/>
          </ac:spMkLst>
        </pc:spChg>
        <pc:spChg chg="add del mod">
          <ac:chgData name="TEON (Tetiana Onyshchenko)" userId="141dee89-0996-4114-a23a-1a3ecd503b44" providerId="ADAL" clId="{F51EA4A5-2673-430B-A644-137B8A99C935}" dt="2021-08-02T13:59:36.710" v="8533" actId="478"/>
          <ac:spMkLst>
            <pc:docMk/>
            <pc:sldMk cId="1096148804" sldId="2096975534"/>
            <ac:spMk id="5" creationId="{0FBDC7C4-A1E4-4B4E-AF9D-D51A6BC0A68D}"/>
          </ac:spMkLst>
        </pc:spChg>
        <pc:spChg chg="add del mod">
          <ac:chgData name="TEON (Tetiana Onyshchenko)" userId="141dee89-0996-4114-a23a-1a3ecd503b44" providerId="ADAL" clId="{F51EA4A5-2673-430B-A644-137B8A99C935}" dt="2021-08-02T14:00:16.244" v="8550" actId="478"/>
          <ac:spMkLst>
            <pc:docMk/>
            <pc:sldMk cId="1096148804" sldId="2096975534"/>
            <ac:spMk id="7" creationId="{2E6A6B89-9059-4169-AFC2-65714291CB1F}"/>
          </ac:spMkLst>
        </pc:spChg>
      </pc:sldChg>
      <pc:sldChg chg="addSp delSp modSp mod modAnim modNotesTx">
        <pc:chgData name="TEON (Tetiana Onyshchenko)" userId="141dee89-0996-4114-a23a-1a3ecd503b44" providerId="ADAL" clId="{F51EA4A5-2673-430B-A644-137B8A99C935}" dt="2021-08-11T11:18:01.294" v="17404" actId="113"/>
        <pc:sldMkLst>
          <pc:docMk/>
          <pc:sldMk cId="2038569587" sldId="2096975535"/>
        </pc:sldMkLst>
        <pc:spChg chg="add mod">
          <ac:chgData name="TEON (Tetiana Onyshchenko)" userId="141dee89-0996-4114-a23a-1a3ecd503b44" providerId="ADAL" clId="{F51EA4A5-2673-430B-A644-137B8A99C935}" dt="2021-08-02T15:48:16.024" v="9420" actId="1076"/>
          <ac:spMkLst>
            <pc:docMk/>
            <pc:sldMk cId="2038569587" sldId="2096975535"/>
            <ac:spMk id="2" creationId="{D266DE73-04AF-47A7-93ED-998F43EC5F33}"/>
          </ac:spMkLst>
        </pc:spChg>
        <pc:spChg chg="add mod">
          <ac:chgData name="TEON (Tetiana Onyshchenko)" userId="141dee89-0996-4114-a23a-1a3ecd503b44" providerId="ADAL" clId="{F51EA4A5-2673-430B-A644-137B8A99C935}" dt="2021-08-02T15:47:18.443" v="9417" actId="1076"/>
          <ac:spMkLst>
            <pc:docMk/>
            <pc:sldMk cId="2038569587" sldId="2096975535"/>
            <ac:spMk id="3" creationId="{3A15DE39-9228-4289-B760-E78ECB4EA165}"/>
          </ac:spMkLst>
        </pc:spChg>
        <pc:spChg chg="mod">
          <ac:chgData name="TEON (Tetiana Onyshchenko)" userId="141dee89-0996-4114-a23a-1a3ecd503b44" providerId="ADAL" clId="{F51EA4A5-2673-430B-A644-137B8A99C935}" dt="2021-08-02T14:00:39.073" v="8564" actId="403"/>
          <ac:spMkLst>
            <pc:docMk/>
            <pc:sldMk cId="2038569587" sldId="2096975535"/>
            <ac:spMk id="43" creationId="{318B2289-99FF-4F4E-A044-9D1F483D0E8C}"/>
          </ac:spMkLst>
        </pc:spChg>
        <pc:spChg chg="del">
          <ac:chgData name="TEON (Tetiana Onyshchenko)" userId="141dee89-0996-4114-a23a-1a3ecd503b44" providerId="ADAL" clId="{F51EA4A5-2673-430B-A644-137B8A99C935}" dt="2021-08-02T14:00:33.597" v="8560" actId="478"/>
          <ac:spMkLst>
            <pc:docMk/>
            <pc:sldMk cId="2038569587" sldId="2096975535"/>
            <ac:spMk id="47" creationId="{76400919-4391-488C-9230-FC8459863A21}"/>
          </ac:spMkLst>
        </pc:spChg>
        <pc:grpChg chg="del">
          <ac:chgData name="TEON (Tetiana Onyshchenko)" userId="141dee89-0996-4114-a23a-1a3ecd503b44" providerId="ADAL" clId="{F51EA4A5-2673-430B-A644-137B8A99C935}" dt="2021-08-02T14:00:35.416" v="8561" actId="478"/>
          <ac:grpSpMkLst>
            <pc:docMk/>
            <pc:sldMk cId="2038569587" sldId="2096975535"/>
            <ac:grpSpMk id="35" creationId="{688278EA-41C5-45E3-8C8D-2F050556679A}"/>
          </ac:grpSpMkLst>
        </pc:grpChg>
        <pc:grpChg chg="del">
          <ac:chgData name="TEON (Tetiana Onyshchenko)" userId="141dee89-0996-4114-a23a-1a3ecd503b44" providerId="ADAL" clId="{F51EA4A5-2673-430B-A644-137B8A99C935}" dt="2021-08-02T14:00:33.597" v="8560" actId="478"/>
          <ac:grpSpMkLst>
            <pc:docMk/>
            <pc:sldMk cId="2038569587" sldId="2096975535"/>
            <ac:grpSpMk id="42" creationId="{2893AA40-FA6B-445A-A98A-E39CFC7D8033}"/>
          </ac:grpSpMkLst>
        </pc:grpChg>
        <pc:grpChg chg="del">
          <ac:chgData name="TEON (Tetiana Onyshchenko)" userId="141dee89-0996-4114-a23a-1a3ecd503b44" providerId="ADAL" clId="{F51EA4A5-2673-430B-A644-137B8A99C935}" dt="2021-08-02T14:00:33.597" v="8560" actId="478"/>
          <ac:grpSpMkLst>
            <pc:docMk/>
            <pc:sldMk cId="2038569587" sldId="2096975535"/>
            <ac:grpSpMk id="46" creationId="{9B9E8833-6902-4560-AFC7-236F689DAE1F}"/>
          </ac:grpSpMkLst>
        </pc:grpChg>
        <pc:picChg chg="add del mod">
          <ac:chgData name="TEON (Tetiana Onyshchenko)" userId="141dee89-0996-4114-a23a-1a3ecd503b44" providerId="ADAL" clId="{F51EA4A5-2673-430B-A644-137B8A99C935}" dt="2021-08-02T15:38:50.607" v="9069" actId="478"/>
          <ac:picMkLst>
            <pc:docMk/>
            <pc:sldMk cId="2038569587" sldId="2096975535"/>
            <ac:picMk id="38" creationId="{44418213-A5BA-4225-BA92-0F7187434BA8}"/>
          </ac:picMkLst>
        </pc:picChg>
        <pc:picChg chg="add mod">
          <ac:chgData name="TEON (Tetiana Onyshchenko)" userId="141dee89-0996-4114-a23a-1a3ecd503b44" providerId="ADAL" clId="{F51EA4A5-2673-430B-A644-137B8A99C935}" dt="2021-08-02T15:48:27.730" v="9422" actId="1076"/>
          <ac:picMkLst>
            <pc:docMk/>
            <pc:sldMk cId="2038569587" sldId="2096975535"/>
            <ac:picMk id="39" creationId="{F86229AB-D8ED-4A32-BD6C-924AC6A0684D}"/>
          </ac:picMkLst>
        </pc:picChg>
        <pc:picChg chg="add del mod">
          <ac:chgData name="TEON (Tetiana Onyshchenko)" userId="141dee89-0996-4114-a23a-1a3ecd503b44" providerId="ADAL" clId="{F51EA4A5-2673-430B-A644-137B8A99C935}" dt="2021-08-02T15:48:23.740" v="9421" actId="478"/>
          <ac:picMkLst>
            <pc:docMk/>
            <pc:sldMk cId="2038569587" sldId="2096975535"/>
            <ac:picMk id="40" creationId="{33046925-4669-4681-8C6F-F00C6CD4CE78}"/>
          </ac:picMkLst>
        </pc:picChg>
      </pc:sldChg>
      <pc:sldChg chg="addSp delSp modSp new mod modNotesTx">
        <pc:chgData name="TEON (Tetiana Onyshchenko)" userId="141dee89-0996-4114-a23a-1a3ecd503b44" providerId="ADAL" clId="{F51EA4A5-2673-430B-A644-137B8A99C935}" dt="2021-08-02T16:01:36.897" v="9429" actId="115"/>
        <pc:sldMkLst>
          <pc:docMk/>
          <pc:sldMk cId="2641449792" sldId="2096975536"/>
        </pc:sldMkLst>
        <pc:spChg chg="del">
          <ac:chgData name="TEON (Tetiana Onyshchenko)" userId="141dee89-0996-4114-a23a-1a3ecd503b44" providerId="ADAL" clId="{F51EA4A5-2673-430B-A644-137B8A99C935}" dt="2021-08-02T15:15:08.312" v="8618" actId="478"/>
          <ac:spMkLst>
            <pc:docMk/>
            <pc:sldMk cId="2641449792" sldId="2096975536"/>
            <ac:spMk id="2" creationId="{7EA7C2A3-A76E-41CD-9834-9DB535232524}"/>
          </ac:spMkLst>
        </pc:spChg>
        <pc:spChg chg="del">
          <ac:chgData name="TEON (Tetiana Onyshchenko)" userId="141dee89-0996-4114-a23a-1a3ecd503b44" providerId="ADAL" clId="{F51EA4A5-2673-430B-A644-137B8A99C935}" dt="2021-08-02T15:15:07.093" v="8617" actId="478"/>
          <ac:spMkLst>
            <pc:docMk/>
            <pc:sldMk cId="2641449792" sldId="2096975536"/>
            <ac:spMk id="3" creationId="{2AB27823-FB37-4D7D-BC24-4CB6B339F387}"/>
          </ac:spMkLst>
        </pc:spChg>
        <pc:spChg chg="del">
          <ac:chgData name="TEON (Tetiana Onyshchenko)" userId="141dee89-0996-4114-a23a-1a3ecd503b44" providerId="ADAL" clId="{F51EA4A5-2673-430B-A644-137B8A99C935}" dt="2021-08-02T15:31:30.459" v="8962" actId="478"/>
          <ac:spMkLst>
            <pc:docMk/>
            <pc:sldMk cId="2641449792" sldId="2096975536"/>
            <ac:spMk id="4" creationId="{E4A2257F-C8EB-4024-8FF7-FA9143CEFE14}"/>
          </ac:spMkLst>
        </pc:spChg>
        <pc:spChg chg="add mod topLvl">
          <ac:chgData name="TEON (Tetiana Onyshchenko)" userId="141dee89-0996-4114-a23a-1a3ecd503b44" providerId="ADAL" clId="{F51EA4A5-2673-430B-A644-137B8A99C935}" dt="2021-08-02T15:35:04.964" v="8999" actId="164"/>
          <ac:spMkLst>
            <pc:docMk/>
            <pc:sldMk cId="2641449792" sldId="2096975536"/>
            <ac:spMk id="9" creationId="{09F1ADC5-D769-4C05-9DB2-24A3126FB074}"/>
          </ac:spMkLst>
        </pc:spChg>
        <pc:spChg chg="add mod topLvl">
          <ac:chgData name="TEON (Tetiana Onyshchenko)" userId="141dee89-0996-4114-a23a-1a3ecd503b44" providerId="ADAL" clId="{F51EA4A5-2673-430B-A644-137B8A99C935}" dt="2021-08-02T15:35:04.964" v="8999" actId="164"/>
          <ac:spMkLst>
            <pc:docMk/>
            <pc:sldMk cId="2641449792" sldId="2096975536"/>
            <ac:spMk id="10" creationId="{B9DD1404-5B37-418B-836D-6D9CCAD13F65}"/>
          </ac:spMkLst>
        </pc:spChg>
        <pc:spChg chg="add mod topLvl">
          <ac:chgData name="TEON (Tetiana Onyshchenko)" userId="141dee89-0996-4114-a23a-1a3ecd503b44" providerId="ADAL" clId="{F51EA4A5-2673-430B-A644-137B8A99C935}" dt="2021-08-02T15:35:04.964" v="8999" actId="164"/>
          <ac:spMkLst>
            <pc:docMk/>
            <pc:sldMk cId="2641449792" sldId="2096975536"/>
            <ac:spMk id="11" creationId="{3704DD48-AA9D-4FC8-8D2B-7733D122AC8F}"/>
          </ac:spMkLst>
        </pc:spChg>
        <pc:spChg chg="add mod topLvl">
          <ac:chgData name="TEON (Tetiana Onyshchenko)" userId="141dee89-0996-4114-a23a-1a3ecd503b44" providerId="ADAL" clId="{F51EA4A5-2673-430B-A644-137B8A99C935}" dt="2021-08-02T15:34:57.042" v="8998" actId="164"/>
          <ac:spMkLst>
            <pc:docMk/>
            <pc:sldMk cId="2641449792" sldId="2096975536"/>
            <ac:spMk id="12" creationId="{67B6CB32-F557-4782-AFEC-F6AA64612ECE}"/>
          </ac:spMkLst>
        </pc:spChg>
        <pc:spChg chg="add mod topLvl">
          <ac:chgData name="TEON (Tetiana Onyshchenko)" userId="141dee89-0996-4114-a23a-1a3ecd503b44" providerId="ADAL" clId="{F51EA4A5-2673-430B-A644-137B8A99C935}" dt="2021-08-02T15:34:57.042" v="8998" actId="164"/>
          <ac:spMkLst>
            <pc:docMk/>
            <pc:sldMk cId="2641449792" sldId="2096975536"/>
            <ac:spMk id="13" creationId="{19723953-9823-4B1C-A7B6-F98C684A1557}"/>
          </ac:spMkLst>
        </pc:spChg>
        <pc:spChg chg="add mod topLvl">
          <ac:chgData name="TEON (Tetiana Onyshchenko)" userId="141dee89-0996-4114-a23a-1a3ecd503b44" providerId="ADAL" clId="{F51EA4A5-2673-430B-A644-137B8A99C935}" dt="2021-08-02T15:34:57.042" v="8998" actId="164"/>
          <ac:spMkLst>
            <pc:docMk/>
            <pc:sldMk cId="2641449792" sldId="2096975536"/>
            <ac:spMk id="14" creationId="{9F5E8B77-A89A-43C5-8999-5813FA612B00}"/>
          </ac:spMkLst>
        </pc:spChg>
        <pc:spChg chg="add mod topLvl">
          <ac:chgData name="TEON (Tetiana Onyshchenko)" userId="141dee89-0996-4114-a23a-1a3ecd503b44" providerId="ADAL" clId="{F51EA4A5-2673-430B-A644-137B8A99C935}" dt="2021-08-02T15:34:57.042" v="8998" actId="164"/>
          <ac:spMkLst>
            <pc:docMk/>
            <pc:sldMk cId="2641449792" sldId="2096975536"/>
            <ac:spMk id="15" creationId="{6247DD5F-FF23-44D1-AC95-FE8C568F5DD1}"/>
          </ac:spMkLst>
        </pc:spChg>
        <pc:spChg chg="add mod topLvl">
          <ac:chgData name="TEON (Tetiana Onyshchenko)" userId="141dee89-0996-4114-a23a-1a3ecd503b44" providerId="ADAL" clId="{F51EA4A5-2673-430B-A644-137B8A99C935}" dt="2021-08-02T15:34:57.042" v="8998" actId="164"/>
          <ac:spMkLst>
            <pc:docMk/>
            <pc:sldMk cId="2641449792" sldId="2096975536"/>
            <ac:spMk id="16" creationId="{CC98D23F-4A82-4CEF-8D22-338514FA0E60}"/>
          </ac:spMkLst>
        </pc:spChg>
        <pc:spChg chg="add mod topLvl">
          <ac:chgData name="TEON (Tetiana Onyshchenko)" userId="141dee89-0996-4114-a23a-1a3ecd503b44" providerId="ADAL" clId="{F51EA4A5-2673-430B-A644-137B8A99C935}" dt="2021-08-02T15:34:57.042" v="8998" actId="164"/>
          <ac:spMkLst>
            <pc:docMk/>
            <pc:sldMk cId="2641449792" sldId="2096975536"/>
            <ac:spMk id="17" creationId="{2E1D4550-E812-4742-8D2E-810EFFBFFF34}"/>
          </ac:spMkLst>
        </pc:spChg>
        <pc:spChg chg="add mod topLvl">
          <ac:chgData name="TEON (Tetiana Onyshchenko)" userId="141dee89-0996-4114-a23a-1a3ecd503b44" providerId="ADAL" clId="{F51EA4A5-2673-430B-A644-137B8A99C935}" dt="2021-08-02T15:34:57.042" v="8998" actId="164"/>
          <ac:spMkLst>
            <pc:docMk/>
            <pc:sldMk cId="2641449792" sldId="2096975536"/>
            <ac:spMk id="18" creationId="{9CBB89DD-6608-4EA9-948F-5CBA91AED429}"/>
          </ac:spMkLst>
        </pc:spChg>
        <pc:spChg chg="add mod topLvl">
          <ac:chgData name="TEON (Tetiana Onyshchenko)" userId="141dee89-0996-4114-a23a-1a3ecd503b44" providerId="ADAL" clId="{F51EA4A5-2673-430B-A644-137B8A99C935}" dt="2021-08-02T15:34:57.042" v="8998" actId="164"/>
          <ac:spMkLst>
            <pc:docMk/>
            <pc:sldMk cId="2641449792" sldId="2096975536"/>
            <ac:spMk id="19" creationId="{ED332664-CC3A-4836-A34A-0A1D7A1D3C54}"/>
          </ac:spMkLst>
        </pc:spChg>
        <pc:spChg chg="add mod topLvl">
          <ac:chgData name="TEON (Tetiana Onyshchenko)" userId="141dee89-0996-4114-a23a-1a3ecd503b44" providerId="ADAL" clId="{F51EA4A5-2673-430B-A644-137B8A99C935}" dt="2021-08-02T15:34:57.042" v="8998" actId="164"/>
          <ac:spMkLst>
            <pc:docMk/>
            <pc:sldMk cId="2641449792" sldId="2096975536"/>
            <ac:spMk id="20" creationId="{569A760E-B3E9-441B-8925-F91F88A99A8A}"/>
          </ac:spMkLst>
        </pc:spChg>
        <pc:spChg chg="add mod topLvl">
          <ac:chgData name="TEON (Tetiana Onyshchenko)" userId="141dee89-0996-4114-a23a-1a3ecd503b44" providerId="ADAL" clId="{F51EA4A5-2673-430B-A644-137B8A99C935}" dt="2021-08-02T15:34:57.042" v="8998" actId="164"/>
          <ac:spMkLst>
            <pc:docMk/>
            <pc:sldMk cId="2641449792" sldId="2096975536"/>
            <ac:spMk id="21" creationId="{B84DF020-ADCE-482B-9071-3919745CE260}"/>
          </ac:spMkLst>
        </pc:spChg>
        <pc:spChg chg="add mod">
          <ac:chgData name="TEON (Tetiana Onyshchenko)" userId="141dee89-0996-4114-a23a-1a3ecd503b44" providerId="ADAL" clId="{F51EA4A5-2673-430B-A644-137B8A99C935}" dt="2021-08-02T15:31:38.774" v="8963"/>
          <ac:spMkLst>
            <pc:docMk/>
            <pc:sldMk cId="2641449792" sldId="2096975536"/>
            <ac:spMk id="22" creationId="{3918C4EC-FFE6-4843-A723-03E1C61AC154}"/>
          </ac:spMkLst>
        </pc:spChg>
        <pc:spChg chg="add mod">
          <ac:chgData name="TEON (Tetiana Onyshchenko)" userId="141dee89-0996-4114-a23a-1a3ecd503b44" providerId="ADAL" clId="{F51EA4A5-2673-430B-A644-137B8A99C935}" dt="2021-08-02T16:01:36.897" v="9429" actId="115"/>
          <ac:spMkLst>
            <pc:docMk/>
            <pc:sldMk cId="2641449792" sldId="2096975536"/>
            <ac:spMk id="28" creationId="{35CFA781-467E-4DEC-9419-D519F35EA8C0}"/>
          </ac:spMkLst>
        </pc:spChg>
        <pc:grpChg chg="add del mod">
          <ac:chgData name="TEON (Tetiana Onyshchenko)" userId="141dee89-0996-4114-a23a-1a3ecd503b44" providerId="ADAL" clId="{F51EA4A5-2673-430B-A644-137B8A99C935}" dt="2021-08-02T15:34:52.085" v="8997" actId="165"/>
          <ac:grpSpMkLst>
            <pc:docMk/>
            <pc:sldMk cId="2641449792" sldId="2096975536"/>
            <ac:grpSpMk id="27" creationId="{498BD412-A1DF-4E99-BB96-06E45F99BC03}"/>
          </ac:grpSpMkLst>
        </pc:grpChg>
        <pc:grpChg chg="add mod">
          <ac:chgData name="TEON (Tetiana Onyshchenko)" userId="141dee89-0996-4114-a23a-1a3ecd503b44" providerId="ADAL" clId="{F51EA4A5-2673-430B-A644-137B8A99C935}" dt="2021-08-02T15:35:12.105" v="9019" actId="1036"/>
          <ac:grpSpMkLst>
            <pc:docMk/>
            <pc:sldMk cId="2641449792" sldId="2096975536"/>
            <ac:grpSpMk id="29" creationId="{A46685B9-78B4-4A33-A36A-423B4D3F9C24}"/>
          </ac:grpSpMkLst>
        </pc:grpChg>
        <pc:grpChg chg="add mod">
          <ac:chgData name="TEON (Tetiana Onyshchenko)" userId="141dee89-0996-4114-a23a-1a3ecd503b44" providerId="ADAL" clId="{F51EA4A5-2673-430B-A644-137B8A99C935}" dt="2021-08-02T15:35:57.532" v="9053" actId="1036"/>
          <ac:grpSpMkLst>
            <pc:docMk/>
            <pc:sldMk cId="2641449792" sldId="2096975536"/>
            <ac:grpSpMk id="30" creationId="{F5A27A62-7F89-45EB-9C15-82F2ACDB6095}"/>
          </ac:grpSpMkLst>
        </pc:grpChg>
        <pc:picChg chg="add del mod">
          <ac:chgData name="TEON (Tetiana Onyshchenko)" userId="141dee89-0996-4114-a23a-1a3ecd503b44" providerId="ADAL" clId="{F51EA4A5-2673-430B-A644-137B8A99C935}" dt="2021-08-02T15:16:37.599" v="8629" actId="478"/>
          <ac:picMkLst>
            <pc:docMk/>
            <pc:sldMk cId="2641449792" sldId="2096975536"/>
            <ac:picMk id="5" creationId="{E0F7ED88-141C-483F-8612-2D04E5D6F096}"/>
          </ac:picMkLst>
        </pc:picChg>
        <pc:picChg chg="add del mod">
          <ac:chgData name="TEON (Tetiana Onyshchenko)" userId="141dee89-0996-4114-a23a-1a3ecd503b44" providerId="ADAL" clId="{F51EA4A5-2673-430B-A644-137B8A99C935}" dt="2021-08-02T15:16:37.599" v="8629" actId="478"/>
          <ac:picMkLst>
            <pc:docMk/>
            <pc:sldMk cId="2641449792" sldId="2096975536"/>
            <ac:picMk id="6" creationId="{724B7F3D-5080-4FA2-9B4A-06757AA6DE61}"/>
          </ac:picMkLst>
        </pc:picChg>
        <pc:picChg chg="add mod topLvl">
          <ac:chgData name="TEON (Tetiana Onyshchenko)" userId="141dee89-0996-4114-a23a-1a3ecd503b44" providerId="ADAL" clId="{F51EA4A5-2673-430B-A644-137B8A99C935}" dt="2021-08-02T15:34:57.042" v="8998" actId="164"/>
          <ac:picMkLst>
            <pc:docMk/>
            <pc:sldMk cId="2641449792" sldId="2096975536"/>
            <ac:picMk id="7" creationId="{491435C0-6C12-4DE6-B926-7BA51AD0F0F1}"/>
          </ac:picMkLst>
        </pc:picChg>
        <pc:picChg chg="add del mod">
          <ac:chgData name="TEON (Tetiana Onyshchenko)" userId="141dee89-0996-4114-a23a-1a3ecd503b44" providerId="ADAL" clId="{F51EA4A5-2673-430B-A644-137B8A99C935}" dt="2021-08-02T15:31:26.463" v="8961" actId="478"/>
          <ac:picMkLst>
            <pc:docMk/>
            <pc:sldMk cId="2641449792" sldId="2096975536"/>
            <ac:picMk id="8" creationId="{4DE5872D-D827-414A-87F9-6D5455A4D460}"/>
          </ac:picMkLst>
        </pc:picChg>
        <pc:picChg chg="add mod ord topLvl">
          <ac:chgData name="TEON (Tetiana Onyshchenko)" userId="141dee89-0996-4114-a23a-1a3ecd503b44" providerId="ADAL" clId="{F51EA4A5-2673-430B-A644-137B8A99C935}" dt="2021-08-02T15:35:47.969" v="9039" actId="1035"/>
          <ac:picMkLst>
            <pc:docMk/>
            <pc:sldMk cId="2641449792" sldId="2096975536"/>
            <ac:picMk id="23" creationId="{DC50CD1C-E4EA-4921-9F29-5B992D6D66F7}"/>
          </ac:picMkLst>
        </pc:picChg>
        <pc:picChg chg="add mod topLvl">
          <ac:chgData name="TEON (Tetiana Onyshchenko)" userId="141dee89-0996-4114-a23a-1a3ecd503b44" providerId="ADAL" clId="{F51EA4A5-2673-430B-A644-137B8A99C935}" dt="2021-08-02T15:35:04.964" v="8999" actId="164"/>
          <ac:picMkLst>
            <pc:docMk/>
            <pc:sldMk cId="2641449792" sldId="2096975536"/>
            <ac:picMk id="24" creationId="{6754073C-7AF3-441B-A520-BFBD47B8A727}"/>
          </ac:picMkLst>
        </pc:picChg>
        <pc:picChg chg="add del mod">
          <ac:chgData name="TEON (Tetiana Onyshchenko)" userId="141dee89-0996-4114-a23a-1a3ecd503b44" providerId="ADAL" clId="{F51EA4A5-2673-430B-A644-137B8A99C935}" dt="2021-08-02T15:33:17.202" v="8979" actId="478"/>
          <ac:picMkLst>
            <pc:docMk/>
            <pc:sldMk cId="2641449792" sldId="2096975536"/>
            <ac:picMk id="25" creationId="{A033AD9E-8659-4CD0-ACB8-F743543F3A7B}"/>
          </ac:picMkLst>
        </pc:picChg>
        <pc:picChg chg="add mod topLvl">
          <ac:chgData name="TEON (Tetiana Onyshchenko)" userId="141dee89-0996-4114-a23a-1a3ecd503b44" providerId="ADAL" clId="{F51EA4A5-2673-430B-A644-137B8A99C935}" dt="2021-08-02T15:35:04.964" v="8999" actId="164"/>
          <ac:picMkLst>
            <pc:docMk/>
            <pc:sldMk cId="2641449792" sldId="2096975536"/>
            <ac:picMk id="26" creationId="{D26EF042-4495-468A-B389-36CB9E2870EA}"/>
          </ac:picMkLst>
        </pc:picChg>
      </pc:sldChg>
      <pc:sldChg chg="addSp delSp modSp new mod delAnim modAnim modNotesTx">
        <pc:chgData name="TEON (Tetiana Onyshchenko)" userId="141dee89-0996-4114-a23a-1a3ecd503b44" providerId="ADAL" clId="{F51EA4A5-2673-430B-A644-137B8A99C935}" dt="2021-08-11T11:21:53.882" v="17432" actId="6549"/>
        <pc:sldMkLst>
          <pc:docMk/>
          <pc:sldMk cId="944034301" sldId="2096975537"/>
        </pc:sldMkLst>
        <pc:spChg chg="del">
          <ac:chgData name="TEON (Tetiana Onyshchenko)" userId="141dee89-0996-4114-a23a-1a3ecd503b44" providerId="ADAL" clId="{F51EA4A5-2673-430B-A644-137B8A99C935}" dt="2021-08-02T16:03:04.994" v="9431" actId="478"/>
          <ac:spMkLst>
            <pc:docMk/>
            <pc:sldMk cId="944034301" sldId="2096975537"/>
            <ac:spMk id="2" creationId="{55D33EDE-56F2-4AA0-B454-2511D44EF124}"/>
          </ac:spMkLst>
        </pc:spChg>
        <pc:spChg chg="mod">
          <ac:chgData name="TEON (Tetiana Onyshchenko)" userId="141dee89-0996-4114-a23a-1a3ecd503b44" providerId="ADAL" clId="{F51EA4A5-2673-430B-A644-137B8A99C935}" dt="2021-08-11T11:20:47.384" v="17422" actId="20577"/>
          <ac:spMkLst>
            <pc:docMk/>
            <pc:sldMk cId="944034301" sldId="2096975537"/>
            <ac:spMk id="3" creationId="{A1C09858-7C5B-4F0D-BFFB-6FDB88E96F6F}"/>
          </ac:spMkLst>
        </pc:spChg>
        <pc:spChg chg="del">
          <ac:chgData name="TEON (Tetiana Onyshchenko)" userId="141dee89-0996-4114-a23a-1a3ecd503b44" providerId="ADAL" clId="{F51EA4A5-2673-430B-A644-137B8A99C935}" dt="2021-08-02T16:12:47.007" v="9583" actId="478"/>
          <ac:spMkLst>
            <pc:docMk/>
            <pc:sldMk cId="944034301" sldId="2096975537"/>
            <ac:spMk id="4" creationId="{6F10E812-69E5-467F-A684-E8D0D8637C28}"/>
          </ac:spMkLst>
        </pc:spChg>
        <pc:spChg chg="add mod">
          <ac:chgData name="TEON (Tetiana Onyshchenko)" userId="141dee89-0996-4114-a23a-1a3ecd503b44" providerId="ADAL" clId="{F51EA4A5-2673-430B-A644-137B8A99C935}" dt="2021-08-03T06:41:26.806" v="9808" actId="404"/>
          <ac:spMkLst>
            <pc:docMk/>
            <pc:sldMk cId="944034301" sldId="2096975537"/>
            <ac:spMk id="5" creationId="{A815D7FA-BE50-4827-B681-7A12B2B35D27}"/>
          </ac:spMkLst>
        </pc:spChg>
        <pc:spChg chg="add del mod">
          <ac:chgData name="TEON (Tetiana Onyshchenko)" userId="141dee89-0996-4114-a23a-1a3ecd503b44" providerId="ADAL" clId="{F51EA4A5-2673-430B-A644-137B8A99C935}" dt="2021-08-02T16:19:32.915" v="9673"/>
          <ac:spMkLst>
            <pc:docMk/>
            <pc:sldMk cId="944034301" sldId="2096975537"/>
            <ac:spMk id="6" creationId="{81A25BDF-02EE-42F3-900D-7C5661278552}"/>
          </ac:spMkLst>
        </pc:spChg>
        <pc:spChg chg="add del mod">
          <ac:chgData name="TEON (Tetiana Onyshchenko)" userId="141dee89-0996-4114-a23a-1a3ecd503b44" providerId="ADAL" clId="{F51EA4A5-2673-430B-A644-137B8A99C935}" dt="2021-08-02T16:12:39.991" v="9579" actId="478"/>
          <ac:spMkLst>
            <pc:docMk/>
            <pc:sldMk cId="944034301" sldId="2096975537"/>
            <ac:spMk id="9" creationId="{3B5C14E7-C6DE-47F9-AE89-BF9E2C77DF5C}"/>
          </ac:spMkLst>
        </pc:spChg>
        <pc:spChg chg="add mod">
          <ac:chgData name="TEON (Tetiana Onyshchenko)" userId="141dee89-0996-4114-a23a-1a3ecd503b44" providerId="ADAL" clId="{F51EA4A5-2673-430B-A644-137B8A99C935}" dt="2021-08-03T06:44:57.176" v="9838"/>
          <ac:spMkLst>
            <pc:docMk/>
            <pc:sldMk cId="944034301" sldId="2096975537"/>
            <ac:spMk id="9" creationId="{6487CFF1-0174-411A-888D-605178A0B176}"/>
          </ac:spMkLst>
        </pc:spChg>
        <pc:spChg chg="add mod">
          <ac:chgData name="TEON (Tetiana Onyshchenko)" userId="141dee89-0996-4114-a23a-1a3ecd503b44" providerId="ADAL" clId="{F51EA4A5-2673-430B-A644-137B8A99C935}" dt="2021-08-11T11:21:38.638" v="17430" actId="207"/>
          <ac:spMkLst>
            <pc:docMk/>
            <pc:sldMk cId="944034301" sldId="2096975537"/>
            <ac:spMk id="10" creationId="{04A1F63A-28D9-484A-8B1B-CE00C9B2C799}"/>
          </ac:spMkLst>
        </pc:spChg>
        <pc:grpChg chg="add del mod">
          <ac:chgData name="TEON (Tetiana Onyshchenko)" userId="141dee89-0996-4114-a23a-1a3ecd503b44" providerId="ADAL" clId="{F51EA4A5-2673-430B-A644-137B8A99C935}" dt="2021-08-11T11:20:18.958" v="17415" actId="21"/>
          <ac:grpSpMkLst>
            <pc:docMk/>
            <pc:sldMk cId="944034301" sldId="2096975537"/>
            <ac:grpSpMk id="2" creationId="{431DC4E1-0DA3-45EC-91B2-EDB9C79E11D3}"/>
          </ac:grpSpMkLst>
        </pc:grpChg>
        <pc:picChg chg="add mod">
          <ac:chgData name="TEON (Tetiana Onyshchenko)" userId="141dee89-0996-4114-a23a-1a3ecd503b44" providerId="ADAL" clId="{F51EA4A5-2673-430B-A644-137B8A99C935}" dt="2021-08-11T11:20:27.121" v="17419" actId="1076"/>
          <ac:picMkLst>
            <pc:docMk/>
            <pc:sldMk cId="944034301" sldId="2096975537"/>
            <ac:picMk id="4" creationId="{C752DEA7-5052-42A2-8E9C-25433D7C46C8}"/>
          </ac:picMkLst>
        </pc:picChg>
        <pc:picChg chg="add mod">
          <ac:chgData name="TEON (Tetiana Onyshchenko)" userId="141dee89-0996-4114-a23a-1a3ecd503b44" providerId="ADAL" clId="{F51EA4A5-2673-430B-A644-137B8A99C935}" dt="2021-08-11T11:21:04.664" v="17427" actId="1076"/>
          <ac:picMkLst>
            <pc:docMk/>
            <pc:sldMk cId="944034301" sldId="2096975537"/>
            <ac:picMk id="6" creationId="{ACDF90CD-DC31-4E06-997F-D903CA16219C}"/>
          </ac:picMkLst>
        </pc:picChg>
        <pc:picChg chg="add mod">
          <ac:chgData name="TEON (Tetiana Onyshchenko)" userId="141dee89-0996-4114-a23a-1a3ecd503b44" providerId="ADAL" clId="{F51EA4A5-2673-430B-A644-137B8A99C935}" dt="2021-08-11T11:19:52.468" v="17410" actId="164"/>
          <ac:picMkLst>
            <pc:docMk/>
            <pc:sldMk cId="944034301" sldId="2096975537"/>
            <ac:picMk id="7" creationId="{624D43AE-3718-4369-9109-1DDEA018234B}"/>
          </ac:picMkLst>
        </pc:picChg>
        <pc:picChg chg="add del mod">
          <ac:chgData name="TEON (Tetiana Onyshchenko)" userId="141dee89-0996-4114-a23a-1a3ecd503b44" providerId="ADAL" clId="{F51EA4A5-2673-430B-A644-137B8A99C935}" dt="2021-08-11T11:21:00.381" v="17425" actId="21"/>
          <ac:picMkLst>
            <pc:docMk/>
            <pc:sldMk cId="944034301" sldId="2096975537"/>
            <ac:picMk id="8" creationId="{8FD8ADFE-F836-4377-8D69-8F368E9C0912}"/>
          </ac:picMkLst>
        </pc:picChg>
        <pc:picChg chg="add del mod">
          <ac:chgData name="TEON (Tetiana Onyshchenko)" userId="141dee89-0996-4114-a23a-1a3ecd503b44" providerId="ADAL" clId="{F51EA4A5-2673-430B-A644-137B8A99C935}" dt="2021-08-02T16:14:34.682" v="9593" actId="478"/>
          <ac:picMkLst>
            <pc:docMk/>
            <pc:sldMk cId="944034301" sldId="2096975537"/>
            <ac:picMk id="11" creationId="{F5DD39C6-4FCE-47B3-AE42-D346AF1D9BDA}"/>
          </ac:picMkLst>
        </pc:picChg>
        <pc:picChg chg="add del mod">
          <ac:chgData name="TEON (Tetiana Onyshchenko)" userId="141dee89-0996-4114-a23a-1a3ecd503b44" providerId="ADAL" clId="{F51EA4A5-2673-430B-A644-137B8A99C935}" dt="2021-08-02T16:14:47.097" v="9598" actId="478"/>
          <ac:picMkLst>
            <pc:docMk/>
            <pc:sldMk cId="944034301" sldId="2096975537"/>
            <ac:picMk id="12" creationId="{9C67B4D8-E6CB-4FD6-9733-028468BF94F7}"/>
          </ac:picMkLst>
        </pc:picChg>
        <pc:picChg chg="add mod">
          <ac:chgData name="TEON (Tetiana Onyshchenko)" userId="141dee89-0996-4114-a23a-1a3ecd503b44" providerId="ADAL" clId="{F51EA4A5-2673-430B-A644-137B8A99C935}" dt="2021-08-11T11:19:52.468" v="17410" actId="164"/>
          <ac:picMkLst>
            <pc:docMk/>
            <pc:sldMk cId="944034301" sldId="2096975537"/>
            <ac:picMk id="13" creationId="{2C11A118-ADEA-4945-A097-CADE6A7FC19F}"/>
          </ac:picMkLst>
        </pc:picChg>
        <pc:picChg chg="add del mod">
          <ac:chgData name="TEON (Tetiana Onyshchenko)" userId="141dee89-0996-4114-a23a-1a3ecd503b44" providerId="ADAL" clId="{F51EA4A5-2673-430B-A644-137B8A99C935}" dt="2021-08-11T11:21:00.381" v="17425" actId="21"/>
          <ac:picMkLst>
            <pc:docMk/>
            <pc:sldMk cId="944034301" sldId="2096975537"/>
            <ac:picMk id="14" creationId="{BF56AB10-BE80-4FF2-B51B-685F0956A9E6}"/>
          </ac:picMkLst>
        </pc:picChg>
        <pc:picChg chg="add del mod">
          <ac:chgData name="TEON (Tetiana Onyshchenko)" userId="141dee89-0996-4114-a23a-1a3ecd503b44" providerId="ADAL" clId="{F51EA4A5-2673-430B-A644-137B8A99C935}" dt="2021-08-02T16:14:56.615" v="9601" actId="478"/>
          <ac:picMkLst>
            <pc:docMk/>
            <pc:sldMk cId="944034301" sldId="2096975537"/>
            <ac:picMk id="15" creationId="{141BA8FB-56B7-475F-A39D-8F97FFA613FB}"/>
          </ac:picMkLst>
        </pc:picChg>
      </pc:sldChg>
      <pc:sldChg chg="addSp delSp modSp new mod modTransition modAnim modNotesTx">
        <pc:chgData name="TEON (Tetiana Onyshchenko)" userId="141dee89-0996-4114-a23a-1a3ecd503b44" providerId="ADAL" clId="{F51EA4A5-2673-430B-A644-137B8A99C935}" dt="2021-08-11T11:36:17.068" v="17573"/>
        <pc:sldMkLst>
          <pc:docMk/>
          <pc:sldMk cId="84416231" sldId="2096975538"/>
        </pc:sldMkLst>
        <pc:spChg chg="mod">
          <ac:chgData name="TEON (Tetiana Onyshchenko)" userId="141dee89-0996-4114-a23a-1a3ecd503b44" providerId="ADAL" clId="{F51EA4A5-2673-430B-A644-137B8A99C935}" dt="2021-08-03T10:45:36.390" v="12123" actId="207"/>
          <ac:spMkLst>
            <pc:docMk/>
            <pc:sldMk cId="84416231" sldId="2096975538"/>
            <ac:spMk id="2" creationId="{C5E12E9C-FAC6-4340-9E4F-030CF71C17FB}"/>
          </ac:spMkLst>
        </pc:spChg>
        <pc:spChg chg="del mod">
          <ac:chgData name="TEON (Tetiana Onyshchenko)" userId="141dee89-0996-4114-a23a-1a3ecd503b44" providerId="ADAL" clId="{F51EA4A5-2673-430B-A644-137B8A99C935}" dt="2021-08-03T10:45:48.698" v="12135" actId="478"/>
          <ac:spMkLst>
            <pc:docMk/>
            <pc:sldMk cId="84416231" sldId="2096975538"/>
            <ac:spMk id="3" creationId="{C3E72011-4FCB-4A23-9716-937C04141517}"/>
          </ac:spMkLst>
        </pc:spChg>
        <pc:spChg chg="add mod">
          <ac:chgData name="TEON (Tetiana Onyshchenko)" userId="141dee89-0996-4114-a23a-1a3ecd503b44" providerId="ADAL" clId="{F51EA4A5-2673-430B-A644-137B8A99C935}" dt="2021-08-03T08:23:41.819" v="10971"/>
          <ac:spMkLst>
            <pc:docMk/>
            <pc:sldMk cId="84416231" sldId="2096975538"/>
            <ac:spMk id="5" creationId="{8D681F19-18F2-4DE2-B08E-C911543F17FF}"/>
          </ac:spMkLst>
        </pc:spChg>
        <pc:spChg chg="add mod">
          <ac:chgData name="TEON (Tetiana Onyshchenko)" userId="141dee89-0996-4114-a23a-1a3ecd503b44" providerId="ADAL" clId="{F51EA4A5-2673-430B-A644-137B8A99C935}" dt="2021-08-03T10:44:22.560" v="12083"/>
          <ac:spMkLst>
            <pc:docMk/>
            <pc:sldMk cId="84416231" sldId="2096975538"/>
            <ac:spMk id="6" creationId="{3650AA57-AAE0-4306-ADE3-3196D4C1962F}"/>
          </ac:spMkLst>
        </pc:spChg>
        <pc:spChg chg="add mod">
          <ac:chgData name="TEON (Tetiana Onyshchenko)" userId="141dee89-0996-4114-a23a-1a3ecd503b44" providerId="ADAL" clId="{F51EA4A5-2673-430B-A644-137B8A99C935}" dt="2021-08-03T10:49:11.178" v="12175" actId="123"/>
          <ac:spMkLst>
            <pc:docMk/>
            <pc:sldMk cId="84416231" sldId="2096975538"/>
            <ac:spMk id="7" creationId="{604DA491-622D-4A7B-96FE-0EAAB26439D4}"/>
          </ac:spMkLst>
        </pc:spChg>
        <pc:spChg chg="add mod">
          <ac:chgData name="TEON (Tetiana Onyshchenko)" userId="141dee89-0996-4114-a23a-1a3ecd503b44" providerId="ADAL" clId="{F51EA4A5-2673-430B-A644-137B8A99C935}" dt="2021-08-03T10:45:15.624" v="12095"/>
          <ac:spMkLst>
            <pc:docMk/>
            <pc:sldMk cId="84416231" sldId="2096975538"/>
            <ac:spMk id="8" creationId="{DF21C0A7-0314-450F-8151-76EEDE022300}"/>
          </ac:spMkLst>
        </pc:spChg>
        <pc:spChg chg="add mod">
          <ac:chgData name="TEON (Tetiana Onyshchenko)" userId="141dee89-0996-4114-a23a-1a3ecd503b44" providerId="ADAL" clId="{F51EA4A5-2673-430B-A644-137B8A99C935}" dt="2021-08-03T10:48:59.973" v="12171" actId="1076"/>
          <ac:spMkLst>
            <pc:docMk/>
            <pc:sldMk cId="84416231" sldId="2096975538"/>
            <ac:spMk id="9" creationId="{9B99ACCE-2C75-4139-B99D-9FFF7B7B4DF6}"/>
          </ac:spMkLst>
        </pc:spChg>
        <pc:spChg chg="add mod">
          <ac:chgData name="TEON (Tetiana Onyshchenko)" userId="141dee89-0996-4114-a23a-1a3ecd503b44" providerId="ADAL" clId="{F51EA4A5-2673-430B-A644-137B8A99C935}" dt="2021-08-03T10:49:15.490" v="12176" actId="1076"/>
          <ac:spMkLst>
            <pc:docMk/>
            <pc:sldMk cId="84416231" sldId="2096975538"/>
            <ac:spMk id="10" creationId="{F6C29494-D826-4A18-B7D7-02D25B809FC9}"/>
          </ac:spMkLst>
        </pc:spChg>
      </pc:sldChg>
      <pc:sldChg chg="addSp modSp mod ord modNotesTx">
        <pc:chgData name="TEON (Tetiana Onyshchenko)" userId="141dee89-0996-4114-a23a-1a3ecd503b44" providerId="ADAL" clId="{F51EA4A5-2673-430B-A644-137B8A99C935}" dt="2021-08-11T11:27:26.692" v="17515" actId="20577"/>
        <pc:sldMkLst>
          <pc:docMk/>
          <pc:sldMk cId="1003847532" sldId="2096975539"/>
        </pc:sldMkLst>
        <pc:spChg chg="mod">
          <ac:chgData name="TEON (Tetiana Onyshchenko)" userId="141dee89-0996-4114-a23a-1a3ecd503b44" providerId="ADAL" clId="{F51EA4A5-2673-430B-A644-137B8A99C935}" dt="2021-08-02T16:21:30.766" v="9713" actId="20577"/>
          <ac:spMkLst>
            <pc:docMk/>
            <pc:sldMk cId="1003847532" sldId="2096975539"/>
            <ac:spMk id="2" creationId="{E0F7689B-F5E2-4396-85F7-F5E9C16FFE22}"/>
          </ac:spMkLst>
        </pc:spChg>
        <pc:spChg chg="add mod">
          <ac:chgData name="TEON (Tetiana Onyshchenko)" userId="141dee89-0996-4114-a23a-1a3ecd503b44" providerId="ADAL" clId="{F51EA4A5-2673-430B-A644-137B8A99C935}" dt="2021-08-03T08:46:58.751" v="11289"/>
          <ac:spMkLst>
            <pc:docMk/>
            <pc:sldMk cId="1003847532" sldId="2096975539"/>
            <ac:spMk id="5" creationId="{8C6189FD-9509-4B89-ACCF-DD87D957430E}"/>
          </ac:spMkLst>
        </pc:spChg>
        <pc:picChg chg="add mod">
          <ac:chgData name="TEON (Tetiana Onyshchenko)" userId="141dee89-0996-4114-a23a-1a3ecd503b44" providerId="ADAL" clId="{F51EA4A5-2673-430B-A644-137B8A99C935}" dt="2021-08-03T07:43:38.294" v="10625" actId="1076"/>
          <ac:picMkLst>
            <pc:docMk/>
            <pc:sldMk cId="1003847532" sldId="2096975539"/>
            <ac:picMk id="3" creationId="{5547A2E8-6591-488A-BE65-C59CF3D6AFA6}"/>
          </ac:picMkLst>
        </pc:picChg>
        <pc:picChg chg="add mod">
          <ac:chgData name="TEON (Tetiana Onyshchenko)" userId="141dee89-0996-4114-a23a-1a3ecd503b44" providerId="ADAL" clId="{F51EA4A5-2673-430B-A644-137B8A99C935}" dt="2021-08-03T07:43:40.471" v="10626" actId="1076"/>
          <ac:picMkLst>
            <pc:docMk/>
            <pc:sldMk cId="1003847532" sldId="2096975539"/>
            <ac:picMk id="4" creationId="{CA39AE27-F9C1-47D4-8581-8E3BC0BE19A4}"/>
          </ac:picMkLst>
        </pc:picChg>
      </pc:sldChg>
      <pc:sldChg chg="addSp delSp modSp new mod ord modAnim modNotesTx">
        <pc:chgData name="TEON (Tetiana Onyshchenko)" userId="141dee89-0996-4114-a23a-1a3ecd503b44" providerId="ADAL" clId="{F51EA4A5-2673-430B-A644-137B8A99C935}" dt="2021-08-03T11:28:05.687" v="12545" actId="20577"/>
        <pc:sldMkLst>
          <pc:docMk/>
          <pc:sldMk cId="1401620811" sldId="2096975540"/>
        </pc:sldMkLst>
        <pc:spChg chg="mod">
          <ac:chgData name="TEON (Tetiana Onyshchenko)" userId="141dee89-0996-4114-a23a-1a3ecd503b44" providerId="ADAL" clId="{F51EA4A5-2673-430B-A644-137B8A99C935}" dt="2021-08-03T08:24:37.872" v="10981" actId="14100"/>
          <ac:spMkLst>
            <pc:docMk/>
            <pc:sldMk cId="1401620811" sldId="2096975540"/>
            <ac:spMk id="2" creationId="{D08EB985-1151-47B7-BAB4-113349B30B13}"/>
          </ac:spMkLst>
        </pc:spChg>
        <pc:spChg chg="del">
          <ac:chgData name="TEON (Tetiana Onyshchenko)" userId="141dee89-0996-4114-a23a-1a3ecd503b44" providerId="ADAL" clId="{F51EA4A5-2673-430B-A644-137B8A99C935}" dt="2021-08-03T06:44:13.407" v="9826" actId="478"/>
          <ac:spMkLst>
            <pc:docMk/>
            <pc:sldMk cId="1401620811" sldId="2096975540"/>
            <ac:spMk id="3" creationId="{2FA9FA6D-9175-4E6E-A887-01CC7E996870}"/>
          </ac:spMkLst>
        </pc:spChg>
        <pc:spChg chg="del">
          <ac:chgData name="TEON (Tetiana Onyshchenko)" userId="141dee89-0996-4114-a23a-1a3ecd503b44" providerId="ADAL" clId="{F51EA4A5-2673-430B-A644-137B8A99C935}" dt="2021-08-03T06:45:04.566" v="9841" actId="478"/>
          <ac:spMkLst>
            <pc:docMk/>
            <pc:sldMk cId="1401620811" sldId="2096975540"/>
            <ac:spMk id="4" creationId="{700722DA-B0F4-4F4D-85F9-B5B9FCA4CCCA}"/>
          </ac:spMkLst>
        </pc:spChg>
        <pc:spChg chg="add mod">
          <ac:chgData name="TEON (Tetiana Onyshchenko)" userId="141dee89-0996-4114-a23a-1a3ecd503b44" providerId="ADAL" clId="{F51EA4A5-2673-430B-A644-137B8A99C935}" dt="2021-08-03T06:45:02.743" v="9840"/>
          <ac:spMkLst>
            <pc:docMk/>
            <pc:sldMk cId="1401620811" sldId="2096975540"/>
            <ac:spMk id="5" creationId="{32D0227E-D2E4-4986-B0C7-17E43E737E4B}"/>
          </ac:spMkLst>
        </pc:spChg>
        <pc:spChg chg="add mod">
          <ac:chgData name="TEON (Tetiana Onyshchenko)" userId="141dee89-0996-4114-a23a-1a3ecd503b44" providerId="ADAL" clId="{F51EA4A5-2673-430B-A644-137B8A99C935}" dt="2021-08-03T08:29:00.141" v="11032" actId="21"/>
          <ac:spMkLst>
            <pc:docMk/>
            <pc:sldMk cId="1401620811" sldId="2096975540"/>
            <ac:spMk id="6" creationId="{718C002B-43A3-4F72-8990-25563F0EA27B}"/>
          </ac:spMkLst>
        </pc:spChg>
        <pc:spChg chg="add mod">
          <ac:chgData name="TEON (Tetiana Onyshchenko)" userId="141dee89-0996-4114-a23a-1a3ecd503b44" providerId="ADAL" clId="{F51EA4A5-2673-430B-A644-137B8A99C935}" dt="2021-08-03T08:45:17.426" v="11277" actId="20577"/>
          <ac:spMkLst>
            <pc:docMk/>
            <pc:sldMk cId="1401620811" sldId="2096975540"/>
            <ac:spMk id="16" creationId="{A3E4B523-5342-4B40-AB83-7AB5EBBDF8A1}"/>
          </ac:spMkLst>
        </pc:spChg>
        <pc:spChg chg="add del mod">
          <ac:chgData name="TEON (Tetiana Onyshchenko)" userId="141dee89-0996-4114-a23a-1a3ecd503b44" providerId="ADAL" clId="{F51EA4A5-2673-430B-A644-137B8A99C935}" dt="2021-08-03T08:36:24.570" v="11125" actId="478"/>
          <ac:spMkLst>
            <pc:docMk/>
            <pc:sldMk cId="1401620811" sldId="2096975540"/>
            <ac:spMk id="17" creationId="{03BD80CB-5E57-4662-9B22-9B64E65B1BDF}"/>
          </ac:spMkLst>
        </pc:spChg>
        <pc:picChg chg="add del mod">
          <ac:chgData name="TEON (Tetiana Onyshchenko)" userId="141dee89-0996-4114-a23a-1a3ecd503b44" providerId="ADAL" clId="{F51EA4A5-2673-430B-A644-137B8A99C935}" dt="2021-08-03T08:32:41.938" v="11085" actId="478"/>
          <ac:picMkLst>
            <pc:docMk/>
            <pc:sldMk cId="1401620811" sldId="2096975540"/>
            <ac:picMk id="7" creationId="{3B2217F3-ED30-492C-B40D-A35FB3DE22B1}"/>
          </ac:picMkLst>
        </pc:picChg>
        <pc:picChg chg="add del mod">
          <ac:chgData name="TEON (Tetiana Onyshchenko)" userId="141dee89-0996-4114-a23a-1a3ecd503b44" providerId="ADAL" clId="{F51EA4A5-2673-430B-A644-137B8A99C935}" dt="2021-08-03T08:32:42.829" v="11086" actId="478"/>
          <ac:picMkLst>
            <pc:docMk/>
            <pc:sldMk cId="1401620811" sldId="2096975540"/>
            <ac:picMk id="8" creationId="{EF464702-ECEA-4D5E-9FA9-629F716CD0E3}"/>
          </ac:picMkLst>
        </pc:picChg>
        <pc:picChg chg="add del mod">
          <ac:chgData name="TEON (Tetiana Onyshchenko)" userId="141dee89-0996-4114-a23a-1a3ecd503b44" providerId="ADAL" clId="{F51EA4A5-2673-430B-A644-137B8A99C935}" dt="2021-08-03T08:32:43.363" v="11087" actId="478"/>
          <ac:picMkLst>
            <pc:docMk/>
            <pc:sldMk cId="1401620811" sldId="2096975540"/>
            <ac:picMk id="9" creationId="{37D6ABAB-B030-4A19-82A3-6FC3384672AE}"/>
          </ac:picMkLst>
        </pc:picChg>
        <pc:picChg chg="add del mod">
          <ac:chgData name="TEON (Tetiana Onyshchenko)" userId="141dee89-0996-4114-a23a-1a3ecd503b44" providerId="ADAL" clId="{F51EA4A5-2673-430B-A644-137B8A99C935}" dt="2021-08-03T08:37:45.364" v="11140" actId="478"/>
          <ac:picMkLst>
            <pc:docMk/>
            <pc:sldMk cId="1401620811" sldId="2096975540"/>
            <ac:picMk id="10" creationId="{06CCA19B-25CC-4C47-8BC1-D5B1D87584A8}"/>
          </ac:picMkLst>
        </pc:picChg>
        <pc:picChg chg="add del mod">
          <ac:chgData name="TEON (Tetiana Onyshchenko)" userId="141dee89-0996-4114-a23a-1a3ecd503b44" providerId="ADAL" clId="{F51EA4A5-2673-430B-A644-137B8A99C935}" dt="2021-08-03T08:37:46.236" v="11141" actId="478"/>
          <ac:picMkLst>
            <pc:docMk/>
            <pc:sldMk cId="1401620811" sldId="2096975540"/>
            <ac:picMk id="11" creationId="{8A23E438-F460-4748-9668-91D80AEAB6B0}"/>
          </ac:picMkLst>
        </pc:picChg>
        <pc:picChg chg="add del mod">
          <ac:chgData name="TEON (Tetiana Onyshchenko)" userId="141dee89-0996-4114-a23a-1a3ecd503b44" providerId="ADAL" clId="{F51EA4A5-2673-430B-A644-137B8A99C935}" dt="2021-08-03T08:37:46.768" v="11142" actId="478"/>
          <ac:picMkLst>
            <pc:docMk/>
            <pc:sldMk cId="1401620811" sldId="2096975540"/>
            <ac:picMk id="12" creationId="{03C82F48-3F9A-49D3-A680-AD03FEC4F446}"/>
          </ac:picMkLst>
        </pc:picChg>
        <pc:picChg chg="add mod">
          <ac:chgData name="TEON (Tetiana Onyshchenko)" userId="141dee89-0996-4114-a23a-1a3ecd503b44" providerId="ADAL" clId="{F51EA4A5-2673-430B-A644-137B8A99C935}" dt="2021-08-03T08:33:31.591" v="11096" actId="1076"/>
          <ac:picMkLst>
            <pc:docMk/>
            <pc:sldMk cId="1401620811" sldId="2096975540"/>
            <ac:picMk id="13" creationId="{A33404A0-E074-4B14-8471-EAA82326E265}"/>
          </ac:picMkLst>
        </pc:picChg>
        <pc:picChg chg="add del mod">
          <ac:chgData name="TEON (Tetiana Onyshchenko)" userId="141dee89-0996-4114-a23a-1a3ecd503b44" providerId="ADAL" clId="{F51EA4A5-2673-430B-A644-137B8A99C935}" dt="2021-08-03T08:37:43.896" v="11138" actId="478"/>
          <ac:picMkLst>
            <pc:docMk/>
            <pc:sldMk cId="1401620811" sldId="2096975540"/>
            <ac:picMk id="14" creationId="{57C46043-918D-4A62-BF08-890475889919}"/>
          </ac:picMkLst>
        </pc:picChg>
        <pc:picChg chg="add del mod">
          <ac:chgData name="TEON (Tetiana Onyshchenko)" userId="141dee89-0996-4114-a23a-1a3ecd503b44" providerId="ADAL" clId="{F51EA4A5-2673-430B-A644-137B8A99C935}" dt="2021-08-03T08:37:44.647" v="11139" actId="478"/>
          <ac:picMkLst>
            <pc:docMk/>
            <pc:sldMk cId="1401620811" sldId="2096975540"/>
            <ac:picMk id="15" creationId="{928F5F18-97EA-46A9-8AF7-AF193C81F901}"/>
          </ac:picMkLst>
        </pc:picChg>
      </pc:sldChg>
      <pc:sldChg chg="addSp delSp modSp new del mod ord modNotesTx">
        <pc:chgData name="TEON (Tetiana Onyshchenko)" userId="141dee89-0996-4114-a23a-1a3ecd503b44" providerId="ADAL" clId="{F51EA4A5-2673-430B-A644-137B8A99C935}" dt="2021-08-03T06:52:30.747" v="10000" actId="47"/>
        <pc:sldMkLst>
          <pc:docMk/>
          <pc:sldMk cId="1531798230" sldId="2096975541"/>
        </pc:sldMkLst>
        <pc:spChg chg="del">
          <ac:chgData name="TEON (Tetiana Onyshchenko)" userId="141dee89-0996-4114-a23a-1a3ecd503b44" providerId="ADAL" clId="{F51EA4A5-2673-430B-A644-137B8A99C935}" dt="2021-08-03T06:44:38.302" v="9833" actId="478"/>
          <ac:spMkLst>
            <pc:docMk/>
            <pc:sldMk cId="1531798230" sldId="2096975541"/>
            <ac:spMk id="2" creationId="{315E96AC-F7AD-4667-8A58-FCE2C0393227}"/>
          </ac:spMkLst>
        </pc:spChg>
        <pc:spChg chg="del">
          <ac:chgData name="TEON (Tetiana Onyshchenko)" userId="141dee89-0996-4114-a23a-1a3ecd503b44" providerId="ADAL" clId="{F51EA4A5-2673-430B-A644-137B8A99C935}" dt="2021-08-03T06:44:51.563" v="9837" actId="478"/>
          <ac:spMkLst>
            <pc:docMk/>
            <pc:sldMk cId="1531798230" sldId="2096975541"/>
            <ac:spMk id="3" creationId="{1EB03E64-040D-452A-8CFA-EAF3F0B18B51}"/>
          </ac:spMkLst>
        </pc:spChg>
        <pc:spChg chg="add mod">
          <ac:chgData name="TEON (Tetiana Onyshchenko)" userId="141dee89-0996-4114-a23a-1a3ecd503b44" providerId="ADAL" clId="{F51EA4A5-2673-430B-A644-137B8A99C935}" dt="2021-08-03T06:44:49.723" v="9836" actId="20577"/>
          <ac:spMkLst>
            <pc:docMk/>
            <pc:sldMk cId="1531798230" sldId="2096975541"/>
            <ac:spMk id="5" creationId="{E3B87D46-8FBC-4B99-AE30-219B504252BB}"/>
          </ac:spMkLst>
        </pc:spChg>
        <pc:spChg chg="add mod">
          <ac:chgData name="TEON (Tetiana Onyshchenko)" userId="141dee89-0996-4114-a23a-1a3ecd503b44" providerId="ADAL" clId="{F51EA4A5-2673-430B-A644-137B8A99C935}" dt="2021-08-03T06:44:58.431" v="9839"/>
          <ac:spMkLst>
            <pc:docMk/>
            <pc:sldMk cId="1531798230" sldId="2096975541"/>
            <ac:spMk id="6" creationId="{C09AC404-CE1F-4799-8821-3E9ECD6D5165}"/>
          </ac:spMkLst>
        </pc:spChg>
        <pc:spChg chg="add mod">
          <ac:chgData name="TEON (Tetiana Onyshchenko)" userId="141dee89-0996-4114-a23a-1a3ecd503b44" providerId="ADAL" clId="{F51EA4A5-2673-430B-A644-137B8A99C935}" dt="2021-08-03T06:49:52.343" v="9947" actId="1076"/>
          <ac:spMkLst>
            <pc:docMk/>
            <pc:sldMk cId="1531798230" sldId="2096975541"/>
            <ac:spMk id="7" creationId="{E2432267-897B-4AFC-8C53-7E474DD9F1EB}"/>
          </ac:spMkLst>
        </pc:spChg>
        <pc:spChg chg="add del mod">
          <ac:chgData name="TEON (Tetiana Onyshchenko)" userId="141dee89-0996-4114-a23a-1a3ecd503b44" providerId="ADAL" clId="{F51EA4A5-2673-430B-A644-137B8A99C935}" dt="2021-08-03T06:45:43.160" v="9848" actId="478"/>
          <ac:spMkLst>
            <pc:docMk/>
            <pc:sldMk cId="1531798230" sldId="2096975541"/>
            <ac:spMk id="8" creationId="{C27119E2-8033-4E54-BD6A-E70E23E554F5}"/>
          </ac:spMkLst>
        </pc:spChg>
        <pc:spChg chg="add del mod">
          <ac:chgData name="TEON (Tetiana Onyshchenko)" userId="141dee89-0996-4114-a23a-1a3ecd503b44" providerId="ADAL" clId="{F51EA4A5-2673-430B-A644-137B8A99C935}" dt="2021-08-03T06:45:46.719" v="9849" actId="478"/>
          <ac:spMkLst>
            <pc:docMk/>
            <pc:sldMk cId="1531798230" sldId="2096975541"/>
            <ac:spMk id="11" creationId="{E9D871C5-80A8-465E-8DBD-D2446CA8C646}"/>
          </ac:spMkLst>
        </pc:spChg>
        <pc:spChg chg="add del mod">
          <ac:chgData name="TEON (Tetiana Onyshchenko)" userId="141dee89-0996-4114-a23a-1a3ecd503b44" providerId="ADAL" clId="{F51EA4A5-2673-430B-A644-137B8A99C935}" dt="2021-08-03T06:46:08.965" v="9853" actId="478"/>
          <ac:spMkLst>
            <pc:docMk/>
            <pc:sldMk cId="1531798230" sldId="2096975541"/>
            <ac:spMk id="12" creationId="{535B8BD5-0C0D-44F7-882B-2015E8C79777}"/>
          </ac:spMkLst>
        </pc:spChg>
        <pc:spChg chg="add del mod">
          <ac:chgData name="TEON (Tetiana Onyshchenko)" userId="141dee89-0996-4114-a23a-1a3ecd503b44" providerId="ADAL" clId="{F51EA4A5-2673-430B-A644-137B8A99C935}" dt="2021-08-03T06:46:58.247" v="9856" actId="478"/>
          <ac:spMkLst>
            <pc:docMk/>
            <pc:sldMk cId="1531798230" sldId="2096975541"/>
            <ac:spMk id="15" creationId="{52B56260-62BE-4F1E-8298-14AC0AD43C9F}"/>
          </ac:spMkLst>
        </pc:spChg>
        <pc:picChg chg="add del mod">
          <ac:chgData name="TEON (Tetiana Onyshchenko)" userId="141dee89-0996-4114-a23a-1a3ecd503b44" providerId="ADAL" clId="{F51EA4A5-2673-430B-A644-137B8A99C935}" dt="2021-08-03T06:45:43.160" v="9848" actId="478"/>
          <ac:picMkLst>
            <pc:docMk/>
            <pc:sldMk cId="1531798230" sldId="2096975541"/>
            <ac:picMk id="9" creationId="{73AEF3E7-AA55-4DAE-8442-1B1AA83F4E93}"/>
          </ac:picMkLst>
        </pc:picChg>
        <pc:picChg chg="add del mod">
          <ac:chgData name="TEON (Tetiana Onyshchenko)" userId="141dee89-0996-4114-a23a-1a3ecd503b44" providerId="ADAL" clId="{F51EA4A5-2673-430B-A644-137B8A99C935}" dt="2021-08-03T06:46:08.965" v="9853" actId="478"/>
          <ac:picMkLst>
            <pc:docMk/>
            <pc:sldMk cId="1531798230" sldId="2096975541"/>
            <ac:picMk id="13" creationId="{88BC621F-F21E-4C2A-94F9-75F512EA2EC6}"/>
          </ac:picMkLst>
        </pc:picChg>
        <pc:picChg chg="add del mod">
          <ac:chgData name="TEON (Tetiana Onyshchenko)" userId="141dee89-0996-4114-a23a-1a3ecd503b44" providerId="ADAL" clId="{F51EA4A5-2673-430B-A644-137B8A99C935}" dt="2021-08-03T06:47:01.313" v="9858" actId="478"/>
          <ac:picMkLst>
            <pc:docMk/>
            <pc:sldMk cId="1531798230" sldId="2096975541"/>
            <ac:picMk id="16" creationId="{50C97809-2C55-4305-9431-8C1E4D99DEE0}"/>
          </ac:picMkLst>
        </pc:picChg>
        <pc:picChg chg="add mod">
          <ac:chgData name="TEON (Tetiana Onyshchenko)" userId="141dee89-0996-4114-a23a-1a3ecd503b44" providerId="ADAL" clId="{F51EA4A5-2673-430B-A644-137B8A99C935}" dt="2021-08-03T06:47:11.991" v="9863" actId="1076"/>
          <ac:picMkLst>
            <pc:docMk/>
            <pc:sldMk cId="1531798230" sldId="2096975541"/>
            <ac:picMk id="17" creationId="{5608C8D4-64E7-4074-B36F-EC20223E3ED3}"/>
          </ac:picMkLst>
        </pc:picChg>
      </pc:sldChg>
      <pc:sldChg chg="addSp delSp modSp mod ord modAnim modNotesTx">
        <pc:chgData name="TEON (Tetiana Onyshchenko)" userId="141dee89-0996-4114-a23a-1a3ecd503b44" providerId="ADAL" clId="{F51EA4A5-2673-430B-A644-137B8A99C935}" dt="2021-08-11T11:23:59.518" v="17435" actId="20577"/>
        <pc:sldMkLst>
          <pc:docMk/>
          <pc:sldMk cId="3659365609" sldId="2096975542"/>
        </pc:sldMkLst>
        <pc:spChg chg="del">
          <ac:chgData name="TEON (Tetiana Onyshchenko)" userId="141dee89-0996-4114-a23a-1a3ecd503b44" providerId="ADAL" clId="{F51EA4A5-2673-430B-A644-137B8A99C935}" dt="2021-08-03T06:51:32.575" v="9984" actId="478"/>
          <ac:spMkLst>
            <pc:docMk/>
            <pc:sldMk cId="3659365609" sldId="2096975542"/>
            <ac:spMk id="4" creationId="{FE6E7BA0-5CBB-4782-9F0A-1CF93E977546}"/>
          </ac:spMkLst>
        </pc:spChg>
        <pc:spChg chg="mod">
          <ac:chgData name="TEON (Tetiana Onyshchenko)" userId="141dee89-0996-4114-a23a-1a3ecd503b44" providerId="ADAL" clId="{F51EA4A5-2673-430B-A644-137B8A99C935}" dt="2021-08-03T06:51:55.797" v="9989" actId="20577"/>
          <ac:spMkLst>
            <pc:docMk/>
            <pc:sldMk cId="3659365609" sldId="2096975542"/>
            <ac:spMk id="5" creationId="{E3B87D46-8FBC-4B99-AE30-219B504252BB}"/>
          </ac:spMkLst>
        </pc:spChg>
        <pc:spChg chg="mod">
          <ac:chgData name="TEON (Tetiana Onyshchenko)" userId="141dee89-0996-4114-a23a-1a3ecd503b44" providerId="ADAL" clId="{F51EA4A5-2673-430B-A644-137B8A99C935}" dt="2021-08-03T12:15:22.932" v="12758" actId="207"/>
          <ac:spMkLst>
            <pc:docMk/>
            <pc:sldMk cId="3659365609" sldId="2096975542"/>
            <ac:spMk id="7" creationId="{E2432267-897B-4AFC-8C53-7E474DD9F1EB}"/>
          </ac:spMkLst>
        </pc:spChg>
        <pc:spChg chg="add mod">
          <ac:chgData name="TEON (Tetiana Onyshchenko)" userId="141dee89-0996-4114-a23a-1a3ecd503b44" providerId="ADAL" clId="{F51EA4A5-2673-430B-A644-137B8A99C935}" dt="2021-08-03T12:15:22.932" v="12758" actId="207"/>
          <ac:spMkLst>
            <pc:docMk/>
            <pc:sldMk cId="3659365609" sldId="2096975542"/>
            <ac:spMk id="8" creationId="{B020AE9D-6775-4B4F-BAE8-39DBB6C953C8}"/>
          </ac:spMkLst>
        </pc:spChg>
        <pc:spChg chg="add mod">
          <ac:chgData name="TEON (Tetiana Onyshchenko)" userId="141dee89-0996-4114-a23a-1a3ecd503b44" providerId="ADAL" clId="{F51EA4A5-2673-430B-A644-137B8A99C935}" dt="2021-08-03T12:15:22.932" v="12758" actId="207"/>
          <ac:spMkLst>
            <pc:docMk/>
            <pc:sldMk cId="3659365609" sldId="2096975542"/>
            <ac:spMk id="9" creationId="{C11AEDB5-FA8F-4E0D-83F4-AF7CA54A0622}"/>
          </ac:spMkLst>
        </pc:spChg>
        <pc:picChg chg="mod">
          <ac:chgData name="TEON (Tetiana Onyshchenko)" userId="141dee89-0996-4114-a23a-1a3ecd503b44" providerId="ADAL" clId="{F51EA4A5-2673-430B-A644-137B8A99C935}" dt="2021-08-03T06:51:46.348" v="9986" actId="1076"/>
          <ac:picMkLst>
            <pc:docMk/>
            <pc:sldMk cId="3659365609" sldId="2096975542"/>
            <ac:picMk id="17" creationId="{5608C8D4-64E7-4074-B36F-EC20223E3ED3}"/>
          </ac:picMkLst>
        </pc:picChg>
      </pc:sldChg>
      <pc:sldChg chg="addSp delSp modSp mod delAnim modAnim modNotesTx">
        <pc:chgData name="TEON (Tetiana Onyshchenko)" userId="141dee89-0996-4114-a23a-1a3ecd503b44" providerId="ADAL" clId="{F51EA4A5-2673-430B-A644-137B8A99C935}" dt="2021-08-11T11:27:10.421" v="17468" actId="6549"/>
        <pc:sldMkLst>
          <pc:docMk/>
          <pc:sldMk cId="2179068755" sldId="2096975543"/>
        </pc:sldMkLst>
        <pc:spChg chg="add del mod">
          <ac:chgData name="TEON (Tetiana Onyshchenko)" userId="141dee89-0996-4114-a23a-1a3ecd503b44" providerId="ADAL" clId="{F51EA4A5-2673-430B-A644-137B8A99C935}" dt="2021-08-03T07:06:16.259" v="10265" actId="478"/>
          <ac:spMkLst>
            <pc:docMk/>
            <pc:sldMk cId="2179068755" sldId="2096975543"/>
            <ac:spMk id="2" creationId="{63A6A6D8-C557-4EAC-80D1-E44D5C709AAD}"/>
          </ac:spMkLst>
        </pc:spChg>
        <pc:spChg chg="mod">
          <ac:chgData name="TEON (Tetiana Onyshchenko)" userId="141dee89-0996-4114-a23a-1a3ecd503b44" providerId="ADAL" clId="{F51EA4A5-2673-430B-A644-137B8A99C935}" dt="2021-08-03T07:03:21.101" v="10224" actId="1076"/>
          <ac:spMkLst>
            <pc:docMk/>
            <pc:sldMk cId="2179068755" sldId="2096975543"/>
            <ac:spMk id="5" creationId="{E3B87D46-8FBC-4B99-AE30-219B504252BB}"/>
          </ac:spMkLst>
        </pc:spChg>
        <pc:spChg chg="mod">
          <ac:chgData name="TEON (Tetiana Onyshchenko)" userId="141dee89-0996-4114-a23a-1a3ecd503b44" providerId="ADAL" clId="{F51EA4A5-2673-430B-A644-137B8A99C935}" dt="2021-08-03T07:13:43.718" v="10373" actId="403"/>
          <ac:spMkLst>
            <pc:docMk/>
            <pc:sldMk cId="2179068755" sldId="2096975543"/>
            <ac:spMk id="7" creationId="{E2432267-897B-4AFC-8C53-7E474DD9F1EB}"/>
          </ac:spMkLst>
        </pc:spChg>
        <pc:spChg chg="del">
          <ac:chgData name="TEON (Tetiana Onyshchenko)" userId="141dee89-0996-4114-a23a-1a3ecd503b44" providerId="ADAL" clId="{F51EA4A5-2673-430B-A644-137B8A99C935}" dt="2021-08-03T06:53:27.842" v="10005" actId="478"/>
          <ac:spMkLst>
            <pc:docMk/>
            <pc:sldMk cId="2179068755" sldId="2096975543"/>
            <ac:spMk id="8" creationId="{B020AE9D-6775-4B4F-BAE8-39DBB6C953C8}"/>
          </ac:spMkLst>
        </pc:spChg>
        <pc:spChg chg="del mod">
          <ac:chgData name="TEON (Tetiana Onyshchenko)" userId="141dee89-0996-4114-a23a-1a3ecd503b44" providerId="ADAL" clId="{F51EA4A5-2673-430B-A644-137B8A99C935}" dt="2021-08-03T07:01:32.413" v="10180" actId="478"/>
          <ac:spMkLst>
            <pc:docMk/>
            <pc:sldMk cId="2179068755" sldId="2096975543"/>
            <ac:spMk id="9" creationId="{C11AEDB5-FA8F-4E0D-83F4-AF7CA54A0622}"/>
          </ac:spMkLst>
        </pc:spChg>
        <pc:spChg chg="add del mod">
          <ac:chgData name="TEON (Tetiana Onyshchenko)" userId="141dee89-0996-4114-a23a-1a3ecd503b44" providerId="ADAL" clId="{F51EA4A5-2673-430B-A644-137B8A99C935}" dt="2021-08-03T07:04:19.420" v="10233" actId="478"/>
          <ac:spMkLst>
            <pc:docMk/>
            <pc:sldMk cId="2179068755" sldId="2096975543"/>
            <ac:spMk id="11" creationId="{6F6F3F01-C5A2-4549-ADBE-50E0FF927868}"/>
          </ac:spMkLst>
        </pc:spChg>
        <pc:graphicFrameChg chg="add mod modGraphic">
          <ac:chgData name="TEON (Tetiana Onyshchenko)" userId="141dee89-0996-4114-a23a-1a3ecd503b44" providerId="ADAL" clId="{F51EA4A5-2673-430B-A644-137B8A99C935}" dt="2021-08-11T11:25:17.502" v="17444" actId="20577"/>
          <ac:graphicFrameMkLst>
            <pc:docMk/>
            <pc:sldMk cId="2179068755" sldId="2096975543"/>
            <ac:graphicFrameMk id="3" creationId="{82588304-DC50-4BB9-BC99-B5008AF69AAC}"/>
          </ac:graphicFrameMkLst>
        </pc:graphicFrameChg>
        <pc:graphicFrameChg chg="add mod modGraphic">
          <ac:chgData name="TEON (Tetiana Onyshchenko)" userId="141dee89-0996-4114-a23a-1a3ecd503b44" providerId="ADAL" clId="{F51EA4A5-2673-430B-A644-137B8A99C935}" dt="2021-08-03T07:12:12.252" v="10362" actId="1076"/>
          <ac:graphicFrameMkLst>
            <pc:docMk/>
            <pc:sldMk cId="2179068755" sldId="2096975543"/>
            <ac:graphicFrameMk id="12" creationId="{4AC67B82-C4A8-4CFF-B7D3-499F66C6D304}"/>
          </ac:graphicFrameMkLst>
        </pc:graphicFrameChg>
        <pc:picChg chg="add del mod">
          <ac:chgData name="TEON (Tetiana Onyshchenko)" userId="141dee89-0996-4114-a23a-1a3ecd503b44" providerId="ADAL" clId="{F51EA4A5-2673-430B-A644-137B8A99C935}" dt="2021-08-03T06:59:59.129" v="10171" actId="21"/>
          <ac:picMkLst>
            <pc:docMk/>
            <pc:sldMk cId="2179068755" sldId="2096975543"/>
            <ac:picMk id="10" creationId="{4224DBE2-05A5-4728-BF52-03ADF387D7AF}"/>
          </ac:picMkLst>
        </pc:picChg>
        <pc:picChg chg="add mod">
          <ac:chgData name="TEON (Tetiana Onyshchenko)" userId="141dee89-0996-4114-a23a-1a3ecd503b44" providerId="ADAL" clId="{F51EA4A5-2673-430B-A644-137B8A99C935}" dt="2021-08-03T07:13:40.780" v="10372" actId="1076"/>
          <ac:picMkLst>
            <pc:docMk/>
            <pc:sldMk cId="2179068755" sldId="2096975543"/>
            <ac:picMk id="13" creationId="{4C83AE41-EE7B-42EF-B96E-1EC94CBB6F80}"/>
          </ac:picMkLst>
        </pc:picChg>
        <pc:picChg chg="del">
          <ac:chgData name="TEON (Tetiana Onyshchenko)" userId="141dee89-0996-4114-a23a-1a3ecd503b44" providerId="ADAL" clId="{F51EA4A5-2673-430B-A644-137B8A99C935}" dt="2021-08-03T06:52:59.686" v="10002" actId="478"/>
          <ac:picMkLst>
            <pc:docMk/>
            <pc:sldMk cId="2179068755" sldId="2096975543"/>
            <ac:picMk id="17" creationId="{5608C8D4-64E7-4074-B36F-EC20223E3ED3}"/>
          </ac:picMkLst>
        </pc:picChg>
      </pc:sldChg>
      <pc:sldChg chg="addSp delSp modSp mod ord delAnim modNotesTx">
        <pc:chgData name="TEON (Tetiana Onyshchenko)" userId="141dee89-0996-4114-a23a-1a3ecd503b44" providerId="ADAL" clId="{F51EA4A5-2673-430B-A644-137B8A99C935}" dt="2021-08-11T11:25:00.047" v="17443" actId="114"/>
        <pc:sldMkLst>
          <pc:docMk/>
          <pc:sldMk cId="924364149" sldId="2096975544"/>
        </pc:sldMkLst>
        <pc:spChg chg="mod">
          <ac:chgData name="TEON (Tetiana Onyshchenko)" userId="141dee89-0996-4114-a23a-1a3ecd503b44" providerId="ADAL" clId="{F51EA4A5-2673-430B-A644-137B8A99C935}" dt="2021-08-03T07:03:25.402" v="10225" actId="1076"/>
          <ac:spMkLst>
            <pc:docMk/>
            <pc:sldMk cId="924364149" sldId="2096975544"/>
            <ac:spMk id="5" creationId="{E3B87D46-8FBC-4B99-AE30-219B504252BB}"/>
          </ac:spMkLst>
        </pc:spChg>
        <pc:spChg chg="mod">
          <ac:chgData name="TEON (Tetiana Onyshchenko)" userId="141dee89-0996-4114-a23a-1a3ecd503b44" providerId="ADAL" clId="{F51EA4A5-2673-430B-A644-137B8A99C935}" dt="2021-08-03T07:24:43.829" v="10381" actId="403"/>
          <ac:spMkLst>
            <pc:docMk/>
            <pc:sldMk cId="924364149" sldId="2096975544"/>
            <ac:spMk id="7" creationId="{E2432267-897B-4AFC-8C53-7E474DD9F1EB}"/>
          </ac:spMkLst>
        </pc:spChg>
        <pc:spChg chg="del">
          <ac:chgData name="TEON (Tetiana Onyshchenko)" userId="141dee89-0996-4114-a23a-1a3ecd503b44" providerId="ADAL" clId="{F51EA4A5-2673-430B-A644-137B8A99C935}" dt="2021-08-03T07:02:50.379" v="10215" actId="478"/>
          <ac:spMkLst>
            <pc:docMk/>
            <pc:sldMk cId="924364149" sldId="2096975544"/>
            <ac:spMk id="11" creationId="{6F6F3F01-C5A2-4549-ADBE-50E0FF927868}"/>
          </ac:spMkLst>
        </pc:spChg>
        <pc:picChg chg="add mod">
          <ac:chgData name="TEON (Tetiana Onyshchenko)" userId="141dee89-0996-4114-a23a-1a3ecd503b44" providerId="ADAL" clId="{F51EA4A5-2673-430B-A644-137B8A99C935}" dt="2021-08-03T07:14:41.494" v="10380" actId="1076"/>
          <ac:picMkLst>
            <pc:docMk/>
            <pc:sldMk cId="924364149" sldId="2096975544"/>
            <ac:picMk id="8" creationId="{0CEE4F46-BDF5-45B6-9CCF-76A1AA0FD25B}"/>
          </ac:picMkLst>
        </pc:picChg>
      </pc:sldChg>
      <pc:sldChg chg="addSp delSp modSp mod addAnim delAnim modAnim modNotesTx">
        <pc:chgData name="TEON (Tetiana Onyshchenko)" userId="141dee89-0996-4114-a23a-1a3ecd503b44" providerId="ADAL" clId="{F51EA4A5-2673-430B-A644-137B8A99C935}" dt="2021-08-11T11:26:33.658" v="17465"/>
        <pc:sldMkLst>
          <pc:docMk/>
          <pc:sldMk cId="4084624565" sldId="2096975545"/>
        </pc:sldMkLst>
        <pc:spChg chg="mod">
          <ac:chgData name="TEON (Tetiana Onyshchenko)" userId="141dee89-0996-4114-a23a-1a3ecd503b44" providerId="ADAL" clId="{F51EA4A5-2673-430B-A644-137B8A99C935}" dt="2021-08-03T07:26:25.697" v="10422" actId="20577"/>
          <ac:spMkLst>
            <pc:docMk/>
            <pc:sldMk cId="4084624565" sldId="2096975545"/>
            <ac:spMk id="7" creationId="{E2432267-897B-4AFC-8C53-7E474DD9F1EB}"/>
          </ac:spMkLst>
        </pc:spChg>
        <pc:graphicFrameChg chg="mod modGraphic">
          <ac:chgData name="TEON (Tetiana Onyshchenko)" userId="141dee89-0996-4114-a23a-1a3ecd503b44" providerId="ADAL" clId="{F51EA4A5-2673-430B-A644-137B8A99C935}" dt="2021-08-03T07:31:17.924" v="10536" actId="20577"/>
          <ac:graphicFrameMkLst>
            <pc:docMk/>
            <pc:sldMk cId="4084624565" sldId="2096975545"/>
            <ac:graphicFrameMk id="3" creationId="{82588304-DC50-4BB9-BC99-B5008AF69AAC}"/>
          </ac:graphicFrameMkLst>
        </pc:graphicFrameChg>
        <pc:graphicFrameChg chg="mod modGraphic">
          <ac:chgData name="TEON (Tetiana Onyshchenko)" userId="141dee89-0996-4114-a23a-1a3ecd503b44" providerId="ADAL" clId="{F51EA4A5-2673-430B-A644-137B8A99C935}" dt="2021-08-03T07:30:30.350" v="10523" actId="14734"/>
          <ac:graphicFrameMkLst>
            <pc:docMk/>
            <pc:sldMk cId="4084624565" sldId="2096975545"/>
            <ac:graphicFrameMk id="12" creationId="{4AC67B82-C4A8-4CFF-B7D3-499F66C6D304}"/>
          </ac:graphicFrameMkLst>
        </pc:graphicFrameChg>
        <pc:picChg chg="add mod">
          <ac:chgData name="TEON (Tetiana Onyshchenko)" userId="141dee89-0996-4114-a23a-1a3ecd503b44" providerId="ADAL" clId="{F51EA4A5-2673-430B-A644-137B8A99C935}" dt="2021-08-03T07:26:21.710" v="10415" actId="1076"/>
          <ac:picMkLst>
            <pc:docMk/>
            <pc:sldMk cId="4084624565" sldId="2096975545"/>
            <ac:picMk id="8" creationId="{AF453D2D-D40D-4029-976E-495353A9FE5E}"/>
          </ac:picMkLst>
        </pc:picChg>
        <pc:picChg chg="del">
          <ac:chgData name="TEON (Tetiana Onyshchenko)" userId="141dee89-0996-4114-a23a-1a3ecd503b44" providerId="ADAL" clId="{F51EA4A5-2673-430B-A644-137B8A99C935}" dt="2021-08-03T07:26:05.679" v="10410" actId="478"/>
          <ac:picMkLst>
            <pc:docMk/>
            <pc:sldMk cId="4084624565" sldId="2096975545"/>
            <ac:picMk id="13" creationId="{4C83AE41-EE7B-42EF-B96E-1EC94CBB6F80}"/>
          </ac:picMkLst>
        </pc:picChg>
      </pc:sldChg>
      <pc:sldChg chg="addSp modSp new del mod">
        <pc:chgData name="TEON (Tetiana Onyshchenko)" userId="141dee89-0996-4114-a23a-1a3ecd503b44" providerId="ADAL" clId="{F51EA4A5-2673-430B-A644-137B8A99C935}" dt="2021-08-03T12:27:49.058" v="12995" actId="47"/>
        <pc:sldMkLst>
          <pc:docMk/>
          <pc:sldMk cId="621890738" sldId="2096975546"/>
        </pc:sldMkLst>
        <pc:picChg chg="add">
          <ac:chgData name="TEON (Tetiana Onyshchenko)" userId="141dee89-0996-4114-a23a-1a3ecd503b44" providerId="ADAL" clId="{F51EA4A5-2673-430B-A644-137B8A99C935}" dt="2021-08-03T07:36:44.482" v="10592"/>
          <ac:picMkLst>
            <pc:docMk/>
            <pc:sldMk cId="621890738" sldId="2096975546"/>
            <ac:picMk id="5" creationId="{980F4FFC-64CF-4074-9A27-C8869B8E7214}"/>
          </ac:picMkLst>
        </pc:picChg>
        <pc:picChg chg="add mod modCrop">
          <ac:chgData name="TEON (Tetiana Onyshchenko)" userId="141dee89-0996-4114-a23a-1a3ecd503b44" providerId="ADAL" clId="{F51EA4A5-2673-430B-A644-137B8A99C935}" dt="2021-08-03T07:37:55.071" v="10605" actId="1035"/>
          <ac:picMkLst>
            <pc:docMk/>
            <pc:sldMk cId="621890738" sldId="2096975546"/>
            <ac:picMk id="6" creationId="{7F864A80-9AE5-4F7C-8BA2-9420E997A8DE}"/>
          </ac:picMkLst>
        </pc:picChg>
      </pc:sldChg>
      <pc:sldChg chg="addSp delSp modSp mod delAnim modAnim modNotesTx">
        <pc:chgData name="TEON (Tetiana Onyshchenko)" userId="141dee89-0996-4114-a23a-1a3ecd503b44" providerId="ADAL" clId="{F51EA4A5-2673-430B-A644-137B8A99C935}" dt="2021-08-03T08:23:31.831" v="10970"/>
        <pc:sldMkLst>
          <pc:docMk/>
          <pc:sldMk cId="324019279" sldId="2096975547"/>
        </pc:sldMkLst>
        <pc:spChg chg="add del mod">
          <ac:chgData name="TEON (Tetiana Onyshchenko)" userId="141dee89-0996-4114-a23a-1a3ecd503b44" providerId="ADAL" clId="{F51EA4A5-2673-430B-A644-137B8A99C935}" dt="2021-08-03T07:59:35.869" v="10763"/>
          <ac:spMkLst>
            <pc:docMk/>
            <pc:sldMk cId="324019279" sldId="2096975547"/>
            <ac:spMk id="2" creationId="{CD71CF08-2F0D-4DB9-89B2-94583E75E7B2}"/>
          </ac:spMkLst>
        </pc:spChg>
        <pc:spChg chg="add mod">
          <ac:chgData name="TEON (Tetiana Onyshchenko)" userId="141dee89-0996-4114-a23a-1a3ecd503b44" providerId="ADAL" clId="{F51EA4A5-2673-430B-A644-137B8A99C935}" dt="2021-08-03T07:58:23.917" v="10749" actId="1076"/>
          <ac:spMkLst>
            <pc:docMk/>
            <pc:sldMk cId="324019279" sldId="2096975547"/>
            <ac:spMk id="4" creationId="{50D4F72E-AA9F-426A-86CD-FD59FEA95160}"/>
          </ac:spMkLst>
        </pc:spChg>
        <pc:spChg chg="mod">
          <ac:chgData name="TEON (Tetiana Onyshchenko)" userId="141dee89-0996-4114-a23a-1a3ecd503b44" providerId="ADAL" clId="{F51EA4A5-2673-430B-A644-137B8A99C935}" dt="2021-08-03T07:57:24.231" v="10736" actId="1076"/>
          <ac:spMkLst>
            <pc:docMk/>
            <pc:sldMk cId="324019279" sldId="2096975547"/>
            <ac:spMk id="5" creationId="{E3B87D46-8FBC-4B99-AE30-219B504252BB}"/>
          </ac:spMkLst>
        </pc:spChg>
        <pc:spChg chg="mod">
          <ac:chgData name="TEON (Tetiana Onyshchenko)" userId="141dee89-0996-4114-a23a-1a3ecd503b44" providerId="ADAL" clId="{F51EA4A5-2673-430B-A644-137B8A99C935}" dt="2021-08-03T08:23:31.831" v="10970"/>
          <ac:spMkLst>
            <pc:docMk/>
            <pc:sldMk cId="324019279" sldId="2096975547"/>
            <ac:spMk id="6" creationId="{C09AC404-CE1F-4799-8821-3E9ECD6D5165}"/>
          </ac:spMkLst>
        </pc:spChg>
        <pc:spChg chg="del">
          <ac:chgData name="TEON (Tetiana Onyshchenko)" userId="141dee89-0996-4114-a23a-1a3ecd503b44" providerId="ADAL" clId="{F51EA4A5-2673-430B-A644-137B8A99C935}" dt="2021-08-03T07:44:37.609" v="10646" actId="478"/>
          <ac:spMkLst>
            <pc:docMk/>
            <pc:sldMk cId="324019279" sldId="2096975547"/>
            <ac:spMk id="7" creationId="{E2432267-897B-4AFC-8C53-7E474DD9F1EB}"/>
          </ac:spMkLst>
        </pc:spChg>
        <pc:spChg chg="add mod">
          <ac:chgData name="TEON (Tetiana Onyshchenko)" userId="141dee89-0996-4114-a23a-1a3ecd503b44" providerId="ADAL" clId="{F51EA4A5-2673-430B-A644-137B8A99C935}" dt="2021-08-03T08:03:44.665" v="10832" actId="1076"/>
          <ac:spMkLst>
            <pc:docMk/>
            <pc:sldMk cId="324019279" sldId="2096975547"/>
            <ac:spMk id="10" creationId="{F6CE43E9-948E-4FD3-A118-26B0BF06DBFB}"/>
          </ac:spMkLst>
        </pc:spChg>
        <pc:spChg chg="add del mod">
          <ac:chgData name="TEON (Tetiana Onyshchenko)" userId="141dee89-0996-4114-a23a-1a3ecd503b44" providerId="ADAL" clId="{F51EA4A5-2673-430B-A644-137B8A99C935}" dt="2021-08-03T07:46:21.414" v="10658"/>
          <ac:spMkLst>
            <pc:docMk/>
            <pc:sldMk cId="324019279" sldId="2096975547"/>
            <ac:spMk id="11" creationId="{79D05F1D-0C34-49DE-BA51-91F7A73ACA4B}"/>
          </ac:spMkLst>
        </pc:spChg>
        <pc:spChg chg="add mod">
          <ac:chgData name="TEON (Tetiana Onyshchenko)" userId="141dee89-0996-4114-a23a-1a3ecd503b44" providerId="ADAL" clId="{F51EA4A5-2673-430B-A644-137B8A99C935}" dt="2021-08-03T08:03:13.648" v="10826" actId="20577"/>
          <ac:spMkLst>
            <pc:docMk/>
            <pc:sldMk cId="324019279" sldId="2096975547"/>
            <ac:spMk id="13" creationId="{F5F5E3E2-3EC7-48C9-8DE6-1CDE804143B4}"/>
          </ac:spMkLst>
        </pc:spChg>
        <pc:spChg chg="add del mod">
          <ac:chgData name="TEON (Tetiana Onyshchenko)" userId="141dee89-0996-4114-a23a-1a3ecd503b44" providerId="ADAL" clId="{F51EA4A5-2673-430B-A644-137B8A99C935}" dt="2021-08-03T07:56:42.462" v="10717" actId="478"/>
          <ac:spMkLst>
            <pc:docMk/>
            <pc:sldMk cId="324019279" sldId="2096975547"/>
            <ac:spMk id="15" creationId="{7B47A8E0-DCB8-40E3-982D-E3F1C1BA058F}"/>
          </ac:spMkLst>
        </pc:spChg>
        <pc:spChg chg="add mod">
          <ac:chgData name="TEON (Tetiana Onyshchenko)" userId="141dee89-0996-4114-a23a-1a3ecd503b44" providerId="ADAL" clId="{F51EA4A5-2673-430B-A644-137B8A99C935}" dt="2021-08-03T08:00:36.829" v="10776" actId="164"/>
          <ac:spMkLst>
            <pc:docMk/>
            <pc:sldMk cId="324019279" sldId="2096975547"/>
            <ac:spMk id="16" creationId="{054E421E-057C-4015-9BDE-9542216F254B}"/>
          </ac:spMkLst>
        </pc:spChg>
        <pc:spChg chg="add mod">
          <ac:chgData name="TEON (Tetiana Onyshchenko)" userId="141dee89-0996-4114-a23a-1a3ecd503b44" providerId="ADAL" clId="{F51EA4A5-2673-430B-A644-137B8A99C935}" dt="2021-08-03T08:00:36.829" v="10776" actId="164"/>
          <ac:spMkLst>
            <pc:docMk/>
            <pc:sldMk cId="324019279" sldId="2096975547"/>
            <ac:spMk id="17" creationId="{E8BC9163-BD18-44D7-9900-EE8FFEF60FDC}"/>
          </ac:spMkLst>
        </pc:spChg>
        <pc:spChg chg="add mod">
          <ac:chgData name="TEON (Tetiana Onyshchenko)" userId="141dee89-0996-4114-a23a-1a3ecd503b44" providerId="ADAL" clId="{F51EA4A5-2673-430B-A644-137B8A99C935}" dt="2021-08-03T08:00:36.829" v="10776" actId="164"/>
          <ac:spMkLst>
            <pc:docMk/>
            <pc:sldMk cId="324019279" sldId="2096975547"/>
            <ac:spMk id="18" creationId="{3EE707C4-3924-4DD0-9F15-C7D2BEB95319}"/>
          </ac:spMkLst>
        </pc:spChg>
        <pc:grpChg chg="add mod">
          <ac:chgData name="TEON (Tetiana Onyshchenko)" userId="141dee89-0996-4114-a23a-1a3ecd503b44" providerId="ADAL" clId="{F51EA4A5-2673-430B-A644-137B8A99C935}" dt="2021-08-03T08:03:27.437" v="10828" actId="1076"/>
          <ac:grpSpMkLst>
            <pc:docMk/>
            <pc:sldMk cId="324019279" sldId="2096975547"/>
            <ac:grpSpMk id="19" creationId="{25AF3181-AEBB-4E79-ACC4-ED522BF3CEE0}"/>
          </ac:grpSpMkLst>
        </pc:grpChg>
        <pc:grpChg chg="add mod">
          <ac:chgData name="TEON (Tetiana Onyshchenko)" userId="141dee89-0996-4114-a23a-1a3ecd503b44" providerId="ADAL" clId="{F51EA4A5-2673-430B-A644-137B8A99C935}" dt="2021-08-03T08:03:29.738" v="10829" actId="1076"/>
          <ac:grpSpMkLst>
            <pc:docMk/>
            <pc:sldMk cId="324019279" sldId="2096975547"/>
            <ac:grpSpMk id="20" creationId="{355893DC-A4AC-457C-A92F-BE13A176C246}"/>
          </ac:grpSpMkLst>
        </pc:grpChg>
        <pc:graphicFrameChg chg="del">
          <ac:chgData name="TEON (Tetiana Onyshchenko)" userId="141dee89-0996-4114-a23a-1a3ecd503b44" providerId="ADAL" clId="{F51EA4A5-2673-430B-A644-137B8A99C935}" dt="2021-08-03T07:44:37.609" v="10646" actId="478"/>
          <ac:graphicFrameMkLst>
            <pc:docMk/>
            <pc:sldMk cId="324019279" sldId="2096975547"/>
            <ac:graphicFrameMk id="3" creationId="{82588304-DC50-4BB9-BC99-B5008AF69AAC}"/>
          </ac:graphicFrameMkLst>
        </pc:graphicFrameChg>
        <pc:graphicFrameChg chg="del">
          <ac:chgData name="TEON (Tetiana Onyshchenko)" userId="141dee89-0996-4114-a23a-1a3ecd503b44" providerId="ADAL" clId="{F51EA4A5-2673-430B-A644-137B8A99C935}" dt="2021-08-03T07:44:37.609" v="10646" actId="478"/>
          <ac:graphicFrameMkLst>
            <pc:docMk/>
            <pc:sldMk cId="324019279" sldId="2096975547"/>
            <ac:graphicFrameMk id="12" creationId="{4AC67B82-C4A8-4CFF-B7D3-499F66C6D304}"/>
          </ac:graphicFrameMkLst>
        </pc:graphicFrameChg>
        <pc:picChg chg="del">
          <ac:chgData name="TEON (Tetiana Onyshchenko)" userId="141dee89-0996-4114-a23a-1a3ecd503b44" providerId="ADAL" clId="{F51EA4A5-2673-430B-A644-137B8A99C935}" dt="2021-08-03T07:44:37.609" v="10646" actId="478"/>
          <ac:picMkLst>
            <pc:docMk/>
            <pc:sldMk cId="324019279" sldId="2096975547"/>
            <ac:picMk id="8" creationId="{AF453D2D-D40D-4029-976E-495353A9FE5E}"/>
          </ac:picMkLst>
        </pc:picChg>
        <pc:picChg chg="add mod">
          <ac:chgData name="TEON (Tetiana Onyshchenko)" userId="141dee89-0996-4114-a23a-1a3ecd503b44" providerId="ADAL" clId="{F51EA4A5-2673-430B-A644-137B8A99C935}" dt="2021-08-03T08:03:24.066" v="10827" actId="14100"/>
          <ac:picMkLst>
            <pc:docMk/>
            <pc:sldMk cId="324019279" sldId="2096975547"/>
            <ac:picMk id="9" creationId="{2B8C73EB-DC68-4B8A-917E-CDC53AB0B568}"/>
          </ac:picMkLst>
        </pc:picChg>
        <pc:picChg chg="add mod">
          <ac:chgData name="TEON (Tetiana Onyshchenko)" userId="141dee89-0996-4114-a23a-1a3ecd503b44" providerId="ADAL" clId="{F51EA4A5-2673-430B-A644-137B8A99C935}" dt="2021-08-03T08:00:36.829" v="10776" actId="164"/>
          <ac:picMkLst>
            <pc:docMk/>
            <pc:sldMk cId="324019279" sldId="2096975547"/>
            <ac:picMk id="14" creationId="{53BE2F15-7A6A-435C-82C1-FB63B97BB941}"/>
          </ac:picMkLst>
        </pc:picChg>
      </pc:sldChg>
      <pc:sldChg chg="addSp delSp modSp mod modNotesTx">
        <pc:chgData name="TEON (Tetiana Onyshchenko)" userId="141dee89-0996-4114-a23a-1a3ecd503b44" providerId="ADAL" clId="{F51EA4A5-2673-430B-A644-137B8A99C935}" dt="2021-08-11T11:29:25.881" v="17551" actId="20577"/>
        <pc:sldMkLst>
          <pc:docMk/>
          <pc:sldMk cId="2504827911" sldId="2096975548"/>
        </pc:sldMkLst>
        <pc:spChg chg="mod">
          <ac:chgData name="TEON (Tetiana Onyshchenko)" userId="141dee89-0996-4114-a23a-1a3ecd503b44" providerId="ADAL" clId="{F51EA4A5-2673-430B-A644-137B8A99C935}" dt="2021-08-03T08:19:00.700" v="10930" actId="1076"/>
          <ac:spMkLst>
            <pc:docMk/>
            <pc:sldMk cId="2504827911" sldId="2096975548"/>
            <ac:spMk id="2" creationId="{C5CEF73D-B899-4561-8805-EBB2594682AA}"/>
          </ac:spMkLst>
        </pc:spChg>
        <pc:spChg chg="add del mod">
          <ac:chgData name="TEON (Tetiana Onyshchenko)" userId="141dee89-0996-4114-a23a-1a3ecd503b44" providerId="ADAL" clId="{F51EA4A5-2673-430B-A644-137B8A99C935}" dt="2021-08-03T08:18:32.553" v="10925" actId="478"/>
          <ac:spMkLst>
            <pc:docMk/>
            <pc:sldMk cId="2504827911" sldId="2096975548"/>
            <ac:spMk id="3" creationId="{D1790440-2AAE-41B4-831C-DD3605712903}"/>
          </ac:spMkLst>
        </pc:spChg>
        <pc:spChg chg="add mod">
          <ac:chgData name="TEON (Tetiana Onyshchenko)" userId="141dee89-0996-4114-a23a-1a3ecd503b44" providerId="ADAL" clId="{F51EA4A5-2673-430B-A644-137B8A99C935}" dt="2021-08-03T08:46:54.064" v="11288"/>
          <ac:spMkLst>
            <pc:docMk/>
            <pc:sldMk cId="2504827911" sldId="2096975548"/>
            <ac:spMk id="7" creationId="{51D1932F-631A-498A-B677-78C170743563}"/>
          </ac:spMkLst>
        </pc:spChg>
        <pc:picChg chg="del mod">
          <ac:chgData name="TEON (Tetiana Onyshchenko)" userId="141dee89-0996-4114-a23a-1a3ecd503b44" providerId="ADAL" clId="{F51EA4A5-2673-430B-A644-137B8A99C935}" dt="2021-08-03T08:18:35.993" v="10926" actId="478"/>
          <ac:picMkLst>
            <pc:docMk/>
            <pc:sldMk cId="2504827911" sldId="2096975548"/>
            <ac:picMk id="5" creationId="{5F125B9D-0DF6-4E38-9EA2-7FD2661BF409}"/>
          </ac:picMkLst>
        </pc:picChg>
        <pc:picChg chg="add mod">
          <ac:chgData name="TEON (Tetiana Onyshchenko)" userId="141dee89-0996-4114-a23a-1a3ecd503b44" providerId="ADAL" clId="{F51EA4A5-2673-430B-A644-137B8A99C935}" dt="2021-08-03T08:18:43.224" v="10927"/>
          <ac:picMkLst>
            <pc:docMk/>
            <pc:sldMk cId="2504827911" sldId="2096975548"/>
            <ac:picMk id="6" creationId="{6AC1E7FD-8A03-43D1-864E-C9C6CB7D2D1D}"/>
          </ac:picMkLst>
        </pc:picChg>
      </pc:sldChg>
      <pc:sldChg chg="del">
        <pc:chgData name="TEON (Tetiana Onyshchenko)" userId="141dee89-0996-4114-a23a-1a3ecd503b44" providerId="ADAL" clId="{F51EA4A5-2673-430B-A644-137B8A99C935}" dt="2021-08-03T08:42:11.257" v="11253" actId="47"/>
        <pc:sldMkLst>
          <pc:docMk/>
          <pc:sldMk cId="1706387658" sldId="2096975549"/>
        </pc:sldMkLst>
      </pc:sldChg>
      <pc:sldChg chg="delSp modSp mod modAnim modNotesTx">
        <pc:chgData name="TEON (Tetiana Onyshchenko)" userId="141dee89-0996-4114-a23a-1a3ecd503b44" providerId="ADAL" clId="{F51EA4A5-2673-430B-A644-137B8A99C935}" dt="2021-08-11T11:30:05.334" v="17553" actId="20577"/>
        <pc:sldMkLst>
          <pc:docMk/>
          <pc:sldMk cId="3360720460" sldId="2096975550"/>
        </pc:sldMkLst>
        <pc:spChg chg="del">
          <ac:chgData name="TEON (Tetiana Onyshchenko)" userId="141dee89-0996-4114-a23a-1a3ecd503b44" providerId="ADAL" clId="{F51EA4A5-2673-430B-A644-137B8A99C935}" dt="2021-08-03T08:36:37.983" v="11127" actId="478"/>
          <ac:spMkLst>
            <pc:docMk/>
            <pc:sldMk cId="3360720460" sldId="2096975550"/>
            <ac:spMk id="16" creationId="{A3E4B523-5342-4B40-AB83-7AB5EBBDF8A1}"/>
          </ac:spMkLst>
        </pc:spChg>
        <pc:spChg chg="mod">
          <ac:chgData name="TEON (Tetiana Onyshchenko)" userId="141dee89-0996-4114-a23a-1a3ecd503b44" providerId="ADAL" clId="{F51EA4A5-2673-430B-A644-137B8A99C935}" dt="2021-08-03T08:59:51.795" v="11414" actId="20577"/>
          <ac:spMkLst>
            <pc:docMk/>
            <pc:sldMk cId="3360720460" sldId="2096975550"/>
            <ac:spMk id="17" creationId="{03BD80CB-5E57-4662-9B22-9B64E65B1BDF}"/>
          </ac:spMkLst>
        </pc:spChg>
        <pc:picChg chg="del">
          <ac:chgData name="TEON (Tetiana Onyshchenko)" userId="141dee89-0996-4114-a23a-1a3ecd503b44" providerId="ADAL" clId="{F51EA4A5-2673-430B-A644-137B8A99C935}" dt="2021-08-03T08:39:00.314" v="11153" actId="478"/>
          <ac:picMkLst>
            <pc:docMk/>
            <pc:sldMk cId="3360720460" sldId="2096975550"/>
            <ac:picMk id="10" creationId="{06CCA19B-25CC-4C47-8BC1-D5B1D87584A8}"/>
          </ac:picMkLst>
        </pc:picChg>
        <pc:picChg chg="del">
          <ac:chgData name="TEON (Tetiana Onyshchenko)" userId="141dee89-0996-4114-a23a-1a3ecd503b44" providerId="ADAL" clId="{F51EA4A5-2673-430B-A644-137B8A99C935}" dt="2021-08-03T08:39:01.047" v="11154" actId="478"/>
          <ac:picMkLst>
            <pc:docMk/>
            <pc:sldMk cId="3360720460" sldId="2096975550"/>
            <ac:picMk id="11" creationId="{8A23E438-F460-4748-9668-91D80AEAB6B0}"/>
          </ac:picMkLst>
        </pc:picChg>
        <pc:picChg chg="del">
          <ac:chgData name="TEON (Tetiana Onyshchenko)" userId="141dee89-0996-4114-a23a-1a3ecd503b44" providerId="ADAL" clId="{F51EA4A5-2673-430B-A644-137B8A99C935}" dt="2021-08-03T08:39:01.765" v="11155" actId="478"/>
          <ac:picMkLst>
            <pc:docMk/>
            <pc:sldMk cId="3360720460" sldId="2096975550"/>
            <ac:picMk id="12" creationId="{03C82F48-3F9A-49D3-A680-AD03FEC4F446}"/>
          </ac:picMkLst>
        </pc:picChg>
        <pc:picChg chg="mod">
          <ac:chgData name="TEON (Tetiana Onyshchenko)" userId="141dee89-0996-4114-a23a-1a3ecd503b44" providerId="ADAL" clId="{F51EA4A5-2673-430B-A644-137B8A99C935}" dt="2021-08-03T08:39:04.862" v="11158" actId="1037"/>
          <ac:picMkLst>
            <pc:docMk/>
            <pc:sldMk cId="3360720460" sldId="2096975550"/>
            <ac:picMk id="14" creationId="{57C46043-918D-4A62-BF08-890475889919}"/>
          </ac:picMkLst>
        </pc:picChg>
        <pc:picChg chg="del">
          <ac:chgData name="TEON (Tetiana Onyshchenko)" userId="141dee89-0996-4114-a23a-1a3ecd503b44" providerId="ADAL" clId="{F51EA4A5-2673-430B-A644-137B8A99C935}" dt="2021-08-03T08:38:59.527" v="11152" actId="478"/>
          <ac:picMkLst>
            <pc:docMk/>
            <pc:sldMk cId="3360720460" sldId="2096975550"/>
            <ac:picMk id="15" creationId="{928F5F18-97EA-46A9-8AF7-AF193C81F901}"/>
          </ac:picMkLst>
        </pc:picChg>
      </pc:sldChg>
      <pc:sldChg chg="addSp delSp modSp mod modAnim modNotesTx">
        <pc:chgData name="TEON (Tetiana Onyshchenko)" userId="141dee89-0996-4114-a23a-1a3ecd503b44" providerId="ADAL" clId="{F51EA4A5-2673-430B-A644-137B8A99C935}" dt="2021-08-03T08:59:43.354" v="11409" actId="14100"/>
        <pc:sldMkLst>
          <pc:docMk/>
          <pc:sldMk cId="2160620978" sldId="2096975551"/>
        </pc:sldMkLst>
        <pc:spChg chg="mod">
          <ac:chgData name="TEON (Tetiana Onyshchenko)" userId="141dee89-0996-4114-a23a-1a3ecd503b44" providerId="ADAL" clId="{F51EA4A5-2673-430B-A644-137B8A99C935}" dt="2021-08-03T08:59:43.354" v="11409" actId="14100"/>
          <ac:spMkLst>
            <pc:docMk/>
            <pc:sldMk cId="2160620978" sldId="2096975551"/>
            <ac:spMk id="17" creationId="{03BD80CB-5E57-4662-9B22-9B64E65B1BDF}"/>
          </ac:spMkLst>
        </pc:spChg>
        <pc:grpChg chg="add mod">
          <ac:chgData name="TEON (Tetiana Onyshchenko)" userId="141dee89-0996-4114-a23a-1a3ecd503b44" providerId="ADAL" clId="{F51EA4A5-2673-430B-A644-137B8A99C935}" dt="2021-08-03T08:57:39.162" v="11368" actId="164"/>
          <ac:grpSpMkLst>
            <pc:docMk/>
            <pc:sldMk cId="2160620978" sldId="2096975551"/>
            <ac:grpSpMk id="3" creationId="{7711BCB9-2576-4CC7-A6E7-682DD0AD7141}"/>
          </ac:grpSpMkLst>
        </pc:grpChg>
        <pc:picChg chg="del">
          <ac:chgData name="TEON (Tetiana Onyshchenko)" userId="141dee89-0996-4114-a23a-1a3ecd503b44" providerId="ADAL" clId="{F51EA4A5-2673-430B-A644-137B8A99C935}" dt="2021-08-03T08:40:09.582" v="11221" actId="478"/>
          <ac:picMkLst>
            <pc:docMk/>
            <pc:sldMk cId="2160620978" sldId="2096975551"/>
            <ac:picMk id="10" creationId="{06CCA19B-25CC-4C47-8BC1-D5B1D87584A8}"/>
          </ac:picMkLst>
        </pc:picChg>
        <pc:picChg chg="del">
          <ac:chgData name="TEON (Tetiana Onyshchenko)" userId="141dee89-0996-4114-a23a-1a3ecd503b44" providerId="ADAL" clId="{F51EA4A5-2673-430B-A644-137B8A99C935}" dt="2021-08-03T08:40:10.485" v="11222" actId="478"/>
          <ac:picMkLst>
            <pc:docMk/>
            <pc:sldMk cId="2160620978" sldId="2096975551"/>
            <ac:picMk id="11" creationId="{8A23E438-F460-4748-9668-91D80AEAB6B0}"/>
          </ac:picMkLst>
        </pc:picChg>
        <pc:picChg chg="del">
          <ac:chgData name="TEON (Tetiana Onyshchenko)" userId="141dee89-0996-4114-a23a-1a3ecd503b44" providerId="ADAL" clId="{F51EA4A5-2673-430B-A644-137B8A99C935}" dt="2021-08-03T08:40:11.032" v="11223" actId="478"/>
          <ac:picMkLst>
            <pc:docMk/>
            <pc:sldMk cId="2160620978" sldId="2096975551"/>
            <ac:picMk id="12" creationId="{03C82F48-3F9A-49D3-A680-AD03FEC4F446}"/>
          </ac:picMkLst>
        </pc:picChg>
        <pc:picChg chg="mod">
          <ac:chgData name="TEON (Tetiana Onyshchenko)" userId="141dee89-0996-4114-a23a-1a3ecd503b44" providerId="ADAL" clId="{F51EA4A5-2673-430B-A644-137B8A99C935}" dt="2021-08-03T08:57:39.162" v="11368" actId="164"/>
          <ac:picMkLst>
            <pc:docMk/>
            <pc:sldMk cId="2160620978" sldId="2096975551"/>
            <ac:picMk id="13" creationId="{A33404A0-E074-4B14-8471-EAA82326E265}"/>
          </ac:picMkLst>
        </pc:picChg>
        <pc:picChg chg="mod">
          <ac:chgData name="TEON (Tetiana Onyshchenko)" userId="141dee89-0996-4114-a23a-1a3ecd503b44" providerId="ADAL" clId="{F51EA4A5-2673-430B-A644-137B8A99C935}" dt="2021-08-03T08:57:39.162" v="11368" actId="164"/>
          <ac:picMkLst>
            <pc:docMk/>
            <pc:sldMk cId="2160620978" sldId="2096975551"/>
            <ac:picMk id="14" creationId="{57C46043-918D-4A62-BF08-890475889919}"/>
          </ac:picMkLst>
        </pc:picChg>
      </pc:sldChg>
      <pc:sldChg chg="addSp delSp modSp mod modAnim modNotesTx">
        <pc:chgData name="TEON (Tetiana Onyshchenko)" userId="141dee89-0996-4114-a23a-1a3ecd503b44" providerId="ADAL" clId="{F51EA4A5-2673-430B-A644-137B8A99C935}" dt="2021-08-11T11:30:32.261" v="17554" actId="20577"/>
        <pc:sldMkLst>
          <pc:docMk/>
          <pc:sldMk cId="2437919998" sldId="2096975552"/>
        </pc:sldMkLst>
        <pc:spChg chg="add mod">
          <ac:chgData name="TEON (Tetiana Onyshchenko)" userId="141dee89-0996-4114-a23a-1a3ecd503b44" providerId="ADAL" clId="{F51EA4A5-2673-430B-A644-137B8A99C935}" dt="2021-08-03T08:59:36.203" v="11407" actId="14100"/>
          <ac:spMkLst>
            <pc:docMk/>
            <pc:sldMk cId="2437919998" sldId="2096975552"/>
            <ac:spMk id="16" creationId="{2B1E7FAA-15AD-423A-98F0-8BA856475F7C}"/>
          </ac:spMkLst>
        </pc:spChg>
        <pc:spChg chg="del">
          <ac:chgData name="TEON (Tetiana Onyshchenko)" userId="141dee89-0996-4114-a23a-1a3ecd503b44" providerId="ADAL" clId="{F51EA4A5-2673-430B-A644-137B8A99C935}" dt="2021-08-03T08:41:59.174" v="11251" actId="478"/>
          <ac:spMkLst>
            <pc:docMk/>
            <pc:sldMk cId="2437919998" sldId="2096975552"/>
            <ac:spMk id="17" creationId="{03BD80CB-5E57-4662-9B22-9B64E65B1BDF}"/>
          </ac:spMkLst>
        </pc:spChg>
        <pc:grpChg chg="add mod">
          <ac:chgData name="TEON (Tetiana Onyshchenko)" userId="141dee89-0996-4114-a23a-1a3ecd503b44" providerId="ADAL" clId="{F51EA4A5-2673-430B-A644-137B8A99C935}" dt="2021-08-03T08:57:28.841" v="11367" actId="164"/>
          <ac:grpSpMkLst>
            <pc:docMk/>
            <pc:sldMk cId="2437919998" sldId="2096975552"/>
            <ac:grpSpMk id="3" creationId="{379B75B8-9D6D-41DC-A5E8-A6E95A38E119}"/>
          </ac:grpSpMkLst>
        </pc:grpChg>
        <pc:picChg chg="del">
          <ac:chgData name="TEON (Tetiana Onyshchenko)" userId="141dee89-0996-4114-a23a-1a3ecd503b44" providerId="ADAL" clId="{F51EA4A5-2673-430B-A644-137B8A99C935}" dt="2021-08-03T08:43:03.522" v="11257" actId="478"/>
          <ac:picMkLst>
            <pc:docMk/>
            <pc:sldMk cId="2437919998" sldId="2096975552"/>
            <ac:picMk id="11" creationId="{8A23E438-F460-4748-9668-91D80AEAB6B0}"/>
          </ac:picMkLst>
        </pc:picChg>
        <pc:picChg chg="del">
          <ac:chgData name="TEON (Tetiana Onyshchenko)" userId="141dee89-0996-4114-a23a-1a3ecd503b44" providerId="ADAL" clId="{F51EA4A5-2673-430B-A644-137B8A99C935}" dt="2021-08-03T08:43:04.169" v="11258" actId="478"/>
          <ac:picMkLst>
            <pc:docMk/>
            <pc:sldMk cId="2437919998" sldId="2096975552"/>
            <ac:picMk id="12" creationId="{03C82F48-3F9A-49D3-A680-AD03FEC4F446}"/>
          </ac:picMkLst>
        </pc:picChg>
        <pc:picChg chg="mod">
          <ac:chgData name="TEON (Tetiana Onyshchenko)" userId="141dee89-0996-4114-a23a-1a3ecd503b44" providerId="ADAL" clId="{F51EA4A5-2673-430B-A644-137B8A99C935}" dt="2021-08-03T08:57:28.841" v="11367" actId="164"/>
          <ac:picMkLst>
            <pc:docMk/>
            <pc:sldMk cId="2437919998" sldId="2096975552"/>
            <ac:picMk id="13" creationId="{A33404A0-E074-4B14-8471-EAA82326E265}"/>
          </ac:picMkLst>
        </pc:picChg>
        <pc:picChg chg="mod">
          <ac:chgData name="TEON (Tetiana Onyshchenko)" userId="141dee89-0996-4114-a23a-1a3ecd503b44" providerId="ADAL" clId="{F51EA4A5-2673-430B-A644-137B8A99C935}" dt="2021-08-03T08:57:28.841" v="11367" actId="164"/>
          <ac:picMkLst>
            <pc:docMk/>
            <pc:sldMk cId="2437919998" sldId="2096975552"/>
            <ac:picMk id="14" creationId="{57C46043-918D-4A62-BF08-890475889919}"/>
          </ac:picMkLst>
        </pc:picChg>
        <pc:picChg chg="mod">
          <ac:chgData name="TEON (Tetiana Onyshchenko)" userId="141dee89-0996-4114-a23a-1a3ecd503b44" providerId="ADAL" clId="{F51EA4A5-2673-430B-A644-137B8A99C935}" dt="2021-08-03T08:57:28.841" v="11367" actId="164"/>
          <ac:picMkLst>
            <pc:docMk/>
            <pc:sldMk cId="2437919998" sldId="2096975552"/>
            <ac:picMk id="15" creationId="{928F5F18-97EA-46A9-8AF7-AF193C81F901}"/>
          </ac:picMkLst>
        </pc:picChg>
      </pc:sldChg>
      <pc:sldChg chg="addSp delSp modSp mod modAnim modNotesTx">
        <pc:chgData name="TEON (Tetiana Onyshchenko)" userId="141dee89-0996-4114-a23a-1a3ecd503b44" providerId="ADAL" clId="{F51EA4A5-2673-430B-A644-137B8A99C935}" dt="2021-08-11T11:31:50.282" v="17563" actId="20577"/>
        <pc:sldMkLst>
          <pc:docMk/>
          <pc:sldMk cId="3729174438" sldId="2096975553"/>
        </pc:sldMkLst>
        <pc:spChg chg="add mod">
          <ac:chgData name="TEON (Tetiana Onyshchenko)" userId="141dee89-0996-4114-a23a-1a3ecd503b44" providerId="ADAL" clId="{F51EA4A5-2673-430B-A644-137B8A99C935}" dt="2021-08-03T09:12:13.548" v="11502" actId="207"/>
          <ac:spMkLst>
            <pc:docMk/>
            <pc:sldMk cId="3729174438" sldId="2096975553"/>
            <ac:spMk id="3" creationId="{72DA050F-A2FC-4B72-8C1D-BD424A3922CB}"/>
          </ac:spMkLst>
        </pc:spChg>
        <pc:spChg chg="mod">
          <ac:chgData name="TEON (Tetiana Onyshchenko)" userId="141dee89-0996-4114-a23a-1a3ecd503b44" providerId="ADAL" clId="{F51EA4A5-2673-430B-A644-137B8A99C935}" dt="2021-08-03T09:01:47.185" v="11432" actId="20577"/>
          <ac:spMkLst>
            <pc:docMk/>
            <pc:sldMk cId="3729174438" sldId="2096975553"/>
            <ac:spMk id="6" creationId="{718C002B-43A3-4F72-8990-25563F0EA27B}"/>
          </ac:spMkLst>
        </pc:spChg>
        <pc:spChg chg="add mod">
          <ac:chgData name="TEON (Tetiana Onyshchenko)" userId="141dee89-0996-4114-a23a-1a3ecd503b44" providerId="ADAL" clId="{F51EA4A5-2673-430B-A644-137B8A99C935}" dt="2021-08-03T09:12:16.266" v="11503" actId="207"/>
          <ac:spMkLst>
            <pc:docMk/>
            <pc:sldMk cId="3729174438" sldId="2096975553"/>
            <ac:spMk id="7" creationId="{238A81AC-026D-4026-B40B-0264D430D708}"/>
          </ac:spMkLst>
        </pc:spChg>
        <pc:picChg chg="add mod">
          <ac:chgData name="TEON (Tetiana Onyshchenko)" userId="141dee89-0996-4114-a23a-1a3ecd503b44" providerId="ADAL" clId="{F51EA4A5-2673-430B-A644-137B8A99C935}" dt="2021-08-03T09:06:15.987" v="11466" actId="14100"/>
          <ac:picMkLst>
            <pc:docMk/>
            <pc:sldMk cId="3729174438" sldId="2096975553"/>
            <ac:picMk id="4" creationId="{A10660FD-A20F-46FF-A7D1-704B7094A71D}"/>
          </ac:picMkLst>
        </pc:picChg>
        <pc:picChg chg="del">
          <ac:chgData name="TEON (Tetiana Onyshchenko)" userId="141dee89-0996-4114-a23a-1a3ecd503b44" providerId="ADAL" clId="{F51EA4A5-2673-430B-A644-137B8A99C935}" dt="2021-08-03T08:46:23.388" v="11286" actId="478"/>
          <ac:picMkLst>
            <pc:docMk/>
            <pc:sldMk cId="3729174438" sldId="2096975553"/>
            <ac:picMk id="10" creationId="{06CCA19B-25CC-4C47-8BC1-D5B1D87584A8}"/>
          </ac:picMkLst>
        </pc:picChg>
        <pc:picChg chg="del">
          <ac:chgData name="TEON (Tetiana Onyshchenko)" userId="141dee89-0996-4114-a23a-1a3ecd503b44" providerId="ADAL" clId="{F51EA4A5-2673-430B-A644-137B8A99C935}" dt="2021-08-03T08:46:23.388" v="11286" actId="478"/>
          <ac:picMkLst>
            <pc:docMk/>
            <pc:sldMk cId="3729174438" sldId="2096975553"/>
            <ac:picMk id="11" creationId="{8A23E438-F460-4748-9668-91D80AEAB6B0}"/>
          </ac:picMkLst>
        </pc:picChg>
        <pc:picChg chg="del">
          <ac:chgData name="TEON (Tetiana Onyshchenko)" userId="141dee89-0996-4114-a23a-1a3ecd503b44" providerId="ADAL" clId="{F51EA4A5-2673-430B-A644-137B8A99C935}" dt="2021-08-03T08:46:23.388" v="11286" actId="478"/>
          <ac:picMkLst>
            <pc:docMk/>
            <pc:sldMk cId="3729174438" sldId="2096975553"/>
            <ac:picMk id="12" creationId="{03C82F48-3F9A-49D3-A680-AD03FEC4F446}"/>
          </ac:picMkLst>
        </pc:picChg>
        <pc:picChg chg="del">
          <ac:chgData name="TEON (Tetiana Onyshchenko)" userId="141dee89-0996-4114-a23a-1a3ecd503b44" providerId="ADAL" clId="{F51EA4A5-2673-430B-A644-137B8A99C935}" dt="2021-08-03T08:46:23.388" v="11286" actId="478"/>
          <ac:picMkLst>
            <pc:docMk/>
            <pc:sldMk cId="3729174438" sldId="2096975553"/>
            <ac:picMk id="13" creationId="{A33404A0-E074-4B14-8471-EAA82326E265}"/>
          </ac:picMkLst>
        </pc:picChg>
        <pc:picChg chg="del">
          <ac:chgData name="TEON (Tetiana Onyshchenko)" userId="141dee89-0996-4114-a23a-1a3ecd503b44" providerId="ADAL" clId="{F51EA4A5-2673-430B-A644-137B8A99C935}" dt="2021-08-03T08:46:23.388" v="11286" actId="478"/>
          <ac:picMkLst>
            <pc:docMk/>
            <pc:sldMk cId="3729174438" sldId="2096975553"/>
            <ac:picMk id="14" creationId="{57C46043-918D-4A62-BF08-890475889919}"/>
          </ac:picMkLst>
        </pc:picChg>
        <pc:picChg chg="del">
          <ac:chgData name="TEON (Tetiana Onyshchenko)" userId="141dee89-0996-4114-a23a-1a3ecd503b44" providerId="ADAL" clId="{F51EA4A5-2673-430B-A644-137B8A99C935}" dt="2021-08-03T08:46:23.388" v="11286" actId="478"/>
          <ac:picMkLst>
            <pc:docMk/>
            <pc:sldMk cId="3729174438" sldId="2096975553"/>
            <ac:picMk id="15" creationId="{928F5F18-97EA-46A9-8AF7-AF193C81F901}"/>
          </ac:picMkLst>
        </pc:picChg>
        <pc:picChg chg="add mod">
          <ac:chgData name="TEON (Tetiana Onyshchenko)" userId="141dee89-0996-4114-a23a-1a3ecd503b44" providerId="ADAL" clId="{F51EA4A5-2673-430B-A644-137B8A99C935}" dt="2021-08-03T09:02:15.777" v="11451" actId="1076"/>
          <ac:picMkLst>
            <pc:docMk/>
            <pc:sldMk cId="3729174438" sldId="2096975553"/>
            <ac:picMk id="16" creationId="{299CC594-B71C-4597-AA37-088D0900B2EC}"/>
          </ac:picMkLst>
        </pc:picChg>
        <pc:picChg chg="add del mod">
          <ac:chgData name="TEON (Tetiana Onyshchenko)" userId="141dee89-0996-4114-a23a-1a3ecd503b44" providerId="ADAL" clId="{F51EA4A5-2673-430B-A644-137B8A99C935}" dt="2021-08-03T09:02:58.797" v="11455" actId="478"/>
          <ac:picMkLst>
            <pc:docMk/>
            <pc:sldMk cId="3729174438" sldId="2096975553"/>
            <ac:picMk id="17" creationId="{EA83B565-9949-4AB9-93BC-A1E2EC962DB8}"/>
          </ac:picMkLst>
        </pc:picChg>
      </pc:sldChg>
      <pc:sldChg chg="del">
        <pc:chgData name="TEON (Tetiana Onyshchenko)" userId="141dee89-0996-4114-a23a-1a3ecd503b44" providerId="ADAL" clId="{F51EA4A5-2673-430B-A644-137B8A99C935}" dt="2021-08-03T08:42:08.960" v="11252" actId="47"/>
        <pc:sldMkLst>
          <pc:docMk/>
          <pc:sldMk cId="4146855106" sldId="2096975553"/>
        </pc:sldMkLst>
      </pc:sldChg>
      <pc:sldChg chg="addSp modSp mod modAnim modNotesTx">
        <pc:chgData name="TEON (Tetiana Onyshchenko)" userId="141dee89-0996-4114-a23a-1a3ecd503b44" providerId="ADAL" clId="{F51EA4A5-2673-430B-A644-137B8A99C935}" dt="2021-08-11T11:31:23.121" v="17560" actId="20577"/>
        <pc:sldMkLst>
          <pc:docMk/>
          <pc:sldMk cId="1815350004" sldId="2096975554"/>
        </pc:sldMkLst>
        <pc:spChg chg="add mod">
          <ac:chgData name="TEON (Tetiana Onyshchenko)" userId="141dee89-0996-4114-a23a-1a3ecd503b44" providerId="ADAL" clId="{F51EA4A5-2673-430B-A644-137B8A99C935}" dt="2021-08-03T08:59:22.648" v="11404" actId="5793"/>
          <ac:spMkLst>
            <pc:docMk/>
            <pc:sldMk cId="1815350004" sldId="2096975554"/>
            <ac:spMk id="16" creationId="{C5528704-6DF5-4ED3-937C-7C1980754BA6}"/>
          </ac:spMkLst>
        </pc:spChg>
        <pc:grpChg chg="add mod">
          <ac:chgData name="TEON (Tetiana Onyshchenko)" userId="141dee89-0996-4114-a23a-1a3ecd503b44" providerId="ADAL" clId="{F51EA4A5-2673-430B-A644-137B8A99C935}" dt="2021-08-03T08:57:16.574" v="11365" actId="164"/>
          <ac:grpSpMkLst>
            <pc:docMk/>
            <pc:sldMk cId="1815350004" sldId="2096975554"/>
            <ac:grpSpMk id="3" creationId="{857EF6A7-3958-49F1-9B18-E7CDC54A5BAA}"/>
          </ac:grpSpMkLst>
        </pc:grpChg>
        <pc:picChg chg="mod">
          <ac:chgData name="TEON (Tetiana Onyshchenko)" userId="141dee89-0996-4114-a23a-1a3ecd503b44" providerId="ADAL" clId="{F51EA4A5-2673-430B-A644-137B8A99C935}" dt="2021-08-03T08:57:16.574" v="11365" actId="164"/>
          <ac:picMkLst>
            <pc:docMk/>
            <pc:sldMk cId="1815350004" sldId="2096975554"/>
            <ac:picMk id="10" creationId="{06CCA19B-25CC-4C47-8BC1-D5B1D87584A8}"/>
          </ac:picMkLst>
        </pc:picChg>
        <pc:picChg chg="mod">
          <ac:chgData name="TEON (Tetiana Onyshchenko)" userId="141dee89-0996-4114-a23a-1a3ecd503b44" providerId="ADAL" clId="{F51EA4A5-2673-430B-A644-137B8A99C935}" dt="2021-08-03T08:57:16.574" v="11365" actId="164"/>
          <ac:picMkLst>
            <pc:docMk/>
            <pc:sldMk cId="1815350004" sldId="2096975554"/>
            <ac:picMk id="11" creationId="{8A23E438-F460-4748-9668-91D80AEAB6B0}"/>
          </ac:picMkLst>
        </pc:picChg>
        <pc:picChg chg="mod">
          <ac:chgData name="TEON (Tetiana Onyshchenko)" userId="141dee89-0996-4114-a23a-1a3ecd503b44" providerId="ADAL" clId="{F51EA4A5-2673-430B-A644-137B8A99C935}" dt="2021-08-03T08:57:16.574" v="11365" actId="164"/>
          <ac:picMkLst>
            <pc:docMk/>
            <pc:sldMk cId="1815350004" sldId="2096975554"/>
            <ac:picMk id="13" creationId="{A33404A0-E074-4B14-8471-EAA82326E265}"/>
          </ac:picMkLst>
        </pc:picChg>
        <pc:picChg chg="mod">
          <ac:chgData name="TEON (Tetiana Onyshchenko)" userId="141dee89-0996-4114-a23a-1a3ecd503b44" providerId="ADAL" clId="{F51EA4A5-2673-430B-A644-137B8A99C935}" dt="2021-08-03T08:57:16.574" v="11365" actId="164"/>
          <ac:picMkLst>
            <pc:docMk/>
            <pc:sldMk cId="1815350004" sldId="2096975554"/>
            <ac:picMk id="14" creationId="{57C46043-918D-4A62-BF08-890475889919}"/>
          </ac:picMkLst>
        </pc:picChg>
        <pc:picChg chg="mod">
          <ac:chgData name="TEON (Tetiana Onyshchenko)" userId="141dee89-0996-4114-a23a-1a3ecd503b44" providerId="ADAL" clId="{F51EA4A5-2673-430B-A644-137B8A99C935}" dt="2021-08-03T08:57:16.574" v="11365" actId="164"/>
          <ac:picMkLst>
            <pc:docMk/>
            <pc:sldMk cId="1815350004" sldId="2096975554"/>
            <ac:picMk id="15" creationId="{928F5F18-97EA-46A9-8AF7-AF193C81F901}"/>
          </ac:picMkLst>
        </pc:picChg>
      </pc:sldChg>
      <pc:sldChg chg="addSp delSp modSp mod modAnim modNotesTx">
        <pc:chgData name="TEON (Tetiana Onyshchenko)" userId="141dee89-0996-4114-a23a-1a3ecd503b44" providerId="ADAL" clId="{F51EA4A5-2673-430B-A644-137B8A99C935}" dt="2021-08-11T11:30:37.119" v="17555" actId="20577"/>
        <pc:sldMkLst>
          <pc:docMk/>
          <pc:sldMk cId="4294004165" sldId="2096975555"/>
        </pc:sldMkLst>
        <pc:spChg chg="add mod">
          <ac:chgData name="TEON (Tetiana Onyshchenko)" userId="141dee89-0996-4114-a23a-1a3ecd503b44" providerId="ADAL" clId="{F51EA4A5-2673-430B-A644-137B8A99C935}" dt="2021-08-03T08:59:25.711" v="11405" actId="5793"/>
          <ac:spMkLst>
            <pc:docMk/>
            <pc:sldMk cId="4294004165" sldId="2096975555"/>
            <ac:spMk id="16" creationId="{500D1D8D-677B-4847-8158-C1FC398E294A}"/>
          </ac:spMkLst>
        </pc:spChg>
        <pc:grpChg chg="add mod">
          <ac:chgData name="TEON (Tetiana Onyshchenko)" userId="141dee89-0996-4114-a23a-1a3ecd503b44" providerId="ADAL" clId="{F51EA4A5-2673-430B-A644-137B8A99C935}" dt="2021-08-03T08:57:23.111" v="11366" actId="164"/>
          <ac:grpSpMkLst>
            <pc:docMk/>
            <pc:sldMk cId="4294004165" sldId="2096975555"/>
            <ac:grpSpMk id="3" creationId="{EF1A704E-8AED-46E2-B89F-74A13F410345}"/>
          </ac:grpSpMkLst>
        </pc:grpChg>
        <pc:picChg chg="mod">
          <ac:chgData name="TEON (Tetiana Onyshchenko)" userId="141dee89-0996-4114-a23a-1a3ecd503b44" providerId="ADAL" clId="{F51EA4A5-2673-430B-A644-137B8A99C935}" dt="2021-08-03T08:57:23.111" v="11366" actId="164"/>
          <ac:picMkLst>
            <pc:docMk/>
            <pc:sldMk cId="4294004165" sldId="2096975555"/>
            <ac:picMk id="10" creationId="{06CCA19B-25CC-4C47-8BC1-D5B1D87584A8}"/>
          </ac:picMkLst>
        </pc:picChg>
        <pc:picChg chg="del">
          <ac:chgData name="TEON (Tetiana Onyshchenko)" userId="141dee89-0996-4114-a23a-1a3ecd503b44" providerId="ADAL" clId="{F51EA4A5-2673-430B-A644-137B8A99C935}" dt="2021-08-03T08:43:51.741" v="11265" actId="478"/>
          <ac:picMkLst>
            <pc:docMk/>
            <pc:sldMk cId="4294004165" sldId="2096975555"/>
            <ac:picMk id="12" creationId="{03C82F48-3F9A-49D3-A680-AD03FEC4F446}"/>
          </ac:picMkLst>
        </pc:picChg>
        <pc:picChg chg="mod">
          <ac:chgData name="TEON (Tetiana Onyshchenko)" userId="141dee89-0996-4114-a23a-1a3ecd503b44" providerId="ADAL" clId="{F51EA4A5-2673-430B-A644-137B8A99C935}" dt="2021-08-03T08:57:23.111" v="11366" actId="164"/>
          <ac:picMkLst>
            <pc:docMk/>
            <pc:sldMk cId="4294004165" sldId="2096975555"/>
            <ac:picMk id="13" creationId="{A33404A0-E074-4B14-8471-EAA82326E265}"/>
          </ac:picMkLst>
        </pc:picChg>
        <pc:picChg chg="mod">
          <ac:chgData name="TEON (Tetiana Onyshchenko)" userId="141dee89-0996-4114-a23a-1a3ecd503b44" providerId="ADAL" clId="{F51EA4A5-2673-430B-A644-137B8A99C935}" dt="2021-08-03T08:57:23.111" v="11366" actId="164"/>
          <ac:picMkLst>
            <pc:docMk/>
            <pc:sldMk cId="4294004165" sldId="2096975555"/>
            <ac:picMk id="14" creationId="{57C46043-918D-4A62-BF08-890475889919}"/>
          </ac:picMkLst>
        </pc:picChg>
        <pc:picChg chg="mod">
          <ac:chgData name="TEON (Tetiana Onyshchenko)" userId="141dee89-0996-4114-a23a-1a3ecd503b44" providerId="ADAL" clId="{F51EA4A5-2673-430B-A644-137B8A99C935}" dt="2021-08-03T08:57:23.111" v="11366" actId="164"/>
          <ac:picMkLst>
            <pc:docMk/>
            <pc:sldMk cId="4294004165" sldId="2096975555"/>
            <ac:picMk id="15" creationId="{928F5F18-97EA-46A9-8AF7-AF193C81F901}"/>
          </ac:picMkLst>
        </pc:picChg>
      </pc:sldChg>
      <pc:sldChg chg="addSp delSp modSp mod modAnim modNotesTx">
        <pc:chgData name="TEON (Tetiana Onyshchenko)" userId="141dee89-0996-4114-a23a-1a3ecd503b44" providerId="ADAL" clId="{F51EA4A5-2673-430B-A644-137B8A99C935}" dt="2021-08-03T10:26:48.950" v="11962" actId="20577"/>
        <pc:sldMkLst>
          <pc:docMk/>
          <pc:sldMk cId="3946230786" sldId="2096975556"/>
        </pc:sldMkLst>
        <pc:spChg chg="add del mod">
          <ac:chgData name="TEON (Tetiana Onyshchenko)" userId="141dee89-0996-4114-a23a-1a3ecd503b44" providerId="ADAL" clId="{F51EA4A5-2673-430B-A644-137B8A99C935}" dt="2021-08-03T10:26:11.004" v="11945" actId="14100"/>
          <ac:spMkLst>
            <pc:docMk/>
            <pc:sldMk cId="3946230786" sldId="2096975556"/>
            <ac:spMk id="3" creationId="{629E765E-72EC-42C3-8310-43C6865E2956}"/>
          </ac:spMkLst>
        </pc:spChg>
        <pc:spChg chg="add mod">
          <ac:chgData name="TEON (Tetiana Onyshchenko)" userId="141dee89-0996-4114-a23a-1a3ecd503b44" providerId="ADAL" clId="{F51EA4A5-2673-430B-A644-137B8A99C935}" dt="2021-08-03T10:26:20.046" v="11948" actId="1076"/>
          <ac:spMkLst>
            <pc:docMk/>
            <pc:sldMk cId="3946230786" sldId="2096975556"/>
            <ac:spMk id="4" creationId="{8A039394-03CE-450D-A2F5-874D331C7229}"/>
          </ac:spMkLst>
        </pc:spChg>
        <pc:spChg chg="add mod">
          <ac:chgData name="TEON (Tetiana Onyshchenko)" userId="141dee89-0996-4114-a23a-1a3ecd503b44" providerId="ADAL" clId="{F51EA4A5-2673-430B-A644-137B8A99C935}" dt="2021-08-03T10:26:18.172" v="11947" actId="1076"/>
          <ac:spMkLst>
            <pc:docMk/>
            <pc:sldMk cId="3946230786" sldId="2096975556"/>
            <ac:spMk id="7" creationId="{46481123-6D9E-40FB-9984-77A21A85E24E}"/>
          </ac:spMkLst>
        </pc:spChg>
        <pc:spChg chg="del mod">
          <ac:chgData name="TEON (Tetiana Onyshchenko)" userId="141dee89-0996-4114-a23a-1a3ecd503b44" providerId="ADAL" clId="{F51EA4A5-2673-430B-A644-137B8A99C935}" dt="2021-08-03T10:26:03.951" v="11944" actId="478"/>
          <ac:spMkLst>
            <pc:docMk/>
            <pc:sldMk cId="3946230786" sldId="2096975556"/>
            <ac:spMk id="16" creationId="{C5528704-6DF5-4ED3-937C-7C1980754BA6}"/>
          </ac:spMkLst>
        </pc:spChg>
        <pc:picChg chg="mod">
          <ac:chgData name="TEON (Tetiana Onyshchenko)" userId="141dee89-0996-4114-a23a-1a3ecd503b44" providerId="ADAL" clId="{F51EA4A5-2673-430B-A644-137B8A99C935}" dt="2021-08-03T08:57:03.945" v="11363" actId="1076"/>
          <ac:picMkLst>
            <pc:docMk/>
            <pc:sldMk cId="3946230786" sldId="2096975556"/>
            <ac:picMk id="14" creationId="{57C46043-918D-4A62-BF08-890475889919}"/>
          </ac:picMkLst>
        </pc:picChg>
        <pc:picChg chg="add mod">
          <ac:chgData name="TEON (Tetiana Onyshchenko)" userId="141dee89-0996-4114-a23a-1a3ecd503b44" providerId="ADAL" clId="{F51EA4A5-2673-430B-A644-137B8A99C935}" dt="2021-08-03T10:26:23.551" v="11950" actId="14100"/>
          <ac:picMkLst>
            <pc:docMk/>
            <pc:sldMk cId="3946230786" sldId="2096975556"/>
            <ac:picMk id="17" creationId="{64A3E320-BAF7-4F80-96E9-8328B782D9E6}"/>
          </ac:picMkLst>
        </pc:picChg>
      </pc:sldChg>
      <pc:sldChg chg="addSp modSp mod modAnim modNotesTx">
        <pc:chgData name="TEON (Tetiana Onyshchenko)" userId="141dee89-0996-4114-a23a-1a3ecd503b44" providerId="ADAL" clId="{F51EA4A5-2673-430B-A644-137B8A99C935}" dt="2021-08-11T11:33:08.935" v="17565" actId="113"/>
        <pc:sldMkLst>
          <pc:docMk/>
          <pc:sldMk cId="1484692638" sldId="2096975557"/>
        </pc:sldMkLst>
        <pc:spChg chg="add mod">
          <ac:chgData name="TEON (Tetiana Onyshchenko)" userId="141dee89-0996-4114-a23a-1a3ecd503b44" providerId="ADAL" clId="{F51EA4A5-2673-430B-A644-137B8A99C935}" dt="2021-08-03T09:13:39.875" v="11512" actId="113"/>
          <ac:spMkLst>
            <pc:docMk/>
            <pc:sldMk cId="1484692638" sldId="2096975557"/>
            <ac:spMk id="3" creationId="{FCB03DAD-3E61-41E5-B119-B33E1ADCE5B7}"/>
          </ac:spMkLst>
        </pc:spChg>
        <pc:picChg chg="add mod">
          <ac:chgData name="TEON (Tetiana Onyshchenko)" userId="141dee89-0996-4114-a23a-1a3ecd503b44" providerId="ADAL" clId="{F51EA4A5-2673-430B-A644-137B8A99C935}" dt="2021-08-03T09:13:48.353" v="11513" actId="14100"/>
          <ac:picMkLst>
            <pc:docMk/>
            <pc:sldMk cId="1484692638" sldId="2096975557"/>
            <ac:picMk id="4" creationId="{B1A0A502-F29F-4FEF-AD5E-5C2588C7387D}"/>
          </ac:picMkLst>
        </pc:picChg>
      </pc:sldChg>
      <pc:sldChg chg="addSp delSp modSp new mod modNotesTx">
        <pc:chgData name="TEON (Tetiana Onyshchenko)" userId="141dee89-0996-4114-a23a-1a3ecd503b44" providerId="ADAL" clId="{F51EA4A5-2673-430B-A644-137B8A99C935}" dt="2021-08-04T05:26:30.860" v="13288" actId="1076"/>
        <pc:sldMkLst>
          <pc:docMk/>
          <pc:sldMk cId="1273242080" sldId="2096975558"/>
        </pc:sldMkLst>
        <pc:spChg chg="del">
          <ac:chgData name="TEON (Tetiana Onyshchenko)" userId="141dee89-0996-4114-a23a-1a3ecd503b44" providerId="ADAL" clId="{F51EA4A5-2673-430B-A644-137B8A99C935}" dt="2021-08-03T12:27:39.014" v="12992" actId="478"/>
          <ac:spMkLst>
            <pc:docMk/>
            <pc:sldMk cId="1273242080" sldId="2096975558"/>
            <ac:spMk id="2" creationId="{3BBA25A4-B4C0-482C-8F1F-4447DC68776A}"/>
          </ac:spMkLst>
        </pc:spChg>
        <pc:spChg chg="del">
          <ac:chgData name="TEON (Tetiana Onyshchenko)" userId="141dee89-0996-4114-a23a-1a3ecd503b44" providerId="ADAL" clId="{F51EA4A5-2673-430B-A644-137B8A99C935}" dt="2021-08-03T12:27:39.014" v="12992" actId="478"/>
          <ac:spMkLst>
            <pc:docMk/>
            <pc:sldMk cId="1273242080" sldId="2096975558"/>
            <ac:spMk id="3" creationId="{9A7B59CE-2331-47AB-8FE4-DD5FC9E1AA78}"/>
          </ac:spMkLst>
        </pc:spChg>
        <pc:spChg chg="del">
          <ac:chgData name="TEON (Tetiana Onyshchenko)" userId="141dee89-0996-4114-a23a-1a3ecd503b44" providerId="ADAL" clId="{F51EA4A5-2673-430B-A644-137B8A99C935}" dt="2021-08-03T12:27:40.536" v="12993" actId="478"/>
          <ac:spMkLst>
            <pc:docMk/>
            <pc:sldMk cId="1273242080" sldId="2096975558"/>
            <ac:spMk id="4" creationId="{D8115D47-9A81-44B9-8595-19695A7D4C36}"/>
          </ac:spMkLst>
        </pc:spChg>
        <pc:spChg chg="add mod">
          <ac:chgData name="TEON (Tetiana Onyshchenko)" userId="141dee89-0996-4114-a23a-1a3ecd503b44" providerId="ADAL" clId="{F51EA4A5-2673-430B-A644-137B8A99C935}" dt="2021-08-04T05:26:25.086" v="13287" actId="20577"/>
          <ac:spMkLst>
            <pc:docMk/>
            <pc:sldMk cId="1273242080" sldId="2096975558"/>
            <ac:spMk id="5" creationId="{EA241987-C7DD-4819-A7CC-0C350E592136}"/>
          </ac:spMkLst>
        </pc:spChg>
        <pc:picChg chg="add mod modCrop">
          <ac:chgData name="TEON (Tetiana Onyshchenko)" userId="141dee89-0996-4114-a23a-1a3ecd503b44" providerId="ADAL" clId="{F51EA4A5-2673-430B-A644-137B8A99C935}" dt="2021-08-04T05:26:30.860" v="13288" actId="1076"/>
          <ac:picMkLst>
            <pc:docMk/>
            <pc:sldMk cId="1273242080" sldId="2096975558"/>
            <ac:picMk id="3" creationId="{0AB30160-E8E9-48C3-AB24-5EF832CBA5C8}"/>
          </ac:picMkLst>
        </pc:picChg>
        <pc:picChg chg="add del mod">
          <ac:chgData name="TEON (Tetiana Onyshchenko)" userId="141dee89-0996-4114-a23a-1a3ecd503b44" providerId="ADAL" clId="{F51EA4A5-2673-430B-A644-137B8A99C935}" dt="2021-08-04T05:25:42.668" v="13277" actId="478"/>
          <ac:picMkLst>
            <pc:docMk/>
            <pc:sldMk cId="1273242080" sldId="2096975558"/>
            <ac:picMk id="6" creationId="{2E33D945-B4E1-4836-9E52-E687241C8C2A}"/>
          </ac:picMkLst>
        </pc:picChg>
      </pc:sldChg>
      <pc:sldChg chg="addSp delSp modSp mod delAnim modAnim modNotesTx">
        <pc:chgData name="TEON (Tetiana Onyshchenko)" userId="141dee89-0996-4114-a23a-1a3ecd503b44" providerId="ADAL" clId="{F51EA4A5-2673-430B-A644-137B8A99C935}" dt="2021-08-03T09:38:00.344" v="11611" actId="207"/>
        <pc:sldMkLst>
          <pc:docMk/>
          <pc:sldMk cId="1551542427" sldId="2096975559"/>
        </pc:sldMkLst>
        <pc:spChg chg="mod">
          <ac:chgData name="TEON (Tetiana Onyshchenko)" userId="141dee89-0996-4114-a23a-1a3ecd503b44" providerId="ADAL" clId="{F51EA4A5-2673-430B-A644-137B8A99C935}" dt="2021-08-03T09:38:00.344" v="11611" actId="207"/>
          <ac:spMkLst>
            <pc:docMk/>
            <pc:sldMk cId="1551542427" sldId="2096975559"/>
            <ac:spMk id="3" creationId="{FCB03DAD-3E61-41E5-B119-B33E1ADCE5B7}"/>
          </ac:spMkLst>
        </pc:spChg>
        <pc:spChg chg="add mod">
          <ac:chgData name="TEON (Tetiana Onyshchenko)" userId="141dee89-0996-4114-a23a-1a3ecd503b44" providerId="ADAL" clId="{F51EA4A5-2673-430B-A644-137B8A99C935}" dt="2021-08-03T09:38:00.344" v="11611" actId="207"/>
          <ac:spMkLst>
            <pc:docMk/>
            <pc:sldMk cId="1551542427" sldId="2096975559"/>
            <ac:spMk id="9" creationId="{0E8748E4-8346-49E2-9A62-C2E1B2F4F16E}"/>
          </ac:spMkLst>
        </pc:spChg>
        <pc:spChg chg="add mod">
          <ac:chgData name="TEON (Tetiana Onyshchenko)" userId="141dee89-0996-4114-a23a-1a3ecd503b44" providerId="ADAL" clId="{F51EA4A5-2673-430B-A644-137B8A99C935}" dt="2021-08-03T09:38:00.344" v="11611" actId="207"/>
          <ac:spMkLst>
            <pc:docMk/>
            <pc:sldMk cId="1551542427" sldId="2096975559"/>
            <ac:spMk id="10" creationId="{3732976A-55D6-4EDF-B917-BDA7424E8A19}"/>
          </ac:spMkLst>
        </pc:spChg>
        <pc:picChg chg="del">
          <ac:chgData name="TEON (Tetiana Onyshchenko)" userId="141dee89-0996-4114-a23a-1a3ecd503b44" providerId="ADAL" clId="{F51EA4A5-2673-430B-A644-137B8A99C935}" dt="2021-08-03T09:19:01.068" v="11529" actId="478"/>
          <ac:picMkLst>
            <pc:docMk/>
            <pc:sldMk cId="1551542427" sldId="2096975559"/>
            <ac:picMk id="4" creationId="{B1A0A502-F29F-4FEF-AD5E-5C2588C7387D}"/>
          </ac:picMkLst>
        </pc:picChg>
      </pc:sldChg>
      <pc:sldChg chg="addSp delSp modSp mod delAnim modAnim modNotesTx">
        <pc:chgData name="TEON (Tetiana Onyshchenko)" userId="141dee89-0996-4114-a23a-1a3ecd503b44" providerId="ADAL" clId="{F51EA4A5-2673-430B-A644-137B8A99C935}" dt="2021-08-03T09:38:04.735" v="11612" actId="207"/>
        <pc:sldMkLst>
          <pc:docMk/>
          <pc:sldMk cId="2717952623" sldId="2096975560"/>
        </pc:sldMkLst>
        <pc:spChg chg="mod">
          <ac:chgData name="TEON (Tetiana Onyshchenko)" userId="141dee89-0996-4114-a23a-1a3ecd503b44" providerId="ADAL" clId="{F51EA4A5-2673-430B-A644-137B8A99C935}" dt="2021-08-03T09:38:04.735" v="11612" actId="207"/>
          <ac:spMkLst>
            <pc:docMk/>
            <pc:sldMk cId="2717952623" sldId="2096975560"/>
            <ac:spMk id="3" creationId="{FCB03DAD-3E61-41E5-B119-B33E1ADCE5B7}"/>
          </ac:spMkLst>
        </pc:spChg>
        <pc:spChg chg="del">
          <ac:chgData name="TEON (Tetiana Onyshchenko)" userId="141dee89-0996-4114-a23a-1a3ecd503b44" providerId="ADAL" clId="{F51EA4A5-2673-430B-A644-137B8A99C935}" dt="2021-08-03T09:32:51.682" v="11590" actId="478"/>
          <ac:spMkLst>
            <pc:docMk/>
            <pc:sldMk cId="2717952623" sldId="2096975560"/>
            <ac:spMk id="9" creationId="{0E8748E4-8346-49E2-9A62-C2E1B2F4F16E}"/>
          </ac:spMkLst>
        </pc:spChg>
        <pc:spChg chg="del">
          <ac:chgData name="TEON (Tetiana Onyshchenko)" userId="141dee89-0996-4114-a23a-1a3ecd503b44" providerId="ADAL" clId="{F51EA4A5-2673-430B-A644-137B8A99C935}" dt="2021-08-03T09:32:52.823" v="11591" actId="478"/>
          <ac:spMkLst>
            <pc:docMk/>
            <pc:sldMk cId="2717952623" sldId="2096975560"/>
            <ac:spMk id="10" creationId="{3732976A-55D6-4EDF-B917-BDA7424E8A19}"/>
          </ac:spMkLst>
        </pc:spChg>
        <pc:picChg chg="add del mod">
          <ac:chgData name="TEON (Tetiana Onyshchenko)" userId="141dee89-0996-4114-a23a-1a3ecd503b44" providerId="ADAL" clId="{F51EA4A5-2673-430B-A644-137B8A99C935}" dt="2021-08-03T09:35:50.730" v="11605" actId="21"/>
          <ac:picMkLst>
            <pc:docMk/>
            <pc:sldMk cId="2717952623" sldId="2096975560"/>
            <ac:picMk id="7" creationId="{84F1D444-409A-43EE-883D-3A7A8E3CBB5A}"/>
          </ac:picMkLst>
        </pc:picChg>
        <pc:picChg chg="add mod">
          <ac:chgData name="TEON (Tetiana Onyshchenko)" userId="141dee89-0996-4114-a23a-1a3ecd503b44" providerId="ADAL" clId="{F51EA4A5-2673-430B-A644-137B8A99C935}" dt="2021-08-03T09:35:57.651" v="11608" actId="1076"/>
          <ac:picMkLst>
            <pc:docMk/>
            <pc:sldMk cId="2717952623" sldId="2096975560"/>
            <ac:picMk id="8" creationId="{26DCB0EC-A4F5-4187-B566-EBF4B215BB32}"/>
          </ac:picMkLst>
        </pc:picChg>
      </pc:sldChg>
      <pc:sldChg chg="addSp delSp modSp mod delAnim modAnim modNotesTx">
        <pc:chgData name="TEON (Tetiana Onyshchenko)" userId="141dee89-0996-4114-a23a-1a3ecd503b44" providerId="ADAL" clId="{F51EA4A5-2673-430B-A644-137B8A99C935}" dt="2021-08-03T09:42:11.245" v="11642" actId="20577"/>
        <pc:sldMkLst>
          <pc:docMk/>
          <pc:sldMk cId="657539800" sldId="2096975561"/>
        </pc:sldMkLst>
        <pc:spChg chg="mod">
          <ac:chgData name="TEON (Tetiana Onyshchenko)" userId="141dee89-0996-4114-a23a-1a3ecd503b44" providerId="ADAL" clId="{F51EA4A5-2673-430B-A644-137B8A99C935}" dt="2021-08-03T09:40:38.045" v="11632" actId="1076"/>
          <ac:spMkLst>
            <pc:docMk/>
            <pc:sldMk cId="657539800" sldId="2096975561"/>
            <ac:spMk id="3" creationId="{FCB03DAD-3E61-41E5-B119-B33E1ADCE5B7}"/>
          </ac:spMkLst>
        </pc:spChg>
        <pc:spChg chg="mod">
          <ac:chgData name="TEON (Tetiana Onyshchenko)" userId="141dee89-0996-4114-a23a-1a3ecd503b44" providerId="ADAL" clId="{F51EA4A5-2673-430B-A644-137B8A99C935}" dt="2021-08-03T09:38:26.731" v="11614"/>
          <ac:spMkLst>
            <pc:docMk/>
            <pc:sldMk cId="657539800" sldId="2096975561"/>
            <ac:spMk id="6" creationId="{718C002B-43A3-4F72-8990-25563F0EA27B}"/>
          </ac:spMkLst>
        </pc:spChg>
        <pc:picChg chg="del mod">
          <ac:chgData name="TEON (Tetiana Onyshchenko)" userId="141dee89-0996-4114-a23a-1a3ecd503b44" providerId="ADAL" clId="{F51EA4A5-2673-430B-A644-137B8A99C935}" dt="2021-08-03T09:40:32.248" v="11630" actId="478"/>
          <ac:picMkLst>
            <pc:docMk/>
            <pc:sldMk cId="657539800" sldId="2096975561"/>
            <ac:picMk id="8" creationId="{26DCB0EC-A4F5-4187-B566-EBF4B215BB32}"/>
          </ac:picMkLst>
        </pc:picChg>
        <pc:picChg chg="add mod">
          <ac:chgData name="TEON (Tetiana Onyshchenko)" userId="141dee89-0996-4114-a23a-1a3ecd503b44" providerId="ADAL" clId="{F51EA4A5-2673-430B-A644-137B8A99C935}" dt="2021-08-03T09:40:34.940" v="11631" actId="1076"/>
          <ac:picMkLst>
            <pc:docMk/>
            <pc:sldMk cId="657539800" sldId="2096975561"/>
            <ac:picMk id="9" creationId="{46B56CD5-7D86-4DB2-B352-AE8E23585DBD}"/>
          </ac:picMkLst>
        </pc:picChg>
        <pc:picChg chg="del">
          <ac:chgData name="TEON (Tetiana Onyshchenko)" userId="141dee89-0996-4114-a23a-1a3ecd503b44" providerId="ADAL" clId="{F51EA4A5-2673-430B-A644-137B8A99C935}" dt="2021-08-03T09:38:29.073" v="11615" actId="478"/>
          <ac:picMkLst>
            <pc:docMk/>
            <pc:sldMk cId="657539800" sldId="2096975561"/>
            <ac:picMk id="16" creationId="{299CC594-B71C-4597-AA37-088D0900B2EC}"/>
          </ac:picMkLst>
        </pc:picChg>
        <pc:picChg chg="del">
          <ac:chgData name="TEON (Tetiana Onyshchenko)" userId="141dee89-0996-4114-a23a-1a3ecd503b44" providerId="ADAL" clId="{F51EA4A5-2673-430B-A644-137B8A99C935}" dt="2021-08-03T09:38:29.791" v="11616" actId="478"/>
          <ac:picMkLst>
            <pc:docMk/>
            <pc:sldMk cId="657539800" sldId="2096975561"/>
            <ac:picMk id="17" creationId="{EA83B565-9949-4AB9-93BC-A1E2EC962DB8}"/>
          </ac:picMkLst>
        </pc:picChg>
      </pc:sldChg>
      <pc:sldChg chg="addSp delSp modSp mod delAnim modAnim modNotesTx">
        <pc:chgData name="TEON (Tetiana Onyshchenko)" userId="141dee89-0996-4114-a23a-1a3ecd503b44" providerId="ADAL" clId="{F51EA4A5-2673-430B-A644-137B8A99C935}" dt="2021-08-03T09:58:05.684" v="11696" actId="6549"/>
        <pc:sldMkLst>
          <pc:docMk/>
          <pc:sldMk cId="4136071928" sldId="2096975562"/>
        </pc:sldMkLst>
        <pc:spChg chg="mod">
          <ac:chgData name="TEON (Tetiana Onyshchenko)" userId="141dee89-0996-4114-a23a-1a3ecd503b44" providerId="ADAL" clId="{F51EA4A5-2673-430B-A644-137B8A99C935}" dt="2021-08-03T09:57:52.469" v="11694" actId="20577"/>
          <ac:spMkLst>
            <pc:docMk/>
            <pc:sldMk cId="4136071928" sldId="2096975562"/>
            <ac:spMk id="3" creationId="{FCB03DAD-3E61-41E5-B119-B33E1ADCE5B7}"/>
          </ac:spMkLst>
        </pc:spChg>
        <pc:spChg chg="add mod">
          <ac:chgData name="TEON (Tetiana Onyshchenko)" userId="141dee89-0996-4114-a23a-1a3ecd503b44" providerId="ADAL" clId="{F51EA4A5-2673-430B-A644-137B8A99C935}" dt="2021-08-03T09:57:14.176" v="11684" actId="1076"/>
          <ac:spMkLst>
            <pc:docMk/>
            <pc:sldMk cId="4136071928" sldId="2096975562"/>
            <ac:spMk id="7" creationId="{AD9C669C-53B9-4763-8571-CD0190BE524F}"/>
          </ac:spMkLst>
        </pc:spChg>
        <pc:picChg chg="add mod">
          <ac:chgData name="TEON (Tetiana Onyshchenko)" userId="141dee89-0996-4114-a23a-1a3ecd503b44" providerId="ADAL" clId="{F51EA4A5-2673-430B-A644-137B8A99C935}" dt="2021-08-03T09:57:02.698" v="11681" actId="1076"/>
          <ac:picMkLst>
            <pc:docMk/>
            <pc:sldMk cId="4136071928" sldId="2096975562"/>
            <ac:picMk id="4" creationId="{966F53DC-21DE-4BF7-AA63-71247CBB2EF9}"/>
          </ac:picMkLst>
        </pc:picChg>
        <pc:picChg chg="del">
          <ac:chgData name="TEON (Tetiana Onyshchenko)" userId="141dee89-0996-4114-a23a-1a3ecd503b44" providerId="ADAL" clId="{F51EA4A5-2673-430B-A644-137B8A99C935}" dt="2021-08-03T09:55:12.369" v="11659" actId="478"/>
          <ac:picMkLst>
            <pc:docMk/>
            <pc:sldMk cId="4136071928" sldId="2096975562"/>
            <ac:picMk id="9" creationId="{46B56CD5-7D86-4DB2-B352-AE8E23585DBD}"/>
          </ac:picMkLst>
        </pc:picChg>
        <pc:picChg chg="add mod">
          <ac:chgData name="TEON (Tetiana Onyshchenko)" userId="141dee89-0996-4114-a23a-1a3ecd503b44" providerId="ADAL" clId="{F51EA4A5-2673-430B-A644-137B8A99C935}" dt="2021-08-03T09:57:07.174" v="11682" actId="1076"/>
          <ac:picMkLst>
            <pc:docMk/>
            <pc:sldMk cId="4136071928" sldId="2096975562"/>
            <ac:picMk id="10" creationId="{4258D9A2-DB59-4AB4-A94F-9F891BDF0652}"/>
          </ac:picMkLst>
        </pc:picChg>
      </pc:sldChg>
      <pc:sldChg chg="addSp delSp modSp mod delAnim modAnim modNotesTx">
        <pc:chgData name="TEON (Tetiana Onyshchenko)" userId="141dee89-0996-4114-a23a-1a3ecd503b44" providerId="ADAL" clId="{F51EA4A5-2673-430B-A644-137B8A99C935}" dt="2021-08-11T11:33:45.810" v="17566" actId="20577"/>
        <pc:sldMkLst>
          <pc:docMk/>
          <pc:sldMk cId="4080645905" sldId="2096975563"/>
        </pc:sldMkLst>
        <pc:spChg chg="del">
          <ac:chgData name="TEON (Tetiana Onyshchenko)" userId="141dee89-0996-4114-a23a-1a3ecd503b44" providerId="ADAL" clId="{F51EA4A5-2673-430B-A644-137B8A99C935}" dt="2021-08-03T09:58:32.506" v="11699" actId="478"/>
          <ac:spMkLst>
            <pc:docMk/>
            <pc:sldMk cId="4080645905" sldId="2096975563"/>
            <ac:spMk id="3" creationId="{FCB03DAD-3E61-41E5-B119-B33E1ADCE5B7}"/>
          </ac:spMkLst>
        </pc:spChg>
        <pc:spChg chg="del">
          <ac:chgData name="TEON (Tetiana Onyshchenko)" userId="141dee89-0996-4114-a23a-1a3ecd503b44" providerId="ADAL" clId="{F51EA4A5-2673-430B-A644-137B8A99C935}" dt="2021-08-03T09:58:30.993" v="11698" actId="478"/>
          <ac:spMkLst>
            <pc:docMk/>
            <pc:sldMk cId="4080645905" sldId="2096975563"/>
            <ac:spMk id="7" creationId="{AD9C669C-53B9-4763-8571-CD0190BE524F}"/>
          </ac:spMkLst>
        </pc:spChg>
        <pc:spChg chg="add mod">
          <ac:chgData name="TEON (Tetiana Onyshchenko)" userId="141dee89-0996-4114-a23a-1a3ecd503b44" providerId="ADAL" clId="{F51EA4A5-2673-430B-A644-137B8A99C935}" dt="2021-08-03T10:01:01.375" v="11774" actId="14100"/>
          <ac:spMkLst>
            <pc:docMk/>
            <pc:sldMk cId="4080645905" sldId="2096975563"/>
            <ac:spMk id="8" creationId="{3C5A17F1-6EB4-484E-A47B-E9777E76828F}"/>
          </ac:spMkLst>
        </pc:spChg>
        <pc:spChg chg="add mod">
          <ac:chgData name="TEON (Tetiana Onyshchenko)" userId="141dee89-0996-4114-a23a-1a3ecd503b44" providerId="ADAL" clId="{F51EA4A5-2673-430B-A644-137B8A99C935}" dt="2021-08-03T09:59:49.291" v="11715" actId="1076"/>
          <ac:spMkLst>
            <pc:docMk/>
            <pc:sldMk cId="4080645905" sldId="2096975563"/>
            <ac:spMk id="11" creationId="{1BB02E4F-530E-4924-9E0D-5071C4411C90}"/>
          </ac:spMkLst>
        </pc:spChg>
        <pc:picChg chg="del">
          <ac:chgData name="TEON (Tetiana Onyshchenko)" userId="141dee89-0996-4114-a23a-1a3ecd503b44" providerId="ADAL" clId="{F51EA4A5-2673-430B-A644-137B8A99C935}" dt="2021-08-03T09:58:29.614" v="11697" actId="478"/>
          <ac:picMkLst>
            <pc:docMk/>
            <pc:sldMk cId="4080645905" sldId="2096975563"/>
            <ac:picMk id="4" creationId="{966F53DC-21DE-4BF7-AA63-71247CBB2EF9}"/>
          </ac:picMkLst>
        </pc:picChg>
        <pc:picChg chg="add mod">
          <ac:chgData name="TEON (Tetiana Onyshchenko)" userId="141dee89-0996-4114-a23a-1a3ecd503b44" providerId="ADAL" clId="{F51EA4A5-2673-430B-A644-137B8A99C935}" dt="2021-08-03T10:01:03.872" v="11775" actId="1076"/>
          <ac:picMkLst>
            <pc:docMk/>
            <pc:sldMk cId="4080645905" sldId="2096975563"/>
            <ac:picMk id="9" creationId="{629FCD88-20D1-4501-A9A7-9CF56433A367}"/>
          </ac:picMkLst>
        </pc:picChg>
        <pc:picChg chg="del">
          <ac:chgData name="TEON (Tetiana Onyshchenko)" userId="141dee89-0996-4114-a23a-1a3ecd503b44" providerId="ADAL" clId="{F51EA4A5-2673-430B-A644-137B8A99C935}" dt="2021-08-03T09:58:56.520" v="11702" actId="478"/>
          <ac:picMkLst>
            <pc:docMk/>
            <pc:sldMk cId="4080645905" sldId="2096975563"/>
            <ac:picMk id="10" creationId="{4258D9A2-DB59-4AB4-A94F-9F891BDF0652}"/>
          </ac:picMkLst>
        </pc:picChg>
      </pc:sldChg>
      <pc:sldChg chg="addSp delSp modSp mod modAnim modNotesTx">
        <pc:chgData name="TEON (Tetiana Onyshchenko)" userId="141dee89-0996-4114-a23a-1a3ecd503b44" providerId="ADAL" clId="{F51EA4A5-2673-430B-A644-137B8A99C935}" dt="2021-08-11T11:34:20.401" v="17571" actId="20577"/>
        <pc:sldMkLst>
          <pc:docMk/>
          <pc:sldMk cId="1225818623" sldId="2096975564"/>
        </pc:sldMkLst>
        <pc:spChg chg="add mod">
          <ac:chgData name="TEON (Tetiana Onyshchenko)" userId="141dee89-0996-4114-a23a-1a3ecd503b44" providerId="ADAL" clId="{F51EA4A5-2673-430B-A644-137B8A99C935}" dt="2021-08-03T10:06:50.618" v="11852" actId="6549"/>
          <ac:spMkLst>
            <pc:docMk/>
            <pc:sldMk cId="1225818623" sldId="2096975564"/>
            <ac:spMk id="3" creationId="{367DBED1-88AB-4E0D-AC90-1F8B354C1740}"/>
          </ac:spMkLst>
        </pc:spChg>
        <pc:spChg chg="del">
          <ac:chgData name="TEON (Tetiana Onyshchenko)" userId="141dee89-0996-4114-a23a-1a3ecd503b44" providerId="ADAL" clId="{F51EA4A5-2673-430B-A644-137B8A99C935}" dt="2021-08-03T10:01:47.930" v="11782" actId="478"/>
          <ac:spMkLst>
            <pc:docMk/>
            <pc:sldMk cId="1225818623" sldId="2096975564"/>
            <ac:spMk id="8" creationId="{3C5A17F1-6EB4-484E-A47B-E9777E76828F}"/>
          </ac:spMkLst>
        </pc:spChg>
        <pc:picChg chg="add mod">
          <ac:chgData name="TEON (Tetiana Onyshchenko)" userId="141dee89-0996-4114-a23a-1a3ecd503b44" providerId="ADAL" clId="{F51EA4A5-2673-430B-A644-137B8A99C935}" dt="2021-08-03T10:01:46.636" v="11781" actId="1076"/>
          <ac:picMkLst>
            <pc:docMk/>
            <pc:sldMk cId="1225818623" sldId="2096975564"/>
            <ac:picMk id="10" creationId="{F51F91D1-789E-4193-BB0E-85CEDF1E3EE8}"/>
          </ac:picMkLst>
        </pc:picChg>
      </pc:sldChg>
      <pc:sldChg chg="addSp modSp mod modAnim modNotesTx">
        <pc:chgData name="TEON (Tetiana Onyshchenko)" userId="141dee89-0996-4114-a23a-1a3ecd503b44" providerId="ADAL" clId="{F51EA4A5-2673-430B-A644-137B8A99C935}" dt="2021-08-03T10:13:43.775" v="11912" actId="1076"/>
        <pc:sldMkLst>
          <pc:docMk/>
          <pc:sldMk cId="2723745056" sldId="2096975565"/>
        </pc:sldMkLst>
        <pc:spChg chg="mod">
          <ac:chgData name="TEON (Tetiana Onyshchenko)" userId="141dee89-0996-4114-a23a-1a3ecd503b44" providerId="ADAL" clId="{F51EA4A5-2673-430B-A644-137B8A99C935}" dt="2021-08-03T10:07:02.507" v="11853" actId="790"/>
          <ac:spMkLst>
            <pc:docMk/>
            <pc:sldMk cId="2723745056" sldId="2096975565"/>
            <ac:spMk id="3" creationId="{367DBED1-88AB-4E0D-AC90-1F8B354C1740}"/>
          </ac:spMkLst>
        </pc:spChg>
        <pc:spChg chg="add mod">
          <ac:chgData name="TEON (Tetiana Onyshchenko)" userId="141dee89-0996-4114-a23a-1a3ecd503b44" providerId="ADAL" clId="{F51EA4A5-2673-430B-A644-137B8A99C935}" dt="2021-08-03T10:13:06.958" v="11904" actId="113"/>
          <ac:spMkLst>
            <pc:docMk/>
            <pc:sldMk cId="2723745056" sldId="2096975565"/>
            <ac:spMk id="4" creationId="{CEA627AC-831E-4BE7-8876-5AE00F0151B8}"/>
          </ac:spMkLst>
        </pc:spChg>
        <pc:spChg chg="add mod">
          <ac:chgData name="TEON (Tetiana Onyshchenko)" userId="141dee89-0996-4114-a23a-1a3ecd503b44" providerId="ADAL" clId="{F51EA4A5-2673-430B-A644-137B8A99C935}" dt="2021-08-03T10:13:37.691" v="11909" actId="14100"/>
          <ac:spMkLst>
            <pc:docMk/>
            <pc:sldMk cId="2723745056" sldId="2096975565"/>
            <ac:spMk id="7" creationId="{8870BE05-8308-4B4D-9C33-0EEA0F8A873C}"/>
          </ac:spMkLst>
        </pc:spChg>
        <pc:spChg chg="mod">
          <ac:chgData name="TEON (Tetiana Onyshchenko)" userId="141dee89-0996-4114-a23a-1a3ecd503b44" providerId="ADAL" clId="{F51EA4A5-2673-430B-A644-137B8A99C935}" dt="2021-08-03T10:07:02.507" v="11853" actId="790"/>
          <ac:spMkLst>
            <pc:docMk/>
            <pc:sldMk cId="2723745056" sldId="2096975565"/>
            <ac:spMk id="11" creationId="{1BB02E4F-530E-4924-9E0D-5071C4411C90}"/>
          </ac:spMkLst>
        </pc:spChg>
        <pc:grpChg chg="add mod">
          <ac:chgData name="TEON (Tetiana Onyshchenko)" userId="141dee89-0996-4114-a23a-1a3ecd503b44" providerId="ADAL" clId="{F51EA4A5-2673-430B-A644-137B8A99C935}" dt="2021-08-03T10:13:43.775" v="11912" actId="1076"/>
          <ac:grpSpMkLst>
            <pc:docMk/>
            <pc:sldMk cId="2723745056" sldId="2096975565"/>
            <ac:grpSpMk id="8" creationId="{718E5F9E-CE39-426A-8257-46CDB6B7D5BB}"/>
          </ac:grpSpMkLst>
        </pc:grpChg>
        <pc:picChg chg="add mod">
          <ac:chgData name="TEON (Tetiana Onyshchenko)" userId="141dee89-0996-4114-a23a-1a3ecd503b44" providerId="ADAL" clId="{F51EA4A5-2673-430B-A644-137B8A99C935}" dt="2021-08-03T10:13:40.103" v="11910" actId="14100"/>
          <ac:picMkLst>
            <pc:docMk/>
            <pc:sldMk cId="2723745056" sldId="2096975565"/>
            <ac:picMk id="12" creationId="{806F5745-C73E-4212-B74B-B604DB1868CA}"/>
          </ac:picMkLst>
        </pc:picChg>
      </pc:sldChg>
      <pc:sldChg chg="addSp delSp modSp mod delAnim modAnim modNotesTx">
        <pc:chgData name="TEON (Tetiana Onyshchenko)" userId="141dee89-0996-4114-a23a-1a3ecd503b44" providerId="ADAL" clId="{F51EA4A5-2673-430B-A644-137B8A99C935}" dt="2021-08-03T10:31:05.275" v="12019" actId="478"/>
        <pc:sldMkLst>
          <pc:docMk/>
          <pc:sldMk cId="1983327811" sldId="2096975566"/>
        </pc:sldMkLst>
        <pc:spChg chg="del">
          <ac:chgData name="TEON (Tetiana Onyshchenko)" userId="141dee89-0996-4114-a23a-1a3ecd503b44" providerId="ADAL" clId="{F51EA4A5-2673-430B-A644-137B8A99C935}" dt="2021-08-03T10:29:31.265" v="12001" actId="478"/>
          <ac:spMkLst>
            <pc:docMk/>
            <pc:sldMk cId="1983327811" sldId="2096975566"/>
            <ac:spMk id="3" creationId="{367DBED1-88AB-4E0D-AC90-1F8B354C1740}"/>
          </ac:spMkLst>
        </pc:spChg>
        <pc:spChg chg="mod">
          <ac:chgData name="TEON (Tetiana Onyshchenko)" userId="141dee89-0996-4114-a23a-1a3ecd503b44" providerId="ADAL" clId="{F51EA4A5-2673-430B-A644-137B8A99C935}" dt="2021-08-03T10:30:21.970" v="12012" actId="20577"/>
          <ac:spMkLst>
            <pc:docMk/>
            <pc:sldMk cId="1983327811" sldId="2096975566"/>
            <ac:spMk id="4" creationId="{CEA627AC-831E-4BE7-8876-5AE00F0151B8}"/>
          </ac:spMkLst>
        </pc:spChg>
        <pc:spChg chg="mod">
          <ac:chgData name="TEON (Tetiana Onyshchenko)" userId="141dee89-0996-4114-a23a-1a3ecd503b44" providerId="ADAL" clId="{F51EA4A5-2673-430B-A644-137B8A99C935}" dt="2021-08-03T10:14:18.519" v="11914" actId="790"/>
          <ac:spMkLst>
            <pc:docMk/>
            <pc:sldMk cId="1983327811" sldId="2096975566"/>
            <ac:spMk id="6" creationId="{718C002B-43A3-4F72-8990-25563F0EA27B}"/>
          </ac:spMkLst>
        </pc:spChg>
        <pc:spChg chg="del">
          <ac:chgData name="TEON (Tetiana Onyshchenko)" userId="141dee89-0996-4114-a23a-1a3ecd503b44" providerId="ADAL" clId="{F51EA4A5-2673-430B-A644-137B8A99C935}" dt="2021-08-03T10:28:11.235" v="11967" actId="478"/>
          <ac:spMkLst>
            <pc:docMk/>
            <pc:sldMk cId="1983327811" sldId="2096975566"/>
            <ac:spMk id="11" creationId="{1BB02E4F-530E-4924-9E0D-5071C4411C90}"/>
          </ac:spMkLst>
        </pc:spChg>
        <pc:picChg chg="del">
          <ac:chgData name="TEON (Tetiana Onyshchenko)" userId="141dee89-0996-4114-a23a-1a3ecd503b44" providerId="ADAL" clId="{F51EA4A5-2673-430B-A644-137B8A99C935}" dt="2021-08-03T10:28:05.436" v="11963" actId="478"/>
          <ac:picMkLst>
            <pc:docMk/>
            <pc:sldMk cId="1983327811" sldId="2096975566"/>
            <ac:picMk id="9" creationId="{629FCD88-20D1-4501-A9A7-9CF56433A367}"/>
          </ac:picMkLst>
        </pc:picChg>
        <pc:picChg chg="del">
          <ac:chgData name="TEON (Tetiana Onyshchenko)" userId="141dee89-0996-4114-a23a-1a3ecd503b44" providerId="ADAL" clId="{F51EA4A5-2673-430B-A644-137B8A99C935}" dt="2021-08-03T10:28:06.285" v="11964" actId="478"/>
          <ac:picMkLst>
            <pc:docMk/>
            <pc:sldMk cId="1983327811" sldId="2096975566"/>
            <ac:picMk id="10" creationId="{F51F91D1-789E-4193-BB0E-85CEDF1E3EE8}"/>
          </ac:picMkLst>
        </pc:picChg>
        <pc:picChg chg="add mod">
          <ac:chgData name="TEON (Tetiana Onyshchenko)" userId="141dee89-0996-4114-a23a-1a3ecd503b44" providerId="ADAL" clId="{F51EA4A5-2673-430B-A644-137B8A99C935}" dt="2021-08-03T10:28:14.629" v="11968" actId="1076"/>
          <ac:picMkLst>
            <pc:docMk/>
            <pc:sldMk cId="1983327811" sldId="2096975566"/>
            <ac:picMk id="12" creationId="{F32022A2-5333-4E49-BECB-DE4B1701B200}"/>
          </ac:picMkLst>
        </pc:picChg>
        <pc:picChg chg="add del mod">
          <ac:chgData name="TEON (Tetiana Onyshchenko)" userId="141dee89-0996-4114-a23a-1a3ecd503b44" providerId="ADAL" clId="{F51EA4A5-2673-430B-A644-137B8A99C935}" dt="2021-08-03T10:31:05.275" v="12019" actId="478"/>
          <ac:picMkLst>
            <pc:docMk/>
            <pc:sldMk cId="1983327811" sldId="2096975566"/>
            <ac:picMk id="13" creationId="{53D77C21-09DC-4A6C-91FA-8636F4FD9BEA}"/>
          </ac:picMkLst>
        </pc:picChg>
      </pc:sldChg>
      <pc:sldChg chg="modSp mod modAnim modNotesTx">
        <pc:chgData name="TEON (Tetiana Onyshchenko)" userId="141dee89-0996-4114-a23a-1a3ecd503b44" providerId="ADAL" clId="{F51EA4A5-2673-430B-A644-137B8A99C935}" dt="2021-08-03T10:34:53.616" v="12036"/>
        <pc:sldMkLst>
          <pc:docMk/>
          <pc:sldMk cId="1267202538" sldId="2096975567"/>
        </pc:sldMkLst>
        <pc:spChg chg="mod">
          <ac:chgData name="TEON (Tetiana Onyshchenko)" userId="141dee89-0996-4114-a23a-1a3ecd503b44" providerId="ADAL" clId="{F51EA4A5-2673-430B-A644-137B8A99C935}" dt="2021-08-03T10:34:32.205" v="12032" actId="6549"/>
          <ac:spMkLst>
            <pc:docMk/>
            <pc:sldMk cId="1267202538" sldId="2096975567"/>
            <ac:spMk id="4" creationId="{CEA627AC-831E-4BE7-8876-5AE00F0151B8}"/>
          </ac:spMkLst>
        </pc:spChg>
      </pc:sldChg>
      <pc:sldChg chg="del">
        <pc:chgData name="TEON (Tetiana Onyshchenko)" userId="141dee89-0996-4114-a23a-1a3ecd503b44" providerId="ADAL" clId="{F51EA4A5-2673-430B-A644-137B8A99C935}" dt="2021-08-03T10:31:00.386" v="12018"/>
        <pc:sldMkLst>
          <pc:docMk/>
          <pc:sldMk cId="1767082660" sldId="2096975567"/>
        </pc:sldMkLst>
      </pc:sldChg>
      <pc:sldChg chg="addSp delSp modSp mod delAnim modAnim modNotesTx">
        <pc:chgData name="TEON (Tetiana Onyshchenko)" userId="141dee89-0996-4114-a23a-1a3ecd503b44" providerId="ADAL" clId="{F51EA4A5-2673-430B-A644-137B8A99C935}" dt="2021-08-03T10:42:46.887" v="12076" actId="404"/>
        <pc:sldMkLst>
          <pc:docMk/>
          <pc:sldMk cId="2529392011" sldId="2096975568"/>
        </pc:sldMkLst>
        <pc:spChg chg="add mod">
          <ac:chgData name="TEON (Tetiana Onyshchenko)" userId="141dee89-0996-4114-a23a-1a3ecd503b44" providerId="ADAL" clId="{F51EA4A5-2673-430B-A644-137B8A99C935}" dt="2021-08-03T10:42:46.887" v="12076" actId="404"/>
          <ac:spMkLst>
            <pc:docMk/>
            <pc:sldMk cId="2529392011" sldId="2096975568"/>
            <ac:spMk id="3" creationId="{D0326237-898E-4527-AE89-0C36673801E5}"/>
          </ac:spMkLst>
        </pc:spChg>
        <pc:spChg chg="del">
          <ac:chgData name="TEON (Tetiana Onyshchenko)" userId="141dee89-0996-4114-a23a-1a3ecd503b44" providerId="ADAL" clId="{F51EA4A5-2673-430B-A644-137B8A99C935}" dt="2021-08-03T10:34:56.826" v="12037" actId="478"/>
          <ac:spMkLst>
            <pc:docMk/>
            <pc:sldMk cId="2529392011" sldId="2096975568"/>
            <ac:spMk id="4" creationId="{CEA627AC-831E-4BE7-8876-5AE00F0151B8}"/>
          </ac:spMkLst>
        </pc:spChg>
        <pc:spChg chg="add mod">
          <ac:chgData name="TEON (Tetiana Onyshchenko)" userId="141dee89-0996-4114-a23a-1a3ecd503b44" providerId="ADAL" clId="{F51EA4A5-2673-430B-A644-137B8A99C935}" dt="2021-08-03T10:39:14.905" v="12065" actId="14100"/>
          <ac:spMkLst>
            <pc:docMk/>
            <pc:sldMk cId="2529392011" sldId="2096975568"/>
            <ac:spMk id="9" creationId="{9260CFC0-5462-4C2C-AD6E-D7E29F5F4D78}"/>
          </ac:spMkLst>
        </pc:spChg>
        <pc:picChg chg="add mod">
          <ac:chgData name="TEON (Tetiana Onyshchenko)" userId="141dee89-0996-4114-a23a-1a3ecd503b44" providerId="ADAL" clId="{F51EA4A5-2673-430B-A644-137B8A99C935}" dt="2021-08-03T10:35:14.053" v="12039" actId="1076"/>
          <ac:picMkLst>
            <pc:docMk/>
            <pc:sldMk cId="2529392011" sldId="2096975568"/>
            <ac:picMk id="8" creationId="{4B53423D-E650-49B9-A1EA-DE1407F01B46}"/>
          </ac:picMkLst>
        </pc:picChg>
        <pc:picChg chg="add mod">
          <ac:chgData name="TEON (Tetiana Onyshchenko)" userId="141dee89-0996-4114-a23a-1a3ecd503b44" providerId="ADAL" clId="{F51EA4A5-2673-430B-A644-137B8A99C935}" dt="2021-08-03T10:36:48.786" v="12054" actId="1076"/>
          <ac:picMkLst>
            <pc:docMk/>
            <pc:sldMk cId="2529392011" sldId="2096975568"/>
            <ac:picMk id="10" creationId="{793CC064-246E-4DA0-A229-37903AC06ACC}"/>
          </ac:picMkLst>
        </pc:picChg>
      </pc:sldChg>
      <pc:sldChg chg="delSp modSp mod modAnim">
        <pc:chgData name="TEON (Tetiana Onyshchenko)" userId="141dee89-0996-4114-a23a-1a3ecd503b44" providerId="ADAL" clId="{F51EA4A5-2673-430B-A644-137B8A99C935}" dt="2021-08-11T11:35:11.502" v="17572" actId="478"/>
        <pc:sldMkLst>
          <pc:docMk/>
          <pc:sldMk cId="2602292345" sldId="2096975569"/>
        </pc:sldMkLst>
        <pc:spChg chg="mod">
          <ac:chgData name="TEON (Tetiana Onyshchenko)" userId="141dee89-0996-4114-a23a-1a3ecd503b44" providerId="ADAL" clId="{F51EA4A5-2673-430B-A644-137B8A99C935}" dt="2021-08-03T10:38:06.398" v="12058" actId="20577"/>
          <ac:spMkLst>
            <pc:docMk/>
            <pc:sldMk cId="2602292345" sldId="2096975569"/>
            <ac:spMk id="9" creationId="{9260CFC0-5462-4C2C-AD6E-D7E29F5F4D78}"/>
          </ac:spMkLst>
        </pc:spChg>
        <pc:picChg chg="del">
          <ac:chgData name="TEON (Tetiana Onyshchenko)" userId="141dee89-0996-4114-a23a-1a3ecd503b44" providerId="ADAL" clId="{F51EA4A5-2673-430B-A644-137B8A99C935}" dt="2021-08-11T11:35:11.502" v="17572" actId="478"/>
          <ac:picMkLst>
            <pc:docMk/>
            <pc:sldMk cId="2602292345" sldId="2096975569"/>
            <ac:picMk id="10" creationId="{793CC064-246E-4DA0-A229-37903AC06ACC}"/>
          </ac:picMkLst>
        </pc:picChg>
      </pc:sldChg>
      <pc:sldChg chg="addSp delSp modSp mod modAnim modNotesTx">
        <pc:chgData name="TEON (Tetiana Onyshchenko)" userId="141dee89-0996-4114-a23a-1a3ecd503b44" providerId="ADAL" clId="{F51EA4A5-2673-430B-A644-137B8A99C935}" dt="2021-08-03T11:05:49.008" v="12334" actId="207"/>
        <pc:sldMkLst>
          <pc:docMk/>
          <pc:sldMk cId="327134176" sldId="2096975570"/>
        </pc:sldMkLst>
        <pc:spChg chg="del">
          <ac:chgData name="TEON (Tetiana Onyshchenko)" userId="141dee89-0996-4114-a23a-1a3ecd503b44" providerId="ADAL" clId="{F51EA4A5-2673-430B-A644-137B8A99C935}" dt="2021-08-03T10:50:53.544" v="12227" actId="478"/>
          <ac:spMkLst>
            <pc:docMk/>
            <pc:sldMk cId="327134176" sldId="2096975570"/>
            <ac:spMk id="3" creationId="{D0326237-898E-4527-AE89-0C36673801E5}"/>
          </ac:spMkLst>
        </pc:spChg>
        <pc:spChg chg="add mod">
          <ac:chgData name="TEON (Tetiana Onyshchenko)" userId="141dee89-0996-4114-a23a-1a3ecd503b44" providerId="ADAL" clId="{F51EA4A5-2673-430B-A644-137B8A99C935}" dt="2021-08-03T11:05:49.008" v="12334" actId="207"/>
          <ac:spMkLst>
            <pc:docMk/>
            <pc:sldMk cId="327134176" sldId="2096975570"/>
            <ac:spMk id="4" creationId="{F941D487-6317-4F88-9C14-90D8360E0CA7}"/>
          </ac:spMkLst>
        </pc:spChg>
        <pc:spChg chg="mod">
          <ac:chgData name="TEON (Tetiana Onyshchenko)" userId="141dee89-0996-4114-a23a-1a3ecd503b44" providerId="ADAL" clId="{F51EA4A5-2673-430B-A644-137B8A99C935}" dt="2021-08-03T10:50:37.258" v="12222" actId="20577"/>
          <ac:spMkLst>
            <pc:docMk/>
            <pc:sldMk cId="327134176" sldId="2096975570"/>
            <ac:spMk id="6" creationId="{718C002B-43A3-4F72-8990-25563F0EA27B}"/>
          </ac:spMkLst>
        </pc:spChg>
        <pc:spChg chg="del">
          <ac:chgData name="TEON (Tetiana Onyshchenko)" userId="141dee89-0996-4114-a23a-1a3ecd503b44" providerId="ADAL" clId="{F51EA4A5-2673-430B-A644-137B8A99C935}" dt="2021-08-03T10:50:54.378" v="12228" actId="478"/>
          <ac:spMkLst>
            <pc:docMk/>
            <pc:sldMk cId="327134176" sldId="2096975570"/>
            <ac:spMk id="9" creationId="{9260CFC0-5462-4C2C-AD6E-D7E29F5F4D78}"/>
          </ac:spMkLst>
        </pc:spChg>
        <pc:picChg chg="del">
          <ac:chgData name="TEON (Tetiana Onyshchenko)" userId="141dee89-0996-4114-a23a-1a3ecd503b44" providerId="ADAL" clId="{F51EA4A5-2673-430B-A644-137B8A99C935}" dt="2021-08-03T10:50:49.616" v="12225" actId="478"/>
          <ac:picMkLst>
            <pc:docMk/>
            <pc:sldMk cId="327134176" sldId="2096975570"/>
            <ac:picMk id="8" creationId="{4B53423D-E650-49B9-A1EA-DE1407F01B46}"/>
          </ac:picMkLst>
        </pc:picChg>
        <pc:picChg chg="del">
          <ac:chgData name="TEON (Tetiana Onyshchenko)" userId="141dee89-0996-4114-a23a-1a3ecd503b44" providerId="ADAL" clId="{F51EA4A5-2673-430B-A644-137B8A99C935}" dt="2021-08-03T10:50:50.033" v="12226" actId="478"/>
          <ac:picMkLst>
            <pc:docMk/>
            <pc:sldMk cId="327134176" sldId="2096975570"/>
            <ac:picMk id="10" creationId="{793CC064-246E-4DA0-A229-37903AC06ACC}"/>
          </ac:picMkLst>
        </pc:picChg>
        <pc:picChg chg="add mod">
          <ac:chgData name="TEON (Tetiana Onyshchenko)" userId="141dee89-0996-4114-a23a-1a3ecd503b44" providerId="ADAL" clId="{F51EA4A5-2673-430B-A644-137B8A99C935}" dt="2021-08-03T10:51:32.985" v="12235" actId="14100"/>
          <ac:picMkLst>
            <pc:docMk/>
            <pc:sldMk cId="327134176" sldId="2096975570"/>
            <ac:picMk id="11" creationId="{80FBA4A4-879D-4C00-A3E1-D9C97C1C7C87}"/>
          </ac:picMkLst>
        </pc:picChg>
        <pc:picChg chg="del">
          <ac:chgData name="TEON (Tetiana Onyshchenko)" userId="141dee89-0996-4114-a23a-1a3ecd503b44" providerId="ADAL" clId="{F51EA4A5-2673-430B-A644-137B8A99C935}" dt="2021-08-03T10:50:48.376" v="12223" actId="478"/>
          <ac:picMkLst>
            <pc:docMk/>
            <pc:sldMk cId="327134176" sldId="2096975570"/>
            <ac:picMk id="12" creationId="{F32022A2-5333-4E49-BECB-DE4B1701B200}"/>
          </ac:picMkLst>
        </pc:picChg>
        <pc:picChg chg="del">
          <ac:chgData name="TEON (Tetiana Onyshchenko)" userId="141dee89-0996-4114-a23a-1a3ecd503b44" providerId="ADAL" clId="{F51EA4A5-2673-430B-A644-137B8A99C935}" dt="2021-08-03T10:50:49.162" v="12224" actId="478"/>
          <ac:picMkLst>
            <pc:docMk/>
            <pc:sldMk cId="327134176" sldId="2096975570"/>
            <ac:picMk id="13" creationId="{53D77C21-09DC-4A6C-91FA-8636F4FD9BEA}"/>
          </ac:picMkLst>
        </pc:picChg>
        <pc:picChg chg="add mod">
          <ac:chgData name="TEON (Tetiana Onyshchenko)" userId="141dee89-0996-4114-a23a-1a3ecd503b44" providerId="ADAL" clId="{F51EA4A5-2673-430B-A644-137B8A99C935}" dt="2021-08-03T10:51:40.967" v="12238" actId="1076"/>
          <ac:picMkLst>
            <pc:docMk/>
            <pc:sldMk cId="327134176" sldId="2096975570"/>
            <ac:picMk id="14" creationId="{C9631665-5DB9-42BF-8017-1993867D2692}"/>
          </ac:picMkLst>
        </pc:picChg>
        <pc:picChg chg="add mod">
          <ac:chgData name="TEON (Tetiana Onyshchenko)" userId="141dee89-0996-4114-a23a-1a3ecd503b44" providerId="ADAL" clId="{F51EA4A5-2673-430B-A644-137B8A99C935}" dt="2021-08-03T10:51:50.920" v="12243" actId="1036"/>
          <ac:picMkLst>
            <pc:docMk/>
            <pc:sldMk cId="327134176" sldId="2096975570"/>
            <ac:picMk id="15" creationId="{60FC4957-4D8C-4AF0-B35A-3D6A9777228A}"/>
          </ac:picMkLst>
        </pc:picChg>
      </pc:sldChg>
      <pc:sldChg chg="addSp delSp modSp mod modAnim">
        <pc:chgData name="TEON (Tetiana Onyshchenko)" userId="141dee89-0996-4114-a23a-1a3ecd503b44" providerId="ADAL" clId="{F51EA4A5-2673-430B-A644-137B8A99C935}" dt="2021-08-03T11:13:33.583" v="12338" actId="20577"/>
        <pc:sldMkLst>
          <pc:docMk/>
          <pc:sldMk cId="3030412114" sldId="2096975571"/>
        </pc:sldMkLst>
        <pc:spChg chg="add del mod">
          <ac:chgData name="TEON (Tetiana Onyshchenko)" userId="141dee89-0996-4114-a23a-1a3ecd503b44" providerId="ADAL" clId="{F51EA4A5-2673-430B-A644-137B8A99C935}" dt="2021-08-03T10:53:01.148" v="12256" actId="478"/>
          <ac:spMkLst>
            <pc:docMk/>
            <pc:sldMk cId="3030412114" sldId="2096975571"/>
            <ac:spMk id="3" creationId="{166D8AA6-ECF0-4104-B878-CFEFEF08224B}"/>
          </ac:spMkLst>
        </pc:spChg>
        <pc:spChg chg="add mod">
          <ac:chgData name="TEON (Tetiana Onyshchenko)" userId="141dee89-0996-4114-a23a-1a3ecd503b44" providerId="ADAL" clId="{F51EA4A5-2673-430B-A644-137B8A99C935}" dt="2021-08-03T11:13:33.583" v="12338" actId="20577"/>
          <ac:spMkLst>
            <pc:docMk/>
            <pc:sldMk cId="3030412114" sldId="2096975571"/>
            <ac:spMk id="9" creationId="{F4ACA51B-5167-4A84-B828-BC53D19AE6B7}"/>
          </ac:spMkLst>
        </pc:spChg>
        <pc:picChg chg="del">
          <ac:chgData name="TEON (Tetiana Onyshchenko)" userId="141dee89-0996-4114-a23a-1a3ecd503b44" providerId="ADAL" clId="{F51EA4A5-2673-430B-A644-137B8A99C935}" dt="2021-08-03T10:52:00.995" v="12244" actId="478"/>
          <ac:picMkLst>
            <pc:docMk/>
            <pc:sldMk cId="3030412114" sldId="2096975571"/>
            <ac:picMk id="14" creationId="{C9631665-5DB9-42BF-8017-1993867D2692}"/>
          </ac:picMkLst>
        </pc:picChg>
        <pc:picChg chg="del">
          <ac:chgData name="TEON (Tetiana Onyshchenko)" userId="141dee89-0996-4114-a23a-1a3ecd503b44" providerId="ADAL" clId="{F51EA4A5-2673-430B-A644-137B8A99C935}" dt="2021-08-03T10:52:00.995" v="12244" actId="478"/>
          <ac:picMkLst>
            <pc:docMk/>
            <pc:sldMk cId="3030412114" sldId="2096975571"/>
            <ac:picMk id="15" creationId="{60FC4957-4D8C-4AF0-B35A-3D6A9777228A}"/>
          </ac:picMkLst>
        </pc:picChg>
      </pc:sldChg>
      <pc:sldChg chg="addSp delSp modSp mod modAnim addCm delCm modNotesTx">
        <pc:chgData name="TEON (Tetiana Onyshchenko)" userId="141dee89-0996-4114-a23a-1a3ecd503b44" providerId="ADAL" clId="{F51EA4A5-2673-430B-A644-137B8A99C935}" dt="2021-08-03T11:05:52.623" v="12335" actId="207"/>
        <pc:sldMkLst>
          <pc:docMk/>
          <pc:sldMk cId="2969307495" sldId="2096975572"/>
        </pc:sldMkLst>
        <pc:spChg chg="add mod">
          <ac:chgData name="TEON (Tetiana Onyshchenko)" userId="141dee89-0996-4114-a23a-1a3ecd503b44" providerId="ADAL" clId="{F51EA4A5-2673-430B-A644-137B8A99C935}" dt="2021-08-03T11:05:52.623" v="12335" actId="207"/>
          <ac:spMkLst>
            <pc:docMk/>
            <pc:sldMk cId="2969307495" sldId="2096975572"/>
            <ac:spMk id="3" creationId="{F42B1950-7894-409C-8B78-C082886271EC}"/>
          </ac:spMkLst>
        </pc:spChg>
        <pc:picChg chg="del">
          <ac:chgData name="TEON (Tetiana Onyshchenko)" userId="141dee89-0996-4114-a23a-1a3ecd503b44" providerId="ADAL" clId="{F51EA4A5-2673-430B-A644-137B8A99C935}" dt="2021-08-03T10:55:11.870" v="12281" actId="478"/>
          <ac:picMkLst>
            <pc:docMk/>
            <pc:sldMk cId="2969307495" sldId="2096975572"/>
            <ac:picMk id="15" creationId="{60FC4957-4D8C-4AF0-B35A-3D6A9777228A}"/>
          </ac:picMkLst>
        </pc:picChg>
      </pc:sldChg>
      <pc:sldChg chg="addSp modSp mod modAnim modNotesTx">
        <pc:chgData name="TEON (Tetiana Onyshchenko)" userId="141dee89-0996-4114-a23a-1a3ecd503b44" providerId="ADAL" clId="{F51EA4A5-2673-430B-A644-137B8A99C935}" dt="2021-08-03T11:05:40.136" v="12333" actId="207"/>
        <pc:sldMkLst>
          <pc:docMk/>
          <pc:sldMk cId="4290097380" sldId="2096975573"/>
        </pc:sldMkLst>
        <pc:spChg chg="mod">
          <ac:chgData name="TEON (Tetiana Onyshchenko)" userId="141dee89-0996-4114-a23a-1a3ecd503b44" providerId="ADAL" clId="{F51EA4A5-2673-430B-A644-137B8A99C935}" dt="2021-08-03T11:05:40.136" v="12333" actId="207"/>
          <ac:spMkLst>
            <pc:docMk/>
            <pc:sldMk cId="4290097380" sldId="2096975573"/>
            <ac:spMk id="4" creationId="{F941D487-6317-4F88-9C14-90D8360E0CA7}"/>
          </ac:spMkLst>
        </pc:spChg>
        <pc:picChg chg="add mod">
          <ac:chgData name="TEON (Tetiana Onyshchenko)" userId="141dee89-0996-4114-a23a-1a3ecd503b44" providerId="ADAL" clId="{F51EA4A5-2673-430B-A644-137B8A99C935}" dt="2021-08-03T10:59:45.801" v="12321" actId="1076"/>
          <ac:picMkLst>
            <pc:docMk/>
            <pc:sldMk cId="4290097380" sldId="2096975573"/>
            <ac:picMk id="9" creationId="{48072165-9B67-468F-A1E1-FF0622D5D990}"/>
          </ac:picMkLst>
        </pc:picChg>
      </pc:sldChg>
      <pc:sldChg chg="addSp delSp modSp mod modNotesTx">
        <pc:chgData name="TEON (Tetiana Onyshchenko)" userId="141dee89-0996-4114-a23a-1a3ecd503b44" providerId="ADAL" clId="{F51EA4A5-2673-430B-A644-137B8A99C935}" dt="2021-08-11T11:37:32.031" v="17592" actId="20577"/>
        <pc:sldMkLst>
          <pc:docMk/>
          <pc:sldMk cId="1786717443" sldId="2096975574"/>
        </pc:sldMkLst>
        <pc:spChg chg="mod">
          <ac:chgData name="TEON (Tetiana Onyshchenko)" userId="141dee89-0996-4114-a23a-1a3ecd503b44" providerId="ADAL" clId="{F51EA4A5-2673-430B-A644-137B8A99C935}" dt="2021-08-03T12:01:56.743" v="12559" actId="14100"/>
          <ac:spMkLst>
            <pc:docMk/>
            <pc:sldMk cId="1786717443" sldId="2096975574"/>
            <ac:spMk id="2" creationId="{C5CEF73D-B899-4561-8805-EBB2594682AA}"/>
          </ac:spMkLst>
        </pc:spChg>
        <pc:spChg chg="add mod">
          <ac:chgData name="TEON (Tetiana Onyshchenko)" userId="141dee89-0996-4114-a23a-1a3ecd503b44" providerId="ADAL" clId="{F51EA4A5-2673-430B-A644-137B8A99C935}" dt="2021-08-03T12:02:55.488" v="12574" actId="207"/>
          <ac:spMkLst>
            <pc:docMk/>
            <pc:sldMk cId="1786717443" sldId="2096975574"/>
            <ac:spMk id="3" creationId="{086186FA-3200-44B6-85B2-9CE66010C625}"/>
          </ac:spMkLst>
        </pc:spChg>
        <pc:spChg chg="add mod">
          <ac:chgData name="TEON (Tetiana Onyshchenko)" userId="141dee89-0996-4114-a23a-1a3ecd503b44" providerId="ADAL" clId="{F51EA4A5-2673-430B-A644-137B8A99C935}" dt="2021-08-03T12:04:22.217" v="12590" actId="1076"/>
          <ac:spMkLst>
            <pc:docMk/>
            <pc:sldMk cId="1786717443" sldId="2096975574"/>
            <ac:spMk id="7" creationId="{2AD4C170-15F8-4C9E-BFC9-E1C59F06C1F7}"/>
          </ac:spMkLst>
        </pc:spChg>
        <pc:picChg chg="del">
          <ac:chgData name="TEON (Tetiana Onyshchenko)" userId="141dee89-0996-4114-a23a-1a3ecd503b44" providerId="ADAL" clId="{F51EA4A5-2673-430B-A644-137B8A99C935}" dt="2021-08-03T12:01:18.588" v="12550" actId="478"/>
          <ac:picMkLst>
            <pc:docMk/>
            <pc:sldMk cId="1786717443" sldId="2096975574"/>
            <ac:picMk id="5" creationId="{5F125B9D-0DF6-4E38-9EA2-7FD2661BF409}"/>
          </ac:picMkLst>
        </pc:picChg>
        <pc:picChg chg="add del mod modCrop">
          <ac:chgData name="TEON (Tetiana Onyshchenko)" userId="141dee89-0996-4114-a23a-1a3ecd503b44" providerId="ADAL" clId="{F51EA4A5-2673-430B-A644-137B8A99C935}" dt="2021-08-03T12:01:45.738" v="12556" actId="478"/>
          <ac:picMkLst>
            <pc:docMk/>
            <pc:sldMk cId="1786717443" sldId="2096975574"/>
            <ac:picMk id="6" creationId="{32705B07-A53D-4665-B2F6-FD0D58DA53DE}"/>
          </ac:picMkLst>
        </pc:picChg>
        <pc:picChg chg="add mod">
          <ac:chgData name="TEON (Tetiana Onyshchenko)" userId="141dee89-0996-4114-a23a-1a3ecd503b44" providerId="ADAL" clId="{F51EA4A5-2673-430B-A644-137B8A99C935}" dt="2021-08-03T12:04:27.692" v="12591" actId="14100"/>
          <ac:picMkLst>
            <pc:docMk/>
            <pc:sldMk cId="1786717443" sldId="2096975574"/>
            <ac:picMk id="8" creationId="{A79779FF-B8C4-48C4-BDB0-CF36EF11C65A}"/>
          </ac:picMkLst>
        </pc:picChg>
        <pc:picChg chg="add del mod">
          <ac:chgData name="TEON (Tetiana Onyshchenko)" userId="141dee89-0996-4114-a23a-1a3ecd503b44" providerId="ADAL" clId="{F51EA4A5-2673-430B-A644-137B8A99C935}" dt="2021-08-03T12:04:33.715" v="12595"/>
          <ac:picMkLst>
            <pc:docMk/>
            <pc:sldMk cId="1786717443" sldId="2096975574"/>
            <ac:picMk id="9" creationId="{40908A08-4E4E-4165-8D8E-AC8AEF0C71E6}"/>
          </ac:picMkLst>
        </pc:picChg>
      </pc:sldChg>
      <pc:sldChg chg="addSp delSp modSp mod ord modNotesTx">
        <pc:chgData name="TEON (Tetiana Onyshchenko)" userId="141dee89-0996-4114-a23a-1a3ecd503b44" providerId="ADAL" clId="{F51EA4A5-2673-430B-A644-137B8A99C935}" dt="2021-08-03T12:10:35.710" v="12699"/>
        <pc:sldMkLst>
          <pc:docMk/>
          <pc:sldMk cId="148841754" sldId="2096975575"/>
        </pc:sldMkLst>
        <pc:spChg chg="mod">
          <ac:chgData name="TEON (Tetiana Onyshchenko)" userId="141dee89-0996-4114-a23a-1a3ecd503b44" providerId="ADAL" clId="{F51EA4A5-2673-430B-A644-137B8A99C935}" dt="2021-08-03T12:09:54.310" v="12689" actId="403"/>
          <ac:spMkLst>
            <pc:docMk/>
            <pc:sldMk cId="148841754" sldId="2096975575"/>
            <ac:spMk id="2" creationId="{C5CEF73D-B899-4561-8805-EBB2594682AA}"/>
          </ac:spMkLst>
        </pc:spChg>
        <pc:spChg chg="add mod">
          <ac:chgData name="TEON (Tetiana Onyshchenko)" userId="141dee89-0996-4114-a23a-1a3ecd503b44" providerId="ADAL" clId="{F51EA4A5-2673-430B-A644-137B8A99C935}" dt="2021-08-03T12:10:24.004" v="12696" actId="1076"/>
          <ac:spMkLst>
            <pc:docMk/>
            <pc:sldMk cId="148841754" sldId="2096975575"/>
            <ac:spMk id="3" creationId="{8CF83870-BF14-4934-BC5D-8F9822750019}"/>
          </ac:spMkLst>
        </pc:spChg>
        <pc:picChg chg="del">
          <ac:chgData name="TEON (Tetiana Onyshchenko)" userId="141dee89-0996-4114-a23a-1a3ecd503b44" providerId="ADAL" clId="{F51EA4A5-2673-430B-A644-137B8A99C935}" dt="2021-08-03T12:09:31.579" v="12684" actId="478"/>
          <ac:picMkLst>
            <pc:docMk/>
            <pc:sldMk cId="148841754" sldId="2096975575"/>
            <ac:picMk id="5" creationId="{5F125B9D-0DF6-4E38-9EA2-7FD2661BF409}"/>
          </ac:picMkLst>
        </pc:picChg>
      </pc:sldChg>
      <pc:sldChg chg="addSp delSp modSp mod modNotesTx">
        <pc:chgData name="TEON (Tetiana Onyshchenko)" userId="141dee89-0996-4114-a23a-1a3ecd503b44" providerId="ADAL" clId="{F51EA4A5-2673-430B-A644-137B8A99C935}" dt="2021-08-03T12:08:50.559" v="12683" actId="1076"/>
        <pc:sldMkLst>
          <pc:docMk/>
          <pc:sldMk cId="554134823" sldId="2096975576"/>
        </pc:sldMkLst>
        <pc:spChg chg="mod">
          <ac:chgData name="TEON (Tetiana Onyshchenko)" userId="141dee89-0996-4114-a23a-1a3ecd503b44" providerId="ADAL" clId="{F51EA4A5-2673-430B-A644-137B8A99C935}" dt="2021-08-03T12:04:54.207" v="12598" actId="20577"/>
          <ac:spMkLst>
            <pc:docMk/>
            <pc:sldMk cId="554134823" sldId="2096975576"/>
            <ac:spMk id="2" creationId="{C5CEF73D-B899-4561-8805-EBB2594682AA}"/>
          </ac:spMkLst>
        </pc:spChg>
        <pc:spChg chg="del">
          <ac:chgData name="TEON (Tetiana Onyshchenko)" userId="141dee89-0996-4114-a23a-1a3ecd503b44" providerId="ADAL" clId="{F51EA4A5-2673-430B-A644-137B8A99C935}" dt="2021-08-03T12:05:41.819" v="12601" actId="478"/>
          <ac:spMkLst>
            <pc:docMk/>
            <pc:sldMk cId="554134823" sldId="2096975576"/>
            <ac:spMk id="3" creationId="{086186FA-3200-44B6-85B2-9CE66010C625}"/>
          </ac:spMkLst>
        </pc:spChg>
        <pc:spChg chg="add mod">
          <ac:chgData name="TEON (Tetiana Onyshchenko)" userId="141dee89-0996-4114-a23a-1a3ecd503b44" providerId="ADAL" clId="{F51EA4A5-2673-430B-A644-137B8A99C935}" dt="2021-08-03T12:08:50.559" v="12683" actId="1076"/>
          <ac:spMkLst>
            <pc:docMk/>
            <pc:sldMk cId="554134823" sldId="2096975576"/>
            <ac:spMk id="5" creationId="{9EFFCCB8-016F-4BC3-8111-A8D30A8C15F0}"/>
          </ac:spMkLst>
        </pc:spChg>
        <pc:spChg chg="mod">
          <ac:chgData name="TEON (Tetiana Onyshchenko)" userId="141dee89-0996-4114-a23a-1a3ecd503b44" providerId="ADAL" clId="{F51EA4A5-2673-430B-A644-137B8A99C935}" dt="2021-08-03T12:07:57.961" v="12631" actId="1076"/>
          <ac:spMkLst>
            <pc:docMk/>
            <pc:sldMk cId="554134823" sldId="2096975576"/>
            <ac:spMk id="7" creationId="{2AD4C170-15F8-4C9E-BFC9-E1C59F06C1F7}"/>
          </ac:spMkLst>
        </pc:spChg>
        <pc:picChg chg="del">
          <ac:chgData name="TEON (Tetiana Onyshchenko)" userId="141dee89-0996-4114-a23a-1a3ecd503b44" providerId="ADAL" clId="{F51EA4A5-2673-430B-A644-137B8A99C935}" dt="2021-08-03T12:05:31.992" v="12599" actId="478"/>
          <ac:picMkLst>
            <pc:docMk/>
            <pc:sldMk cId="554134823" sldId="2096975576"/>
            <ac:picMk id="8" creationId="{A79779FF-B8C4-48C4-BDB0-CF36EF11C65A}"/>
          </ac:picMkLst>
        </pc:picChg>
      </pc:sldChg>
      <pc:sldChg chg="addSp delSp modSp del mod delAnim modNotesTx">
        <pc:chgData name="TEON (Tetiana Onyshchenko)" userId="141dee89-0996-4114-a23a-1a3ecd503b44" providerId="ADAL" clId="{F51EA4A5-2673-430B-A644-137B8A99C935}" dt="2021-08-03T11:28:08.795" v="12546" actId="47"/>
        <pc:sldMkLst>
          <pc:docMk/>
          <pc:sldMk cId="1654650209" sldId="2096975576"/>
        </pc:sldMkLst>
        <pc:spChg chg="mod">
          <ac:chgData name="TEON (Tetiana Onyshchenko)" userId="141dee89-0996-4114-a23a-1a3ecd503b44" providerId="ADAL" clId="{F51EA4A5-2673-430B-A644-137B8A99C935}" dt="2021-08-03T11:26:49.567" v="12509" actId="403"/>
          <ac:spMkLst>
            <pc:docMk/>
            <pc:sldMk cId="1654650209" sldId="2096975576"/>
            <ac:spMk id="2" creationId="{D08EB985-1151-47B7-BAB4-113349B30B13}"/>
          </ac:spMkLst>
        </pc:spChg>
        <pc:spChg chg="mod">
          <ac:chgData name="TEON (Tetiana Onyshchenko)" userId="141dee89-0996-4114-a23a-1a3ecd503b44" providerId="ADAL" clId="{F51EA4A5-2673-430B-A644-137B8A99C935}" dt="2021-08-03T11:27:49.607" v="12528" actId="1076"/>
          <ac:spMkLst>
            <pc:docMk/>
            <pc:sldMk cId="1654650209" sldId="2096975576"/>
            <ac:spMk id="6" creationId="{718C002B-43A3-4F72-8990-25563F0EA27B}"/>
          </ac:spMkLst>
        </pc:spChg>
        <pc:spChg chg="add mod">
          <ac:chgData name="TEON (Tetiana Onyshchenko)" userId="141dee89-0996-4114-a23a-1a3ecd503b44" providerId="ADAL" clId="{F51EA4A5-2673-430B-A644-137B8A99C935}" dt="2021-08-03T11:25:34.857" v="12481" actId="1076"/>
          <ac:spMkLst>
            <pc:docMk/>
            <pc:sldMk cId="1654650209" sldId="2096975576"/>
            <ac:spMk id="7" creationId="{95AD4B41-6D64-4403-BDE5-A1A37DB711E1}"/>
          </ac:spMkLst>
        </pc:spChg>
        <pc:spChg chg="add mod">
          <ac:chgData name="TEON (Tetiana Onyshchenko)" userId="141dee89-0996-4114-a23a-1a3ecd503b44" providerId="ADAL" clId="{F51EA4A5-2673-430B-A644-137B8A99C935}" dt="2021-08-03T11:27:29.531" v="12522" actId="14100"/>
          <ac:spMkLst>
            <pc:docMk/>
            <pc:sldMk cId="1654650209" sldId="2096975576"/>
            <ac:spMk id="8" creationId="{C24C22EB-B5A1-4102-A955-A66097A7B9B6}"/>
          </ac:spMkLst>
        </pc:spChg>
        <pc:spChg chg="add mod">
          <ac:chgData name="TEON (Tetiana Onyshchenko)" userId="141dee89-0996-4114-a23a-1a3ecd503b44" providerId="ADAL" clId="{F51EA4A5-2673-430B-A644-137B8A99C935}" dt="2021-08-03T11:27:31.622" v="12523" actId="14100"/>
          <ac:spMkLst>
            <pc:docMk/>
            <pc:sldMk cId="1654650209" sldId="2096975576"/>
            <ac:spMk id="9" creationId="{B49F9AAC-3CD9-4771-AC9D-93A2F16088A3}"/>
          </ac:spMkLst>
        </pc:spChg>
        <pc:spChg chg="add mod">
          <ac:chgData name="TEON (Tetiana Onyshchenko)" userId="141dee89-0996-4114-a23a-1a3ecd503b44" providerId="ADAL" clId="{F51EA4A5-2673-430B-A644-137B8A99C935}" dt="2021-08-03T11:27:25.826" v="12521" actId="404"/>
          <ac:spMkLst>
            <pc:docMk/>
            <pc:sldMk cId="1654650209" sldId="2096975576"/>
            <ac:spMk id="10" creationId="{7C3D91B5-186D-4AF4-8165-94E70F34629D}"/>
          </ac:spMkLst>
        </pc:spChg>
        <pc:spChg chg="del">
          <ac:chgData name="TEON (Tetiana Onyshchenko)" userId="141dee89-0996-4114-a23a-1a3ecd503b44" providerId="ADAL" clId="{F51EA4A5-2673-430B-A644-137B8A99C935}" dt="2021-08-03T11:19:33.553" v="12376" actId="478"/>
          <ac:spMkLst>
            <pc:docMk/>
            <pc:sldMk cId="1654650209" sldId="2096975576"/>
            <ac:spMk id="16" creationId="{A3E4B523-5342-4B40-AB83-7AB5EBBDF8A1}"/>
          </ac:spMkLst>
        </pc:spChg>
        <pc:picChg chg="del">
          <ac:chgData name="TEON (Tetiana Onyshchenko)" userId="141dee89-0996-4114-a23a-1a3ecd503b44" providerId="ADAL" clId="{F51EA4A5-2673-430B-A644-137B8A99C935}" dt="2021-08-03T11:19:31.476" v="12375" actId="478"/>
          <ac:picMkLst>
            <pc:docMk/>
            <pc:sldMk cId="1654650209" sldId="2096975576"/>
            <ac:picMk id="13" creationId="{A33404A0-E074-4B14-8471-EAA82326E265}"/>
          </ac:picMkLst>
        </pc:picChg>
      </pc:sldChg>
      <pc:sldChg chg="addSp delSp modSp new mod modNotesTx">
        <pc:chgData name="TEON (Tetiana Onyshchenko)" userId="141dee89-0996-4114-a23a-1a3ecd503b44" providerId="ADAL" clId="{F51EA4A5-2673-430B-A644-137B8A99C935}" dt="2021-08-11T11:15:09.939" v="17331" actId="20577"/>
        <pc:sldMkLst>
          <pc:docMk/>
          <pc:sldMk cId="3692849317" sldId="2096975577"/>
        </pc:sldMkLst>
        <pc:spChg chg="del">
          <ac:chgData name="TEON (Tetiana Onyshchenko)" userId="141dee89-0996-4114-a23a-1a3ecd503b44" providerId="ADAL" clId="{F51EA4A5-2673-430B-A644-137B8A99C935}" dt="2021-08-03T12:11:55.877" v="12701" actId="478"/>
          <ac:spMkLst>
            <pc:docMk/>
            <pc:sldMk cId="3692849317" sldId="2096975577"/>
            <ac:spMk id="2" creationId="{120E6338-7C69-4169-A472-A38C7FD64FBB}"/>
          </ac:spMkLst>
        </pc:spChg>
        <pc:spChg chg="del">
          <ac:chgData name="TEON (Tetiana Onyshchenko)" userId="141dee89-0996-4114-a23a-1a3ecd503b44" providerId="ADAL" clId="{F51EA4A5-2673-430B-A644-137B8A99C935}" dt="2021-08-03T12:11:55.877" v="12701" actId="478"/>
          <ac:spMkLst>
            <pc:docMk/>
            <pc:sldMk cId="3692849317" sldId="2096975577"/>
            <ac:spMk id="3" creationId="{C60FA9E8-CE25-4B20-9CE9-B8EE0534D2B9}"/>
          </ac:spMkLst>
        </pc:spChg>
        <pc:spChg chg="del">
          <ac:chgData name="TEON (Tetiana Onyshchenko)" userId="141dee89-0996-4114-a23a-1a3ecd503b44" providerId="ADAL" clId="{F51EA4A5-2673-430B-A644-137B8A99C935}" dt="2021-08-03T12:11:55.877" v="12701" actId="478"/>
          <ac:spMkLst>
            <pc:docMk/>
            <pc:sldMk cId="3692849317" sldId="2096975577"/>
            <ac:spMk id="4" creationId="{1307D72D-F918-44A3-8A2A-31B5F3C1F6BF}"/>
          </ac:spMkLst>
        </pc:spChg>
        <pc:spChg chg="add mod">
          <ac:chgData name="TEON (Tetiana Onyshchenko)" userId="141dee89-0996-4114-a23a-1a3ecd503b44" providerId="ADAL" clId="{F51EA4A5-2673-430B-A644-137B8A99C935}" dt="2021-08-03T12:11:56.726" v="12702"/>
          <ac:spMkLst>
            <pc:docMk/>
            <pc:sldMk cId="3692849317" sldId="2096975577"/>
            <ac:spMk id="5" creationId="{747ED16D-BA4A-426A-8166-B8B1B35FEA90}"/>
          </ac:spMkLst>
        </pc:spChg>
        <pc:spChg chg="add mod">
          <ac:chgData name="TEON (Tetiana Onyshchenko)" userId="141dee89-0996-4114-a23a-1a3ecd503b44" providerId="ADAL" clId="{F51EA4A5-2673-430B-A644-137B8A99C935}" dt="2021-08-03T12:11:56.726" v="12702"/>
          <ac:spMkLst>
            <pc:docMk/>
            <pc:sldMk cId="3692849317" sldId="2096975577"/>
            <ac:spMk id="6" creationId="{694CE27F-F3F8-4F1A-8DE0-C806B98B89EA}"/>
          </ac:spMkLst>
        </pc:spChg>
        <pc:spChg chg="add mod">
          <ac:chgData name="TEON (Tetiana Onyshchenko)" userId="141dee89-0996-4114-a23a-1a3ecd503b44" providerId="ADAL" clId="{F51EA4A5-2673-430B-A644-137B8A99C935}" dt="2021-08-03T12:22:28.855" v="12893" actId="14100"/>
          <ac:spMkLst>
            <pc:docMk/>
            <pc:sldMk cId="3692849317" sldId="2096975577"/>
            <ac:spMk id="7" creationId="{1CC43940-EB3D-4E48-AF2A-C158CC1161EE}"/>
          </ac:spMkLst>
        </pc:spChg>
        <pc:spChg chg="add mod">
          <ac:chgData name="TEON (Tetiana Onyshchenko)" userId="141dee89-0996-4114-a23a-1a3ecd503b44" providerId="ADAL" clId="{F51EA4A5-2673-430B-A644-137B8A99C935}" dt="2021-08-03T12:18:03.260" v="12763" actId="403"/>
          <ac:spMkLst>
            <pc:docMk/>
            <pc:sldMk cId="3692849317" sldId="2096975577"/>
            <ac:spMk id="8" creationId="{7C8C5386-5A8C-4333-B0FB-3D6DFD074A64}"/>
          </ac:spMkLst>
        </pc:spChg>
        <pc:picChg chg="add del mod">
          <ac:chgData name="TEON (Tetiana Onyshchenko)" userId="141dee89-0996-4114-a23a-1a3ecd503b44" providerId="ADAL" clId="{F51EA4A5-2673-430B-A644-137B8A99C935}" dt="2021-08-03T12:12:00.065" v="12703" actId="478"/>
          <ac:picMkLst>
            <pc:docMk/>
            <pc:sldMk cId="3692849317" sldId="2096975577"/>
            <ac:picMk id="9" creationId="{ECD4BCD1-A1B5-495A-9EC2-1744FAF6F8B1}"/>
          </ac:picMkLst>
        </pc:picChg>
        <pc:picChg chg="add mod">
          <ac:chgData name="TEON (Tetiana Onyshchenko)" userId="141dee89-0996-4114-a23a-1a3ecd503b44" providerId="ADAL" clId="{F51EA4A5-2673-430B-A644-137B8A99C935}" dt="2021-08-03T12:23:13.163" v="12907" actId="1076"/>
          <ac:picMkLst>
            <pc:docMk/>
            <pc:sldMk cId="3692849317" sldId="2096975577"/>
            <ac:picMk id="10" creationId="{C74C07BD-3436-4362-AA70-99B1C387202F}"/>
          </ac:picMkLst>
        </pc:picChg>
        <pc:picChg chg="add mod ord">
          <ac:chgData name="TEON (Tetiana Onyshchenko)" userId="141dee89-0996-4114-a23a-1a3ecd503b44" providerId="ADAL" clId="{F51EA4A5-2673-430B-A644-137B8A99C935}" dt="2021-08-03T12:23:13.163" v="12907" actId="1076"/>
          <ac:picMkLst>
            <pc:docMk/>
            <pc:sldMk cId="3692849317" sldId="2096975577"/>
            <ac:picMk id="11" creationId="{7C6F1077-1F3A-47A5-A70C-C9A865DAB624}"/>
          </ac:picMkLst>
        </pc:picChg>
      </pc:sldChg>
      <pc:sldChg chg="modSp mod ord modNotesTx">
        <pc:chgData name="TEON (Tetiana Onyshchenko)" userId="141dee89-0996-4114-a23a-1a3ecd503b44" providerId="ADAL" clId="{F51EA4A5-2673-430B-A644-137B8A99C935}" dt="2021-09-10T16:47:02.326" v="17595" actId="20577"/>
        <pc:sldMkLst>
          <pc:docMk/>
          <pc:sldMk cId="119517201" sldId="2096975578"/>
        </pc:sldMkLst>
        <pc:graphicFrameChg chg="mod modGraphic">
          <ac:chgData name="TEON (Tetiana Onyshchenko)" userId="141dee89-0996-4114-a23a-1a3ecd503b44" providerId="ADAL" clId="{F51EA4A5-2673-430B-A644-137B8A99C935}" dt="2021-09-10T16:47:02.326" v="17595" actId="20577"/>
          <ac:graphicFrameMkLst>
            <pc:docMk/>
            <pc:sldMk cId="119517201" sldId="2096975578"/>
            <ac:graphicFrameMk id="2" creationId="{C1BA9F94-E7E7-4AC0-BB96-46B40B72E0C2}"/>
          </ac:graphicFrameMkLst>
        </pc:graphicFrameChg>
        <pc:graphicFrameChg chg="mod modGraphic">
          <ac:chgData name="TEON (Tetiana Onyshchenko)" userId="141dee89-0996-4114-a23a-1a3ecd503b44" providerId="ADAL" clId="{F51EA4A5-2673-430B-A644-137B8A99C935}" dt="2021-08-09T13:45:24.610" v="14451" actId="20577"/>
          <ac:graphicFrameMkLst>
            <pc:docMk/>
            <pc:sldMk cId="119517201" sldId="2096975578"/>
            <ac:graphicFrameMk id="6" creationId="{93DF11BA-488C-4EF3-BEA0-C82D140255D5}"/>
          </ac:graphicFrameMkLst>
        </pc:graphicFrameChg>
        <pc:graphicFrameChg chg="mod modGraphic">
          <ac:chgData name="TEON (Tetiana Onyshchenko)" userId="141dee89-0996-4114-a23a-1a3ecd503b44" providerId="ADAL" clId="{F51EA4A5-2673-430B-A644-137B8A99C935}" dt="2021-08-09T13:45:29.912" v="14454" actId="20577"/>
          <ac:graphicFrameMkLst>
            <pc:docMk/>
            <pc:sldMk cId="119517201" sldId="2096975578"/>
            <ac:graphicFrameMk id="7" creationId="{4B814271-4FAF-4D93-BC54-0743A4BF726A}"/>
          </ac:graphicFrameMkLst>
        </pc:graphicFrameChg>
        <pc:graphicFrameChg chg="mod modGraphic">
          <ac:chgData name="TEON (Tetiana Onyshchenko)" userId="141dee89-0996-4114-a23a-1a3ecd503b44" providerId="ADAL" clId="{F51EA4A5-2673-430B-A644-137B8A99C935}" dt="2021-08-09T13:45:35.088" v="14457" actId="20577"/>
          <ac:graphicFrameMkLst>
            <pc:docMk/>
            <pc:sldMk cId="119517201" sldId="2096975578"/>
            <ac:graphicFrameMk id="8" creationId="{37A2480C-6371-4826-BC80-FD4E678F9E73}"/>
          </ac:graphicFrameMkLst>
        </pc:graphicFrameChg>
      </pc:sldChg>
      <pc:sldChg chg="addSp modSp mod modNotesTx">
        <pc:chgData name="TEON (Tetiana Onyshchenko)" userId="141dee89-0996-4114-a23a-1a3ecd503b44" providerId="ADAL" clId="{F51EA4A5-2673-430B-A644-137B8A99C935}" dt="2021-08-11T10:46:21.955" v="16909" actId="20577"/>
        <pc:sldMkLst>
          <pc:docMk/>
          <pc:sldMk cId="3956867868" sldId="2096975579"/>
        </pc:sldMkLst>
        <pc:spChg chg="mod">
          <ac:chgData name="TEON (Tetiana Onyshchenko)" userId="141dee89-0996-4114-a23a-1a3ecd503b44" providerId="ADAL" clId="{F51EA4A5-2673-430B-A644-137B8A99C935}" dt="2021-08-09T13:18:10.154" v="13813" actId="790"/>
          <ac:spMkLst>
            <pc:docMk/>
            <pc:sldMk cId="3956867868" sldId="2096975579"/>
            <ac:spMk id="5" creationId="{9E56CC9D-25A3-4AE7-8F16-E4487438E1CC}"/>
          </ac:spMkLst>
        </pc:spChg>
        <pc:spChg chg="add mod">
          <ac:chgData name="TEON (Tetiana Onyshchenko)" userId="141dee89-0996-4114-a23a-1a3ecd503b44" providerId="ADAL" clId="{F51EA4A5-2673-430B-A644-137B8A99C935}" dt="2021-08-09T16:57:35.170" v="16593" actId="1076"/>
          <ac:spMkLst>
            <pc:docMk/>
            <pc:sldMk cId="3956867868" sldId="2096975579"/>
            <ac:spMk id="10" creationId="{FD397FF4-33DB-4376-ACE7-4EB342923CD7}"/>
          </ac:spMkLst>
        </pc:spChg>
        <pc:spChg chg="add mod">
          <ac:chgData name="TEON (Tetiana Onyshchenko)" userId="141dee89-0996-4114-a23a-1a3ecd503b44" providerId="ADAL" clId="{F51EA4A5-2673-430B-A644-137B8A99C935}" dt="2021-08-09T16:57:28.760" v="16591" actId="1076"/>
          <ac:spMkLst>
            <pc:docMk/>
            <pc:sldMk cId="3956867868" sldId="2096975579"/>
            <ac:spMk id="11" creationId="{E0516DF8-B055-47AA-9FE4-F63621DD0D57}"/>
          </ac:spMkLst>
        </pc:spChg>
        <pc:graphicFrameChg chg="mod modGraphic">
          <ac:chgData name="TEON (Tetiana Onyshchenko)" userId="141dee89-0996-4114-a23a-1a3ecd503b44" providerId="ADAL" clId="{F51EA4A5-2673-430B-A644-137B8A99C935}" dt="2021-08-09T16:57:17.720" v="16587" actId="20577"/>
          <ac:graphicFrameMkLst>
            <pc:docMk/>
            <pc:sldMk cId="3956867868" sldId="2096975579"/>
            <ac:graphicFrameMk id="2" creationId="{C1BA9F94-E7E7-4AC0-BB96-46B40B72E0C2}"/>
          </ac:graphicFrameMkLst>
        </pc:graphicFrameChg>
        <pc:graphicFrameChg chg="mod modGraphic">
          <ac:chgData name="TEON (Tetiana Onyshchenko)" userId="141dee89-0996-4114-a23a-1a3ecd503b44" providerId="ADAL" clId="{F51EA4A5-2673-430B-A644-137B8A99C935}" dt="2021-08-09T16:57:20.807" v="16588" actId="20577"/>
          <ac:graphicFrameMkLst>
            <pc:docMk/>
            <pc:sldMk cId="3956867868" sldId="2096975579"/>
            <ac:graphicFrameMk id="6" creationId="{93DF11BA-488C-4EF3-BEA0-C82D140255D5}"/>
          </ac:graphicFrameMkLst>
        </pc:graphicFrameChg>
        <pc:graphicFrameChg chg="mod modGraphic">
          <ac:chgData name="TEON (Tetiana Onyshchenko)" userId="141dee89-0996-4114-a23a-1a3ecd503b44" providerId="ADAL" clId="{F51EA4A5-2673-430B-A644-137B8A99C935}" dt="2021-08-09T16:57:25.054" v="16590" actId="20577"/>
          <ac:graphicFrameMkLst>
            <pc:docMk/>
            <pc:sldMk cId="3956867868" sldId="2096975579"/>
            <ac:graphicFrameMk id="7" creationId="{4B814271-4FAF-4D93-BC54-0743A4BF726A}"/>
          </ac:graphicFrameMkLst>
        </pc:graphicFrameChg>
        <pc:graphicFrameChg chg="mod modGraphic">
          <ac:chgData name="TEON (Tetiana Onyshchenko)" userId="141dee89-0996-4114-a23a-1a3ecd503b44" providerId="ADAL" clId="{F51EA4A5-2673-430B-A644-137B8A99C935}" dt="2021-08-09T16:57:31.899" v="16592" actId="20577"/>
          <ac:graphicFrameMkLst>
            <pc:docMk/>
            <pc:sldMk cId="3956867868" sldId="2096975579"/>
            <ac:graphicFrameMk id="8" creationId="{37A2480C-6371-4826-BC80-FD4E678F9E73}"/>
          </ac:graphicFrameMkLst>
        </pc:graphicFrameChg>
      </pc:sldChg>
      <pc:sldChg chg="delSp modSp mod modNotesTx">
        <pc:chgData name="TEON (Tetiana Onyshchenko)" userId="141dee89-0996-4114-a23a-1a3ecd503b44" providerId="ADAL" clId="{F51EA4A5-2673-430B-A644-137B8A99C935}" dt="2021-08-11T10:44:20.530" v="16870" actId="20577"/>
        <pc:sldMkLst>
          <pc:docMk/>
          <pc:sldMk cId="1032126829" sldId="2096975580"/>
        </pc:sldMkLst>
        <pc:graphicFrameChg chg="modGraphic">
          <ac:chgData name="TEON (Tetiana Onyshchenko)" userId="141dee89-0996-4114-a23a-1a3ecd503b44" providerId="ADAL" clId="{F51EA4A5-2673-430B-A644-137B8A99C935}" dt="2021-08-09T13:45:46.940" v="14462" actId="20577"/>
          <ac:graphicFrameMkLst>
            <pc:docMk/>
            <pc:sldMk cId="1032126829" sldId="2096975580"/>
            <ac:graphicFrameMk id="2" creationId="{C1BA9F94-E7E7-4AC0-BB96-46B40B72E0C2}"/>
          </ac:graphicFrameMkLst>
        </pc:graphicFrameChg>
        <pc:graphicFrameChg chg="del">
          <ac:chgData name="TEON (Tetiana Onyshchenko)" userId="141dee89-0996-4114-a23a-1a3ecd503b44" providerId="ADAL" clId="{F51EA4A5-2673-430B-A644-137B8A99C935}" dt="2021-08-09T13:20:03.718" v="13849" actId="478"/>
          <ac:graphicFrameMkLst>
            <pc:docMk/>
            <pc:sldMk cId="1032126829" sldId="2096975580"/>
            <ac:graphicFrameMk id="6" creationId="{93DF11BA-488C-4EF3-BEA0-C82D140255D5}"/>
          </ac:graphicFrameMkLst>
        </pc:graphicFrameChg>
        <pc:graphicFrameChg chg="del">
          <ac:chgData name="TEON (Tetiana Onyshchenko)" userId="141dee89-0996-4114-a23a-1a3ecd503b44" providerId="ADAL" clId="{F51EA4A5-2673-430B-A644-137B8A99C935}" dt="2021-08-09T13:20:06.447" v="13850" actId="478"/>
          <ac:graphicFrameMkLst>
            <pc:docMk/>
            <pc:sldMk cId="1032126829" sldId="2096975580"/>
            <ac:graphicFrameMk id="7" creationId="{4B814271-4FAF-4D93-BC54-0743A4BF726A}"/>
          </ac:graphicFrameMkLst>
        </pc:graphicFrameChg>
        <pc:graphicFrameChg chg="del">
          <ac:chgData name="TEON (Tetiana Onyshchenko)" userId="141dee89-0996-4114-a23a-1a3ecd503b44" providerId="ADAL" clId="{F51EA4A5-2673-430B-A644-137B8A99C935}" dt="2021-08-09T13:20:06.447" v="13850" actId="478"/>
          <ac:graphicFrameMkLst>
            <pc:docMk/>
            <pc:sldMk cId="1032126829" sldId="2096975580"/>
            <ac:graphicFrameMk id="8" creationId="{37A2480C-6371-4826-BC80-FD4E678F9E73}"/>
          </ac:graphicFrameMkLst>
        </pc:graphicFrameChg>
      </pc:sldChg>
      <pc:sldChg chg="addSp delSp modSp mod modNotesTx">
        <pc:chgData name="TEON (Tetiana Onyshchenko)" userId="141dee89-0996-4114-a23a-1a3ecd503b44" providerId="ADAL" clId="{F51EA4A5-2673-430B-A644-137B8A99C935}" dt="2021-08-11T10:44:56.507" v="16874" actId="20577"/>
        <pc:sldMkLst>
          <pc:docMk/>
          <pc:sldMk cId="1733238750" sldId="2096975581"/>
        </pc:sldMkLst>
        <pc:spChg chg="add mod">
          <ac:chgData name="TEON (Tetiana Onyshchenko)" userId="141dee89-0996-4114-a23a-1a3ecd503b44" providerId="ADAL" clId="{F51EA4A5-2673-430B-A644-137B8A99C935}" dt="2021-08-09T16:56:53.246" v="16579" actId="1076"/>
          <ac:spMkLst>
            <pc:docMk/>
            <pc:sldMk cId="1733238750" sldId="2096975581"/>
            <ac:spMk id="3" creationId="{9F95868D-15D4-40BF-9ECF-19C361AF8069}"/>
          </ac:spMkLst>
        </pc:spChg>
        <pc:graphicFrameChg chg="modGraphic">
          <ac:chgData name="TEON (Tetiana Onyshchenko)" userId="141dee89-0996-4114-a23a-1a3ecd503b44" providerId="ADAL" clId="{F51EA4A5-2673-430B-A644-137B8A99C935}" dt="2021-08-09T16:56:45.266" v="16577" actId="20577"/>
          <ac:graphicFrameMkLst>
            <pc:docMk/>
            <pc:sldMk cId="1733238750" sldId="2096975581"/>
            <ac:graphicFrameMk id="2" creationId="{C1BA9F94-E7E7-4AC0-BB96-46B40B72E0C2}"/>
          </ac:graphicFrameMkLst>
        </pc:graphicFrameChg>
        <pc:graphicFrameChg chg="modGraphic">
          <ac:chgData name="TEON (Tetiana Onyshchenko)" userId="141dee89-0996-4114-a23a-1a3ecd503b44" providerId="ADAL" clId="{F51EA4A5-2673-430B-A644-137B8A99C935}" dt="2021-08-11T10:44:56.507" v="16874" actId="20577"/>
          <ac:graphicFrameMkLst>
            <pc:docMk/>
            <pc:sldMk cId="1733238750" sldId="2096975581"/>
            <ac:graphicFrameMk id="6" creationId="{93DF11BA-488C-4EF3-BEA0-C82D140255D5}"/>
          </ac:graphicFrameMkLst>
        </pc:graphicFrameChg>
        <pc:graphicFrameChg chg="del">
          <ac:chgData name="TEON (Tetiana Onyshchenko)" userId="141dee89-0996-4114-a23a-1a3ecd503b44" providerId="ADAL" clId="{F51EA4A5-2673-430B-A644-137B8A99C935}" dt="2021-08-09T13:25:11.351" v="14007" actId="478"/>
          <ac:graphicFrameMkLst>
            <pc:docMk/>
            <pc:sldMk cId="1733238750" sldId="2096975581"/>
            <ac:graphicFrameMk id="7" creationId="{4B814271-4FAF-4D93-BC54-0743A4BF726A}"/>
          </ac:graphicFrameMkLst>
        </pc:graphicFrameChg>
        <pc:graphicFrameChg chg="del">
          <ac:chgData name="TEON (Tetiana Onyshchenko)" userId="141dee89-0996-4114-a23a-1a3ecd503b44" providerId="ADAL" clId="{F51EA4A5-2673-430B-A644-137B8A99C935}" dt="2021-08-09T13:25:11.351" v="14007" actId="478"/>
          <ac:graphicFrameMkLst>
            <pc:docMk/>
            <pc:sldMk cId="1733238750" sldId="2096975581"/>
            <ac:graphicFrameMk id="8" creationId="{37A2480C-6371-4826-BC80-FD4E678F9E73}"/>
          </ac:graphicFrameMkLst>
        </pc:graphicFrameChg>
      </pc:sldChg>
      <pc:sldChg chg="addSp delSp modSp mod modNotesTx">
        <pc:chgData name="TEON (Tetiana Onyshchenko)" userId="141dee89-0996-4114-a23a-1a3ecd503b44" providerId="ADAL" clId="{F51EA4A5-2673-430B-A644-137B8A99C935}" dt="2021-08-11T10:45:49.819" v="16906" actId="20577"/>
        <pc:sldMkLst>
          <pc:docMk/>
          <pc:sldMk cId="3096744930" sldId="2096975582"/>
        </pc:sldMkLst>
        <pc:spChg chg="add mod">
          <ac:chgData name="TEON (Tetiana Onyshchenko)" userId="141dee89-0996-4114-a23a-1a3ecd503b44" providerId="ADAL" clId="{F51EA4A5-2673-430B-A644-137B8A99C935}" dt="2021-08-09T16:57:12.631" v="16585" actId="1076"/>
          <ac:spMkLst>
            <pc:docMk/>
            <pc:sldMk cId="3096744930" sldId="2096975582"/>
            <ac:spMk id="10" creationId="{A1D8541A-D1BC-43CB-ADA0-2DEECC5C0E33}"/>
          </ac:spMkLst>
        </pc:spChg>
        <pc:graphicFrameChg chg="modGraphic">
          <ac:chgData name="TEON (Tetiana Onyshchenko)" userId="141dee89-0996-4114-a23a-1a3ecd503b44" providerId="ADAL" clId="{F51EA4A5-2673-430B-A644-137B8A99C935}" dt="2021-08-09T16:56:59.437" v="16581" actId="20577"/>
          <ac:graphicFrameMkLst>
            <pc:docMk/>
            <pc:sldMk cId="3096744930" sldId="2096975582"/>
            <ac:graphicFrameMk id="2" creationId="{C1BA9F94-E7E7-4AC0-BB96-46B40B72E0C2}"/>
          </ac:graphicFrameMkLst>
        </pc:graphicFrameChg>
        <pc:graphicFrameChg chg="modGraphic">
          <ac:chgData name="TEON (Tetiana Onyshchenko)" userId="141dee89-0996-4114-a23a-1a3ecd503b44" providerId="ADAL" clId="{F51EA4A5-2673-430B-A644-137B8A99C935}" dt="2021-08-09T16:57:02.107" v="16582" actId="20577"/>
          <ac:graphicFrameMkLst>
            <pc:docMk/>
            <pc:sldMk cId="3096744930" sldId="2096975582"/>
            <ac:graphicFrameMk id="6" creationId="{93DF11BA-488C-4EF3-BEA0-C82D140255D5}"/>
          </ac:graphicFrameMkLst>
        </pc:graphicFrameChg>
        <pc:graphicFrameChg chg="modGraphic">
          <ac:chgData name="TEON (Tetiana Onyshchenko)" userId="141dee89-0996-4114-a23a-1a3ecd503b44" providerId="ADAL" clId="{F51EA4A5-2673-430B-A644-137B8A99C935}" dt="2021-08-09T16:57:08.357" v="16584" actId="20577"/>
          <ac:graphicFrameMkLst>
            <pc:docMk/>
            <pc:sldMk cId="3096744930" sldId="2096975582"/>
            <ac:graphicFrameMk id="7" creationId="{4B814271-4FAF-4D93-BC54-0743A4BF726A}"/>
          </ac:graphicFrameMkLst>
        </pc:graphicFrameChg>
        <pc:graphicFrameChg chg="del">
          <ac:chgData name="TEON (Tetiana Onyshchenko)" userId="141dee89-0996-4114-a23a-1a3ecd503b44" providerId="ADAL" clId="{F51EA4A5-2673-430B-A644-137B8A99C935}" dt="2021-08-09T13:28:22.997" v="14154" actId="478"/>
          <ac:graphicFrameMkLst>
            <pc:docMk/>
            <pc:sldMk cId="3096744930" sldId="2096975582"/>
            <ac:graphicFrameMk id="8" creationId="{37A2480C-6371-4826-BC80-FD4E678F9E73}"/>
          </ac:graphicFrameMkLst>
        </pc:graphicFrameChg>
      </pc:sldChg>
      <pc:sldChg chg="addSp delSp modSp mod modNotesTx">
        <pc:chgData name="TEON (Tetiana Onyshchenko)" userId="141dee89-0996-4114-a23a-1a3ecd503b44" providerId="ADAL" clId="{F51EA4A5-2673-430B-A644-137B8A99C935}" dt="2021-08-11T10:50:12.097" v="16995" actId="20577"/>
        <pc:sldMkLst>
          <pc:docMk/>
          <pc:sldMk cId="3947972662" sldId="2096975583"/>
        </pc:sldMkLst>
        <pc:spChg chg="mod">
          <ac:chgData name="TEON (Tetiana Onyshchenko)" userId="141dee89-0996-4114-a23a-1a3ecd503b44" providerId="ADAL" clId="{F51EA4A5-2673-430B-A644-137B8A99C935}" dt="2021-08-09T13:42:39.151" v="14386" actId="1076"/>
          <ac:spMkLst>
            <pc:docMk/>
            <pc:sldMk cId="3947972662" sldId="2096975583"/>
            <ac:spMk id="5" creationId="{9E56CC9D-25A3-4AE7-8F16-E4487438E1CC}"/>
          </ac:spMkLst>
        </pc:spChg>
        <pc:spChg chg="del">
          <ac:chgData name="TEON (Tetiana Onyshchenko)" userId="141dee89-0996-4114-a23a-1a3ecd503b44" providerId="ADAL" clId="{F51EA4A5-2673-430B-A644-137B8A99C935}" dt="2021-08-09T13:37:32.853" v="14327" actId="478"/>
          <ac:spMkLst>
            <pc:docMk/>
            <pc:sldMk cId="3947972662" sldId="2096975583"/>
            <ac:spMk id="10" creationId="{FD397FF4-33DB-4376-ACE7-4EB342923CD7}"/>
          </ac:spMkLst>
        </pc:spChg>
        <pc:spChg chg="del">
          <ac:chgData name="TEON (Tetiana Onyshchenko)" userId="141dee89-0996-4114-a23a-1a3ecd503b44" providerId="ADAL" clId="{F51EA4A5-2673-430B-A644-137B8A99C935}" dt="2021-08-09T13:37:37.487" v="14328" actId="478"/>
          <ac:spMkLst>
            <pc:docMk/>
            <pc:sldMk cId="3947972662" sldId="2096975583"/>
            <ac:spMk id="11" creationId="{E0516DF8-B055-47AA-9FE4-F63621DD0D57}"/>
          </ac:spMkLst>
        </pc:spChg>
        <pc:graphicFrameChg chg="del">
          <ac:chgData name="TEON (Tetiana Onyshchenko)" userId="141dee89-0996-4114-a23a-1a3ecd503b44" providerId="ADAL" clId="{F51EA4A5-2673-430B-A644-137B8A99C935}" dt="2021-08-09T13:47:30.240" v="14512" actId="478"/>
          <ac:graphicFrameMkLst>
            <pc:docMk/>
            <pc:sldMk cId="3947972662" sldId="2096975583"/>
            <ac:graphicFrameMk id="2" creationId="{C1BA9F94-E7E7-4AC0-BB96-46B40B72E0C2}"/>
          </ac:graphicFrameMkLst>
        </pc:graphicFrameChg>
        <pc:graphicFrameChg chg="del">
          <ac:chgData name="TEON (Tetiana Onyshchenko)" userId="141dee89-0996-4114-a23a-1a3ecd503b44" providerId="ADAL" clId="{F51EA4A5-2673-430B-A644-137B8A99C935}" dt="2021-08-09T13:47:30.240" v="14512" actId="478"/>
          <ac:graphicFrameMkLst>
            <pc:docMk/>
            <pc:sldMk cId="3947972662" sldId="2096975583"/>
            <ac:graphicFrameMk id="6" creationId="{93DF11BA-488C-4EF3-BEA0-C82D140255D5}"/>
          </ac:graphicFrameMkLst>
        </pc:graphicFrameChg>
        <pc:graphicFrameChg chg="del">
          <ac:chgData name="TEON (Tetiana Onyshchenko)" userId="141dee89-0996-4114-a23a-1a3ecd503b44" providerId="ADAL" clId="{F51EA4A5-2673-430B-A644-137B8A99C935}" dt="2021-08-09T13:47:30.240" v="14512" actId="478"/>
          <ac:graphicFrameMkLst>
            <pc:docMk/>
            <pc:sldMk cId="3947972662" sldId="2096975583"/>
            <ac:graphicFrameMk id="7" creationId="{4B814271-4FAF-4D93-BC54-0743A4BF726A}"/>
          </ac:graphicFrameMkLst>
        </pc:graphicFrameChg>
        <pc:graphicFrameChg chg="del">
          <ac:chgData name="TEON (Tetiana Onyshchenko)" userId="141dee89-0996-4114-a23a-1a3ecd503b44" providerId="ADAL" clId="{F51EA4A5-2673-430B-A644-137B8A99C935}" dt="2021-08-09T13:47:30.240" v="14512" actId="478"/>
          <ac:graphicFrameMkLst>
            <pc:docMk/>
            <pc:sldMk cId="3947972662" sldId="2096975583"/>
            <ac:graphicFrameMk id="8" creationId="{37A2480C-6371-4826-BC80-FD4E678F9E73}"/>
          </ac:graphicFrameMkLst>
        </pc:graphicFrameChg>
        <pc:graphicFrameChg chg="add mod modGraphic">
          <ac:chgData name="TEON (Tetiana Onyshchenko)" userId="141dee89-0996-4114-a23a-1a3ecd503b44" providerId="ADAL" clId="{F51EA4A5-2673-430B-A644-137B8A99C935}" dt="2021-08-09T15:17:48.526" v="15632" actId="120"/>
          <ac:graphicFrameMkLst>
            <pc:docMk/>
            <pc:sldMk cId="3947972662" sldId="2096975583"/>
            <ac:graphicFrameMk id="13" creationId="{DE27342F-D715-4759-AF7D-E587C6F9B4B4}"/>
          </ac:graphicFrameMkLst>
        </pc:graphicFrameChg>
        <pc:graphicFrameChg chg="add del mod">
          <ac:chgData name="TEON (Tetiana Onyshchenko)" userId="141dee89-0996-4114-a23a-1a3ecd503b44" providerId="ADAL" clId="{F51EA4A5-2673-430B-A644-137B8A99C935}" dt="2021-08-09T13:48:47.292" v="14517" actId="478"/>
          <ac:graphicFrameMkLst>
            <pc:docMk/>
            <pc:sldMk cId="3947972662" sldId="2096975583"/>
            <ac:graphicFrameMk id="14" creationId="{2F6595CB-A013-41B6-BB8A-704279B39025}"/>
          </ac:graphicFrameMkLst>
        </pc:graphicFrameChg>
        <pc:graphicFrameChg chg="add del mod">
          <ac:chgData name="TEON (Tetiana Onyshchenko)" userId="141dee89-0996-4114-a23a-1a3ecd503b44" providerId="ADAL" clId="{F51EA4A5-2673-430B-A644-137B8A99C935}" dt="2021-08-09T13:48:48.919" v="14518" actId="478"/>
          <ac:graphicFrameMkLst>
            <pc:docMk/>
            <pc:sldMk cId="3947972662" sldId="2096975583"/>
            <ac:graphicFrameMk id="15" creationId="{8525BD4E-A54A-4425-AC48-95B79CD51753}"/>
          </ac:graphicFrameMkLst>
        </pc:graphicFrameChg>
        <pc:graphicFrameChg chg="add del mod">
          <ac:chgData name="TEON (Tetiana Onyshchenko)" userId="141dee89-0996-4114-a23a-1a3ecd503b44" providerId="ADAL" clId="{F51EA4A5-2673-430B-A644-137B8A99C935}" dt="2021-08-09T13:48:50.653" v="14519" actId="478"/>
          <ac:graphicFrameMkLst>
            <pc:docMk/>
            <pc:sldMk cId="3947972662" sldId="2096975583"/>
            <ac:graphicFrameMk id="16" creationId="{F2991970-F000-42BE-8D9C-AEC8A0131A1D}"/>
          </ac:graphicFrameMkLst>
        </pc:graphicFrameChg>
        <pc:picChg chg="add mod">
          <ac:chgData name="TEON (Tetiana Onyshchenko)" userId="141dee89-0996-4114-a23a-1a3ecd503b44" providerId="ADAL" clId="{F51EA4A5-2673-430B-A644-137B8A99C935}" dt="2021-08-09T13:42:32.064" v="14384" actId="1076"/>
          <ac:picMkLst>
            <pc:docMk/>
            <pc:sldMk cId="3947972662" sldId="2096975583"/>
            <ac:picMk id="12" creationId="{D4EA9670-6302-4A90-884A-7A001749F021}"/>
          </ac:picMkLst>
        </pc:picChg>
      </pc:sldChg>
      <pc:sldChg chg="addSp modSp mod modAnim modNotesTx">
        <pc:chgData name="TEON (Tetiana Onyshchenko)" userId="141dee89-0996-4114-a23a-1a3ecd503b44" providerId="ADAL" clId="{F51EA4A5-2673-430B-A644-137B8A99C935}" dt="2021-08-11T10:48:21.656" v="16968" actId="20577"/>
        <pc:sldMkLst>
          <pc:docMk/>
          <pc:sldMk cId="2092870496" sldId="2096975584"/>
        </pc:sldMkLst>
        <pc:spChg chg="add mod">
          <ac:chgData name="TEON (Tetiana Onyshchenko)" userId="141dee89-0996-4114-a23a-1a3ecd503b44" providerId="ADAL" clId="{F51EA4A5-2673-430B-A644-137B8A99C935}" dt="2021-08-11T10:47:42.071" v="16950" actId="1076"/>
          <ac:spMkLst>
            <pc:docMk/>
            <pc:sldMk cId="2092870496" sldId="2096975584"/>
            <ac:spMk id="3" creationId="{F807F0EC-04F8-4AC5-BE0E-82C114B7CFFE}"/>
          </ac:spMkLst>
        </pc:spChg>
        <pc:spChg chg="mod">
          <ac:chgData name="TEON (Tetiana Onyshchenko)" userId="141dee89-0996-4114-a23a-1a3ecd503b44" providerId="ADAL" clId="{F51EA4A5-2673-430B-A644-137B8A99C935}" dt="2021-08-09T13:42:52.339" v="14390" actId="1076"/>
          <ac:spMkLst>
            <pc:docMk/>
            <pc:sldMk cId="2092870496" sldId="2096975584"/>
            <ac:spMk id="5" creationId="{9E56CC9D-25A3-4AE7-8F16-E4487438E1CC}"/>
          </ac:spMkLst>
        </pc:spChg>
        <pc:spChg chg="add mod">
          <ac:chgData name="TEON (Tetiana Onyshchenko)" userId="141dee89-0996-4114-a23a-1a3ecd503b44" providerId="ADAL" clId="{F51EA4A5-2673-430B-A644-137B8A99C935}" dt="2021-08-11T10:47:54.822" v="16955" actId="1076"/>
          <ac:spMkLst>
            <pc:docMk/>
            <pc:sldMk cId="2092870496" sldId="2096975584"/>
            <ac:spMk id="11" creationId="{86701DCA-1BFC-4E45-AC95-60632565A9B8}"/>
          </ac:spMkLst>
        </pc:spChg>
        <pc:graphicFrameChg chg="mod modGraphic">
          <ac:chgData name="TEON (Tetiana Onyshchenko)" userId="141dee89-0996-4114-a23a-1a3ecd503b44" providerId="ADAL" clId="{F51EA4A5-2673-430B-A644-137B8A99C935}" dt="2021-08-09T13:44:36.709" v="14427" actId="20577"/>
          <ac:graphicFrameMkLst>
            <pc:docMk/>
            <pc:sldMk cId="2092870496" sldId="2096975584"/>
            <ac:graphicFrameMk id="2" creationId="{C1BA9F94-E7E7-4AC0-BB96-46B40B72E0C2}"/>
          </ac:graphicFrameMkLst>
        </pc:graphicFrameChg>
        <pc:graphicFrameChg chg="mod modGraphic">
          <ac:chgData name="TEON (Tetiana Onyshchenko)" userId="141dee89-0996-4114-a23a-1a3ecd503b44" providerId="ADAL" clId="{F51EA4A5-2673-430B-A644-137B8A99C935}" dt="2021-08-09T13:44:45.398" v="14431" actId="20577"/>
          <ac:graphicFrameMkLst>
            <pc:docMk/>
            <pc:sldMk cId="2092870496" sldId="2096975584"/>
            <ac:graphicFrameMk id="6" creationId="{93DF11BA-488C-4EF3-BEA0-C82D140255D5}"/>
          </ac:graphicFrameMkLst>
        </pc:graphicFrameChg>
        <pc:graphicFrameChg chg="mod modGraphic">
          <ac:chgData name="TEON (Tetiana Onyshchenko)" userId="141dee89-0996-4114-a23a-1a3ecd503b44" providerId="ADAL" clId="{F51EA4A5-2673-430B-A644-137B8A99C935}" dt="2021-08-09T13:45:03.799" v="14444" actId="6549"/>
          <ac:graphicFrameMkLst>
            <pc:docMk/>
            <pc:sldMk cId="2092870496" sldId="2096975584"/>
            <ac:graphicFrameMk id="7" creationId="{4B814271-4FAF-4D93-BC54-0743A4BF726A}"/>
          </ac:graphicFrameMkLst>
        </pc:graphicFrameChg>
        <pc:graphicFrameChg chg="mod modGraphic">
          <ac:chgData name="TEON (Tetiana Onyshchenko)" userId="141dee89-0996-4114-a23a-1a3ecd503b44" providerId="ADAL" clId="{F51EA4A5-2673-430B-A644-137B8A99C935}" dt="2021-08-09T13:44:54.910" v="14436" actId="6549"/>
          <ac:graphicFrameMkLst>
            <pc:docMk/>
            <pc:sldMk cId="2092870496" sldId="2096975584"/>
            <ac:graphicFrameMk id="8" creationId="{37A2480C-6371-4826-BC80-FD4E678F9E73}"/>
          </ac:graphicFrameMkLst>
        </pc:graphicFrameChg>
        <pc:picChg chg="add mod">
          <ac:chgData name="TEON (Tetiana Onyshchenko)" userId="141dee89-0996-4114-a23a-1a3ecd503b44" providerId="ADAL" clId="{F51EA4A5-2673-430B-A644-137B8A99C935}" dt="2021-08-09T13:42:44.900" v="14387" actId="1076"/>
          <ac:picMkLst>
            <pc:docMk/>
            <pc:sldMk cId="2092870496" sldId="2096975584"/>
            <ac:picMk id="10" creationId="{34A32E07-1B7E-4C69-AD57-C8B2A4AD0CCB}"/>
          </ac:picMkLst>
        </pc:picChg>
      </pc:sldChg>
      <pc:sldChg chg="modSp mod modNotesTx">
        <pc:chgData name="TEON (Tetiana Onyshchenko)" userId="141dee89-0996-4114-a23a-1a3ecd503b44" providerId="ADAL" clId="{F51EA4A5-2673-430B-A644-137B8A99C935}" dt="2021-08-11T10:51:54.456" v="17053" actId="20577"/>
        <pc:sldMkLst>
          <pc:docMk/>
          <pc:sldMk cId="689097545" sldId="2096975585"/>
        </pc:sldMkLst>
        <pc:graphicFrameChg chg="mod modGraphic">
          <ac:chgData name="TEON (Tetiana Onyshchenko)" userId="141dee89-0996-4114-a23a-1a3ecd503b44" providerId="ADAL" clId="{F51EA4A5-2673-430B-A644-137B8A99C935}" dt="2021-08-09T15:17:43.675" v="15631" actId="120"/>
          <ac:graphicFrameMkLst>
            <pc:docMk/>
            <pc:sldMk cId="689097545" sldId="2096975585"/>
            <ac:graphicFrameMk id="13" creationId="{DE27342F-D715-4759-AF7D-E587C6F9B4B4}"/>
          </ac:graphicFrameMkLst>
        </pc:graphicFrameChg>
      </pc:sldChg>
      <pc:sldChg chg="del">
        <pc:chgData name="TEON (Tetiana Onyshchenko)" userId="141dee89-0996-4114-a23a-1a3ecd503b44" providerId="ADAL" clId="{F51EA4A5-2673-430B-A644-137B8A99C935}" dt="2021-08-09T13:59:56.536" v="14928" actId="47"/>
        <pc:sldMkLst>
          <pc:docMk/>
          <pc:sldMk cId="1338747009" sldId="2096975585"/>
        </pc:sldMkLst>
      </pc:sldChg>
      <pc:sldChg chg="modSp mod modNotesTx">
        <pc:chgData name="TEON (Tetiana Onyshchenko)" userId="141dee89-0996-4114-a23a-1a3ecd503b44" providerId="ADAL" clId="{F51EA4A5-2673-430B-A644-137B8A99C935}" dt="2021-08-11T10:52:37.104" v="17056" actId="20577"/>
        <pc:sldMkLst>
          <pc:docMk/>
          <pc:sldMk cId="1916750879" sldId="2096975586"/>
        </pc:sldMkLst>
        <pc:graphicFrameChg chg="mod modGraphic">
          <ac:chgData name="TEON (Tetiana Onyshchenko)" userId="141dee89-0996-4114-a23a-1a3ecd503b44" providerId="ADAL" clId="{F51EA4A5-2673-430B-A644-137B8A99C935}" dt="2021-08-09T15:17:40.246" v="15630" actId="120"/>
          <ac:graphicFrameMkLst>
            <pc:docMk/>
            <pc:sldMk cId="1916750879" sldId="2096975586"/>
            <ac:graphicFrameMk id="13" creationId="{DE27342F-D715-4759-AF7D-E587C6F9B4B4}"/>
          </ac:graphicFrameMkLst>
        </pc:graphicFrameChg>
      </pc:sldChg>
      <pc:sldChg chg="modSp mod modNotesTx">
        <pc:chgData name="TEON (Tetiana Onyshchenko)" userId="141dee89-0996-4114-a23a-1a3ecd503b44" providerId="ADAL" clId="{F51EA4A5-2673-430B-A644-137B8A99C935}" dt="2021-08-11T10:53:13.850" v="17058" actId="20577"/>
        <pc:sldMkLst>
          <pc:docMk/>
          <pc:sldMk cId="1813623704" sldId="2096975587"/>
        </pc:sldMkLst>
        <pc:graphicFrameChg chg="mod modGraphic">
          <ac:chgData name="TEON (Tetiana Onyshchenko)" userId="141dee89-0996-4114-a23a-1a3ecd503b44" providerId="ADAL" clId="{F51EA4A5-2673-430B-A644-137B8A99C935}" dt="2021-08-09T15:17:31.159" v="15628" actId="120"/>
          <ac:graphicFrameMkLst>
            <pc:docMk/>
            <pc:sldMk cId="1813623704" sldId="2096975587"/>
            <ac:graphicFrameMk id="13" creationId="{DE27342F-D715-4759-AF7D-E587C6F9B4B4}"/>
          </ac:graphicFrameMkLst>
        </pc:graphicFrameChg>
      </pc:sldChg>
      <pc:sldChg chg="modSp mod modAnim modNotesTx">
        <pc:chgData name="TEON (Tetiana Onyshchenko)" userId="141dee89-0996-4114-a23a-1a3ecd503b44" providerId="ADAL" clId="{F51EA4A5-2673-430B-A644-137B8A99C935}" dt="2021-08-11T10:55:29.581" v="17097" actId="20577"/>
        <pc:sldMkLst>
          <pc:docMk/>
          <pc:sldMk cId="1073725943" sldId="2096975588"/>
        </pc:sldMkLst>
        <pc:graphicFrameChg chg="mod modGraphic">
          <ac:chgData name="TEON (Tetiana Onyshchenko)" userId="141dee89-0996-4114-a23a-1a3ecd503b44" providerId="ADAL" clId="{F51EA4A5-2673-430B-A644-137B8A99C935}" dt="2021-08-09T15:45:15.512" v="15763" actId="2161"/>
          <ac:graphicFrameMkLst>
            <pc:docMk/>
            <pc:sldMk cId="1073725943" sldId="2096975588"/>
            <ac:graphicFrameMk id="13" creationId="{DE27342F-D715-4759-AF7D-E587C6F9B4B4}"/>
          </ac:graphicFrameMkLst>
        </pc:graphicFrameChg>
      </pc:sldChg>
      <pc:sldChg chg="addSp modSp mod modAnim modNotesTx">
        <pc:chgData name="TEON (Tetiana Onyshchenko)" userId="141dee89-0996-4114-a23a-1a3ecd503b44" providerId="ADAL" clId="{F51EA4A5-2673-430B-A644-137B8A99C935}" dt="2021-08-11T10:58:06.313" v="17120" actId="20577"/>
        <pc:sldMkLst>
          <pc:docMk/>
          <pc:sldMk cId="2681318317" sldId="2096975589"/>
        </pc:sldMkLst>
        <pc:spChg chg="add mod">
          <ac:chgData name="TEON (Tetiana Onyshchenko)" userId="141dee89-0996-4114-a23a-1a3ecd503b44" providerId="ADAL" clId="{F51EA4A5-2673-430B-A644-137B8A99C935}" dt="2021-08-11T10:57:43.841" v="17117" actId="113"/>
          <ac:spMkLst>
            <pc:docMk/>
            <pc:sldMk cId="2681318317" sldId="2096975589"/>
            <ac:spMk id="3" creationId="{FE2C29BF-BD90-4557-B423-5C0B91620A24}"/>
          </ac:spMkLst>
        </pc:spChg>
        <pc:spChg chg="mod">
          <ac:chgData name="TEON (Tetiana Onyshchenko)" userId="141dee89-0996-4114-a23a-1a3ecd503b44" providerId="ADAL" clId="{F51EA4A5-2673-430B-A644-137B8A99C935}" dt="2021-08-09T15:38:52.693" v="15705" actId="255"/>
          <ac:spMkLst>
            <pc:docMk/>
            <pc:sldMk cId="2681318317" sldId="2096975589"/>
            <ac:spMk id="5" creationId="{9E56CC9D-25A3-4AE7-8F16-E4487438E1CC}"/>
          </ac:spMkLst>
        </pc:spChg>
        <pc:graphicFrameChg chg="add mod modGraphic">
          <ac:chgData name="TEON (Tetiana Onyshchenko)" userId="141dee89-0996-4114-a23a-1a3ecd503b44" providerId="ADAL" clId="{F51EA4A5-2673-430B-A644-137B8A99C935}" dt="2021-08-09T15:44:32.729" v="15757" actId="20577"/>
          <ac:graphicFrameMkLst>
            <pc:docMk/>
            <pc:sldMk cId="2681318317" sldId="2096975589"/>
            <ac:graphicFrameMk id="2" creationId="{E1C6EA3B-62D0-45FD-BF1B-0911B16E2E53}"/>
          </ac:graphicFrameMkLst>
        </pc:graphicFrameChg>
        <pc:graphicFrameChg chg="mod modGraphic">
          <ac:chgData name="TEON (Tetiana Onyshchenko)" userId="141dee89-0996-4114-a23a-1a3ecd503b44" providerId="ADAL" clId="{F51EA4A5-2673-430B-A644-137B8A99C935}" dt="2021-08-09T15:38:57.469" v="15706" actId="1076"/>
          <ac:graphicFrameMkLst>
            <pc:docMk/>
            <pc:sldMk cId="2681318317" sldId="2096975589"/>
            <ac:graphicFrameMk id="13" creationId="{DE27342F-D715-4759-AF7D-E587C6F9B4B4}"/>
          </ac:graphicFrameMkLst>
        </pc:graphicFrameChg>
        <pc:picChg chg="mod">
          <ac:chgData name="TEON (Tetiana Onyshchenko)" userId="141dee89-0996-4114-a23a-1a3ecd503b44" providerId="ADAL" clId="{F51EA4A5-2673-430B-A644-137B8A99C935}" dt="2021-08-09T15:38:43.464" v="15703" actId="1076"/>
          <ac:picMkLst>
            <pc:docMk/>
            <pc:sldMk cId="2681318317" sldId="2096975589"/>
            <ac:picMk id="12" creationId="{D4EA9670-6302-4A90-884A-7A001749F021}"/>
          </ac:picMkLst>
        </pc:picChg>
      </pc:sldChg>
      <pc:sldChg chg="addSp delSp modSp mod addAnim delAnim modAnim modNotesTx">
        <pc:chgData name="TEON (Tetiana Onyshchenko)" userId="141dee89-0996-4114-a23a-1a3ecd503b44" providerId="ADAL" clId="{F51EA4A5-2673-430B-A644-137B8A99C935}" dt="2021-08-11T10:58:50.617" v="17123" actId="20577"/>
        <pc:sldMkLst>
          <pc:docMk/>
          <pc:sldMk cId="3846763592" sldId="2096975590"/>
        </pc:sldMkLst>
        <pc:spChg chg="mod">
          <ac:chgData name="TEON (Tetiana Onyshchenko)" userId="141dee89-0996-4114-a23a-1a3ecd503b44" providerId="ADAL" clId="{F51EA4A5-2673-430B-A644-137B8A99C935}" dt="2021-08-09T16:27:58.452" v="16002" actId="404"/>
          <ac:spMkLst>
            <pc:docMk/>
            <pc:sldMk cId="3846763592" sldId="2096975590"/>
            <ac:spMk id="3" creationId="{FE2C29BF-BD90-4557-B423-5C0B91620A24}"/>
          </ac:spMkLst>
        </pc:spChg>
        <pc:spChg chg="mod">
          <ac:chgData name="TEON (Tetiana Onyshchenko)" userId="141dee89-0996-4114-a23a-1a3ecd503b44" providerId="ADAL" clId="{F51EA4A5-2673-430B-A644-137B8A99C935}" dt="2021-08-09T15:47:15.500" v="15770" actId="14100"/>
          <ac:spMkLst>
            <pc:docMk/>
            <pc:sldMk cId="3846763592" sldId="2096975590"/>
            <ac:spMk id="5" creationId="{9E56CC9D-25A3-4AE7-8F16-E4487438E1CC}"/>
          </ac:spMkLst>
        </pc:spChg>
        <pc:spChg chg="add del mod">
          <ac:chgData name="TEON (Tetiana Onyshchenko)" userId="141dee89-0996-4114-a23a-1a3ecd503b44" providerId="ADAL" clId="{F51EA4A5-2673-430B-A644-137B8A99C935}" dt="2021-08-09T16:12:10.255" v="15809"/>
          <ac:spMkLst>
            <pc:docMk/>
            <pc:sldMk cId="3846763592" sldId="2096975590"/>
            <ac:spMk id="6" creationId="{4769DEF5-FA5A-4499-B213-54D82F49FB45}"/>
          </ac:spMkLst>
        </pc:spChg>
        <pc:spChg chg="add mod">
          <ac:chgData name="TEON (Tetiana Onyshchenko)" userId="141dee89-0996-4114-a23a-1a3ecd503b44" providerId="ADAL" clId="{F51EA4A5-2673-430B-A644-137B8A99C935}" dt="2021-08-09T16:28:19.825" v="16007" actId="14100"/>
          <ac:spMkLst>
            <pc:docMk/>
            <pc:sldMk cId="3846763592" sldId="2096975590"/>
            <ac:spMk id="14" creationId="{96EAE979-6AC0-4D82-9A6A-4768D2C436CF}"/>
          </ac:spMkLst>
        </pc:spChg>
        <pc:spChg chg="add del mod">
          <ac:chgData name="TEON (Tetiana Onyshchenko)" userId="141dee89-0996-4114-a23a-1a3ecd503b44" providerId="ADAL" clId="{F51EA4A5-2673-430B-A644-137B8A99C935}" dt="2021-08-09T16:22:56.934" v="15972" actId="478"/>
          <ac:spMkLst>
            <pc:docMk/>
            <pc:sldMk cId="3846763592" sldId="2096975590"/>
            <ac:spMk id="16" creationId="{B26C6F17-5342-4671-A41D-D56321E0CFF9}"/>
          </ac:spMkLst>
        </pc:spChg>
        <pc:spChg chg="add mod">
          <ac:chgData name="TEON (Tetiana Onyshchenko)" userId="141dee89-0996-4114-a23a-1a3ecd503b44" providerId="ADAL" clId="{F51EA4A5-2673-430B-A644-137B8A99C935}" dt="2021-08-09T16:28:47.091" v="16013" actId="1076"/>
          <ac:spMkLst>
            <pc:docMk/>
            <pc:sldMk cId="3846763592" sldId="2096975590"/>
            <ac:spMk id="18" creationId="{E66B2B1B-57D0-4228-8701-D7E8803EB4FF}"/>
          </ac:spMkLst>
        </pc:spChg>
        <pc:graphicFrameChg chg="del">
          <ac:chgData name="TEON (Tetiana Onyshchenko)" userId="141dee89-0996-4114-a23a-1a3ecd503b44" providerId="ADAL" clId="{F51EA4A5-2673-430B-A644-137B8A99C935}" dt="2021-08-09T15:47:24.634" v="15773" actId="478"/>
          <ac:graphicFrameMkLst>
            <pc:docMk/>
            <pc:sldMk cId="3846763592" sldId="2096975590"/>
            <ac:graphicFrameMk id="2" creationId="{E1C6EA3B-62D0-45FD-BF1B-0911B16E2E53}"/>
          </ac:graphicFrameMkLst>
        </pc:graphicFrameChg>
        <pc:graphicFrameChg chg="add del mod modGraphic">
          <ac:chgData name="TEON (Tetiana Onyshchenko)" userId="141dee89-0996-4114-a23a-1a3ecd503b44" providerId="ADAL" clId="{F51EA4A5-2673-430B-A644-137B8A99C935}" dt="2021-08-09T16:23:12.938" v="15978" actId="1076"/>
          <ac:graphicFrameMkLst>
            <pc:docMk/>
            <pc:sldMk cId="3846763592" sldId="2096975590"/>
            <ac:graphicFrameMk id="10" creationId="{C287EC2D-4F07-409B-8F8D-B7AAF4791433}"/>
          </ac:graphicFrameMkLst>
        </pc:graphicFrameChg>
        <pc:graphicFrameChg chg="add del mod modGraphic">
          <ac:chgData name="TEON (Tetiana Onyshchenko)" userId="141dee89-0996-4114-a23a-1a3ecd503b44" providerId="ADAL" clId="{F51EA4A5-2673-430B-A644-137B8A99C935}" dt="2021-08-09T16:22:26.372" v="15965" actId="14100"/>
          <ac:graphicFrameMkLst>
            <pc:docMk/>
            <pc:sldMk cId="3846763592" sldId="2096975590"/>
            <ac:graphicFrameMk id="13" creationId="{DE27342F-D715-4759-AF7D-E587C6F9B4B4}"/>
          </ac:graphicFrameMkLst>
        </pc:graphicFrameChg>
        <pc:graphicFrameChg chg="add mod">
          <ac:chgData name="TEON (Tetiana Onyshchenko)" userId="141dee89-0996-4114-a23a-1a3ecd503b44" providerId="ADAL" clId="{F51EA4A5-2673-430B-A644-137B8A99C935}" dt="2021-08-09T16:23:54.316" v="15983"/>
          <ac:graphicFrameMkLst>
            <pc:docMk/>
            <pc:sldMk cId="3846763592" sldId="2096975590"/>
            <ac:graphicFrameMk id="17" creationId="{B0B30F7E-8650-49E5-A5B1-6C33B841E9D4}"/>
          </ac:graphicFrameMkLst>
        </pc:graphicFrameChg>
        <pc:picChg chg="add mod">
          <ac:chgData name="TEON (Tetiana Onyshchenko)" userId="141dee89-0996-4114-a23a-1a3ecd503b44" providerId="ADAL" clId="{F51EA4A5-2673-430B-A644-137B8A99C935}" dt="2021-08-09T16:26:11.029" v="15991" actId="1076"/>
          <ac:picMkLst>
            <pc:docMk/>
            <pc:sldMk cId="3846763592" sldId="2096975590"/>
            <ac:picMk id="4" creationId="{ACBA5C7A-4AF5-4806-A3FC-F4F0F525029D}"/>
          </ac:picMkLst>
        </pc:picChg>
        <pc:picChg chg="add del mod">
          <ac:chgData name="TEON (Tetiana Onyshchenko)" userId="141dee89-0996-4114-a23a-1a3ecd503b44" providerId="ADAL" clId="{F51EA4A5-2673-430B-A644-137B8A99C935}" dt="2021-08-09T16:15:06.785" v="15909" actId="478"/>
          <ac:picMkLst>
            <pc:docMk/>
            <pc:sldMk cId="3846763592" sldId="2096975590"/>
            <ac:picMk id="7" creationId="{F79F22B8-D06B-4F6E-9440-647E7933D634}"/>
          </ac:picMkLst>
        </pc:picChg>
        <pc:picChg chg="add mod">
          <ac:chgData name="TEON (Tetiana Onyshchenko)" userId="141dee89-0996-4114-a23a-1a3ecd503b44" providerId="ADAL" clId="{F51EA4A5-2673-430B-A644-137B8A99C935}" dt="2021-08-09T16:26:08.922" v="15990" actId="1076"/>
          <ac:picMkLst>
            <pc:docMk/>
            <pc:sldMk cId="3846763592" sldId="2096975590"/>
            <ac:picMk id="8" creationId="{5D977AD1-7079-4EA2-AB50-DFC5E8EEA1F3}"/>
          </ac:picMkLst>
        </pc:picChg>
        <pc:picChg chg="add del mod">
          <ac:chgData name="TEON (Tetiana Onyshchenko)" userId="141dee89-0996-4114-a23a-1a3ecd503b44" providerId="ADAL" clId="{F51EA4A5-2673-430B-A644-137B8A99C935}" dt="2021-08-09T16:12:12.460" v="15810" actId="478"/>
          <ac:picMkLst>
            <pc:docMk/>
            <pc:sldMk cId="3846763592" sldId="2096975590"/>
            <ac:picMk id="11" creationId="{D7990BDE-8611-43EC-AFE3-96BDF9E5CBEE}"/>
          </ac:picMkLst>
        </pc:picChg>
        <pc:picChg chg="del">
          <ac:chgData name="TEON (Tetiana Onyshchenko)" userId="141dee89-0996-4114-a23a-1a3ecd503b44" providerId="ADAL" clId="{F51EA4A5-2673-430B-A644-137B8A99C935}" dt="2021-08-09T15:47:07.824" v="15767" actId="478"/>
          <ac:picMkLst>
            <pc:docMk/>
            <pc:sldMk cId="3846763592" sldId="2096975590"/>
            <ac:picMk id="12" creationId="{D4EA9670-6302-4A90-884A-7A001749F021}"/>
          </ac:picMkLst>
        </pc:picChg>
        <pc:picChg chg="add mod">
          <ac:chgData name="TEON (Tetiana Onyshchenko)" userId="141dee89-0996-4114-a23a-1a3ecd503b44" providerId="ADAL" clId="{F51EA4A5-2673-430B-A644-137B8A99C935}" dt="2021-08-09T16:28:49.330" v="16014" actId="1076"/>
          <ac:picMkLst>
            <pc:docMk/>
            <pc:sldMk cId="3846763592" sldId="2096975590"/>
            <ac:picMk id="15" creationId="{E883476E-CE90-42F1-B690-EFD847454485}"/>
          </ac:picMkLst>
        </pc:picChg>
      </pc:sldChg>
      <pc:sldChg chg="addSp delSp modSp mod delAnim modAnim modNotesTx">
        <pc:chgData name="TEON (Tetiana Onyshchenko)" userId="141dee89-0996-4114-a23a-1a3ecd503b44" providerId="ADAL" clId="{F51EA4A5-2673-430B-A644-137B8A99C935}" dt="2021-08-11T11:02:37.959" v="17230" actId="20577"/>
        <pc:sldMkLst>
          <pc:docMk/>
          <pc:sldMk cId="4030095172" sldId="2096975591"/>
        </pc:sldMkLst>
        <pc:spChg chg="mod">
          <ac:chgData name="TEON (Tetiana Onyshchenko)" userId="141dee89-0996-4114-a23a-1a3ecd503b44" providerId="ADAL" clId="{F51EA4A5-2673-430B-A644-137B8A99C935}" dt="2021-08-09T16:38:57.988" v="16318" actId="20577"/>
          <ac:spMkLst>
            <pc:docMk/>
            <pc:sldMk cId="4030095172" sldId="2096975591"/>
            <ac:spMk id="3" creationId="{FE2C29BF-BD90-4557-B423-5C0B91620A24}"/>
          </ac:spMkLst>
        </pc:spChg>
        <pc:spChg chg="mod">
          <ac:chgData name="TEON (Tetiana Onyshchenko)" userId="141dee89-0996-4114-a23a-1a3ecd503b44" providerId="ADAL" clId="{F51EA4A5-2673-430B-A644-137B8A99C935}" dt="2021-08-09T16:35:07.325" v="16218" actId="207"/>
          <ac:spMkLst>
            <pc:docMk/>
            <pc:sldMk cId="4030095172" sldId="2096975591"/>
            <ac:spMk id="9" creationId="{65005360-1781-4375-A9D3-7D42F797F4DB}"/>
          </ac:spMkLst>
        </pc:spChg>
        <pc:spChg chg="del mod">
          <ac:chgData name="TEON (Tetiana Onyshchenko)" userId="141dee89-0996-4114-a23a-1a3ecd503b44" providerId="ADAL" clId="{F51EA4A5-2673-430B-A644-137B8A99C935}" dt="2021-08-09T16:39:15.935" v="16320" actId="478"/>
          <ac:spMkLst>
            <pc:docMk/>
            <pc:sldMk cId="4030095172" sldId="2096975591"/>
            <ac:spMk id="14" creationId="{96EAE979-6AC0-4D82-9A6A-4768D2C436CF}"/>
          </ac:spMkLst>
        </pc:spChg>
        <pc:spChg chg="add mod">
          <ac:chgData name="TEON (Tetiana Onyshchenko)" userId="141dee89-0996-4114-a23a-1a3ecd503b44" providerId="ADAL" clId="{F51EA4A5-2673-430B-A644-137B8A99C935}" dt="2021-08-11T11:02:15.358" v="17228" actId="113"/>
          <ac:spMkLst>
            <pc:docMk/>
            <pc:sldMk cId="4030095172" sldId="2096975591"/>
            <ac:spMk id="16" creationId="{5D16D17A-D139-4952-B8E6-62E88EF698C5}"/>
          </ac:spMkLst>
        </pc:spChg>
        <pc:spChg chg="del">
          <ac:chgData name="TEON (Tetiana Onyshchenko)" userId="141dee89-0996-4114-a23a-1a3ecd503b44" providerId="ADAL" clId="{F51EA4A5-2673-430B-A644-137B8A99C935}" dt="2021-08-09T16:39:14.449" v="16319" actId="478"/>
          <ac:spMkLst>
            <pc:docMk/>
            <pc:sldMk cId="4030095172" sldId="2096975591"/>
            <ac:spMk id="18" creationId="{E66B2B1B-57D0-4228-8701-D7E8803EB4FF}"/>
          </ac:spMkLst>
        </pc:spChg>
        <pc:graphicFrameChg chg="del">
          <ac:chgData name="TEON (Tetiana Onyshchenko)" userId="141dee89-0996-4114-a23a-1a3ecd503b44" providerId="ADAL" clId="{F51EA4A5-2673-430B-A644-137B8A99C935}" dt="2021-08-09T16:35:38.536" v="16240" actId="478"/>
          <ac:graphicFrameMkLst>
            <pc:docMk/>
            <pc:sldMk cId="4030095172" sldId="2096975591"/>
            <ac:graphicFrameMk id="10" creationId="{C287EC2D-4F07-409B-8F8D-B7AAF4791433}"/>
          </ac:graphicFrameMkLst>
        </pc:graphicFrameChg>
        <pc:graphicFrameChg chg="mod modGraphic">
          <ac:chgData name="TEON (Tetiana Onyshchenko)" userId="141dee89-0996-4114-a23a-1a3ecd503b44" providerId="ADAL" clId="{F51EA4A5-2673-430B-A644-137B8A99C935}" dt="2021-08-09T16:35:36.577" v="16239" actId="14100"/>
          <ac:graphicFrameMkLst>
            <pc:docMk/>
            <pc:sldMk cId="4030095172" sldId="2096975591"/>
            <ac:graphicFrameMk id="13" creationId="{DE27342F-D715-4759-AF7D-E587C6F9B4B4}"/>
          </ac:graphicFrameMkLst>
        </pc:graphicFrameChg>
        <pc:graphicFrameChg chg="del">
          <ac:chgData name="TEON (Tetiana Onyshchenko)" userId="141dee89-0996-4114-a23a-1a3ecd503b44" providerId="ADAL" clId="{F51EA4A5-2673-430B-A644-137B8A99C935}" dt="2021-08-09T16:35:40.590" v="16241" actId="478"/>
          <ac:graphicFrameMkLst>
            <pc:docMk/>
            <pc:sldMk cId="4030095172" sldId="2096975591"/>
            <ac:graphicFrameMk id="17" creationId="{B0B30F7E-8650-49E5-A5B1-6C33B841E9D4}"/>
          </ac:graphicFrameMkLst>
        </pc:graphicFrameChg>
        <pc:picChg chg="add mod">
          <ac:chgData name="TEON (Tetiana Onyshchenko)" userId="141dee89-0996-4114-a23a-1a3ecd503b44" providerId="ADAL" clId="{F51EA4A5-2673-430B-A644-137B8A99C935}" dt="2021-08-09T16:35:29.576" v="16236" actId="1076"/>
          <ac:picMkLst>
            <pc:docMk/>
            <pc:sldMk cId="4030095172" sldId="2096975591"/>
            <ac:picMk id="2" creationId="{03224EB0-4A56-4163-AA5C-AD71FB5FF53C}"/>
          </ac:picMkLst>
        </pc:picChg>
        <pc:picChg chg="del">
          <ac:chgData name="TEON (Tetiana Onyshchenko)" userId="141dee89-0996-4114-a23a-1a3ecd503b44" providerId="ADAL" clId="{F51EA4A5-2673-430B-A644-137B8A99C935}" dt="2021-08-09T16:35:23.566" v="16234" actId="478"/>
          <ac:picMkLst>
            <pc:docMk/>
            <pc:sldMk cId="4030095172" sldId="2096975591"/>
            <ac:picMk id="4" creationId="{ACBA5C7A-4AF5-4806-A3FC-F4F0F525029D}"/>
          </ac:picMkLst>
        </pc:picChg>
        <pc:picChg chg="del">
          <ac:chgData name="TEON (Tetiana Onyshchenko)" userId="141dee89-0996-4114-a23a-1a3ecd503b44" providerId="ADAL" clId="{F51EA4A5-2673-430B-A644-137B8A99C935}" dt="2021-08-09T16:35:41.276" v="16242" actId="478"/>
          <ac:picMkLst>
            <pc:docMk/>
            <pc:sldMk cId="4030095172" sldId="2096975591"/>
            <ac:picMk id="8" creationId="{5D977AD1-7079-4EA2-AB50-DFC5E8EEA1F3}"/>
          </ac:picMkLst>
        </pc:picChg>
        <pc:picChg chg="del">
          <ac:chgData name="TEON (Tetiana Onyshchenko)" userId="141dee89-0996-4114-a23a-1a3ecd503b44" providerId="ADAL" clId="{F51EA4A5-2673-430B-A644-137B8A99C935}" dt="2021-08-09T16:35:41.862" v="16243" actId="478"/>
          <ac:picMkLst>
            <pc:docMk/>
            <pc:sldMk cId="4030095172" sldId="2096975591"/>
            <ac:picMk id="15" creationId="{E883476E-CE90-42F1-B690-EFD847454485}"/>
          </ac:picMkLst>
        </pc:picChg>
      </pc:sldChg>
      <pc:sldChg chg="del">
        <pc:chgData name="TEON (Tetiana Onyshchenko)" userId="141dee89-0996-4114-a23a-1a3ecd503b44" providerId="ADAL" clId="{F51EA4A5-2673-430B-A644-137B8A99C935}" dt="2021-07-29T21:10:57.612" v="4433" actId="47"/>
        <pc:sldMkLst>
          <pc:docMk/>
          <pc:sldMk cId="3546400183" sldId="2096975635"/>
        </pc:sldMkLst>
      </pc:sldChg>
      <pc:sldChg chg="modSp del mod">
        <pc:chgData name="TEON (Tetiana Onyshchenko)" userId="141dee89-0996-4114-a23a-1a3ecd503b44" providerId="ADAL" clId="{F51EA4A5-2673-430B-A644-137B8A99C935}" dt="2021-07-29T21:17:00.346" v="4548" actId="47"/>
        <pc:sldMkLst>
          <pc:docMk/>
          <pc:sldMk cId="2639721508" sldId="2096975636"/>
        </pc:sldMkLst>
        <pc:spChg chg="mod">
          <ac:chgData name="TEON (Tetiana Onyshchenko)" userId="141dee89-0996-4114-a23a-1a3ecd503b44" providerId="ADAL" clId="{F51EA4A5-2673-430B-A644-137B8A99C935}" dt="2021-07-29T21:12:22.429" v="4446" actId="1076"/>
          <ac:spMkLst>
            <pc:docMk/>
            <pc:sldMk cId="2639721508" sldId="2096975636"/>
            <ac:spMk id="4" creationId="{1AE4714C-D398-4AA5-A109-94D101098ADF}"/>
          </ac:spMkLst>
        </pc:spChg>
      </pc:sldChg>
      <pc:sldMasterChg chg="addSp delSp modSp mod delSldLayout modSldLayout">
        <pc:chgData name="TEON (Tetiana Onyshchenko)" userId="141dee89-0996-4114-a23a-1a3ecd503b44" providerId="ADAL" clId="{F51EA4A5-2673-430B-A644-137B8A99C935}" dt="2021-08-11T10:38:28.852" v="16814" actId="2696"/>
        <pc:sldMasterMkLst>
          <pc:docMk/>
          <pc:sldMasterMk cId="2686863112" sldId="2147483862"/>
        </pc:sldMasterMkLst>
        <pc:picChg chg="add mod">
          <ac:chgData name="TEON (Tetiana Onyshchenko)" userId="141dee89-0996-4114-a23a-1a3ecd503b44" providerId="ADAL" clId="{F51EA4A5-2673-430B-A644-137B8A99C935}" dt="2021-08-09T12:55:57.379" v="13302" actId="1076"/>
          <ac:picMkLst>
            <pc:docMk/>
            <pc:sldMasterMk cId="2686863112" sldId="2147483862"/>
            <ac:picMk id="4" creationId="{CCB6CA0C-79B5-4515-A1F6-53AB887195AD}"/>
          </ac:picMkLst>
        </pc:picChg>
        <pc:picChg chg="add del">
          <ac:chgData name="TEON (Tetiana Onyshchenko)" userId="141dee89-0996-4114-a23a-1a3ecd503b44" providerId="ADAL" clId="{F51EA4A5-2673-430B-A644-137B8A99C935}" dt="2021-08-09T12:55:45.986" v="13299" actId="478"/>
          <ac:picMkLst>
            <pc:docMk/>
            <pc:sldMasterMk cId="2686863112" sldId="2147483862"/>
            <ac:picMk id="11" creationId="{465E3FE4-F470-4DD3-BE49-C7075A496763}"/>
          </ac:picMkLst>
        </pc:picChg>
        <pc:sldLayoutChg chg="addSp delSp modSp mod">
          <pc:chgData name="TEON (Tetiana Onyshchenko)" userId="141dee89-0996-4114-a23a-1a3ecd503b44" providerId="ADAL" clId="{F51EA4A5-2673-430B-A644-137B8A99C935}" dt="2021-08-11T08:28:08.995" v="16599"/>
          <pc:sldLayoutMkLst>
            <pc:docMk/>
            <pc:sldMasterMk cId="2686863112" sldId="2147483862"/>
            <pc:sldLayoutMk cId="1835047629" sldId="2147483863"/>
          </pc:sldLayoutMkLst>
          <pc:spChg chg="add mod">
            <ac:chgData name="TEON (Tetiana Onyshchenko)" userId="141dee89-0996-4114-a23a-1a3ecd503b44" providerId="ADAL" clId="{F51EA4A5-2673-430B-A644-137B8A99C935}" dt="2021-08-11T08:28:08.995" v="16599"/>
            <ac:spMkLst>
              <pc:docMk/>
              <pc:sldMasterMk cId="2686863112" sldId="2147483862"/>
              <pc:sldLayoutMk cId="1835047629" sldId="2147483863"/>
              <ac:spMk id="8" creationId="{4765598A-8C75-46BC-928A-CC574E58B09C}"/>
            </ac:spMkLst>
          </pc:spChg>
          <pc:picChg chg="add mod">
            <ac:chgData name="TEON (Tetiana Onyshchenko)" userId="141dee89-0996-4114-a23a-1a3ecd503b44" providerId="ADAL" clId="{F51EA4A5-2673-430B-A644-137B8A99C935}" dt="2021-08-09T12:56:11.552" v="13309"/>
            <ac:picMkLst>
              <pc:docMk/>
              <pc:sldMasterMk cId="2686863112" sldId="2147483862"/>
              <pc:sldLayoutMk cId="1835047629" sldId="2147483863"/>
              <ac:picMk id="7" creationId="{DEB02CF2-B51D-4B12-AFC3-D433F4B84882}"/>
            </ac:picMkLst>
          </pc:picChg>
          <pc:picChg chg="del">
            <ac:chgData name="TEON (Tetiana Onyshchenko)" userId="141dee89-0996-4114-a23a-1a3ecd503b44" providerId="ADAL" clId="{F51EA4A5-2673-430B-A644-137B8A99C935}" dt="2021-08-09T12:56:11.097" v="13308" actId="478"/>
            <ac:picMkLst>
              <pc:docMk/>
              <pc:sldMasterMk cId="2686863112" sldId="2147483862"/>
              <pc:sldLayoutMk cId="1835047629" sldId="2147483863"/>
              <ac:picMk id="8" creationId="{97AC5D2D-FEC4-4337-9503-41733C622C6F}"/>
            </ac:picMkLst>
          </pc:picChg>
        </pc:sldLayoutChg>
        <pc:sldLayoutChg chg="addSp delSp modSp mod">
          <pc:chgData name="TEON (Tetiana Onyshchenko)" userId="141dee89-0996-4114-a23a-1a3ecd503b44" providerId="ADAL" clId="{F51EA4A5-2673-430B-A644-137B8A99C935}" dt="2021-08-11T08:28:25.123" v="16602"/>
          <pc:sldLayoutMkLst>
            <pc:docMk/>
            <pc:sldMasterMk cId="2686863112" sldId="2147483862"/>
            <pc:sldLayoutMk cId="354050611" sldId="2147483864"/>
          </pc:sldLayoutMkLst>
          <pc:spChg chg="add mod">
            <ac:chgData name="TEON (Tetiana Onyshchenko)" userId="141dee89-0996-4114-a23a-1a3ecd503b44" providerId="ADAL" clId="{F51EA4A5-2673-430B-A644-137B8A99C935}" dt="2021-08-11T08:28:25.123" v="16602"/>
            <ac:spMkLst>
              <pc:docMk/>
              <pc:sldMasterMk cId="2686863112" sldId="2147483862"/>
              <pc:sldLayoutMk cId="354050611" sldId="2147483864"/>
              <ac:spMk id="7" creationId="{C0042598-F73F-4FE9-8777-1E9FAD2E35F8}"/>
            </ac:spMkLst>
          </pc:spChg>
          <pc:picChg chg="add mod">
            <ac:chgData name="TEON (Tetiana Onyshchenko)" userId="141dee89-0996-4114-a23a-1a3ecd503b44" providerId="ADAL" clId="{F51EA4A5-2673-430B-A644-137B8A99C935}" dt="2021-08-09T12:56:17.191" v="13313"/>
            <ac:picMkLst>
              <pc:docMk/>
              <pc:sldMasterMk cId="2686863112" sldId="2147483862"/>
              <pc:sldLayoutMk cId="354050611" sldId="2147483864"/>
              <ac:picMk id="6" creationId="{3E47E195-230C-485B-A7DA-C3B3CE925E8F}"/>
            </ac:picMkLst>
          </pc:picChg>
          <pc:picChg chg="del">
            <ac:chgData name="TEON (Tetiana Onyshchenko)" userId="141dee89-0996-4114-a23a-1a3ecd503b44" providerId="ADAL" clId="{F51EA4A5-2673-430B-A644-137B8A99C935}" dt="2021-08-09T12:56:16.743" v="13312" actId="478"/>
            <ac:picMkLst>
              <pc:docMk/>
              <pc:sldMasterMk cId="2686863112" sldId="2147483862"/>
              <pc:sldLayoutMk cId="354050611" sldId="2147483864"/>
              <ac:picMk id="8" creationId="{97AC5D2D-FEC4-4337-9503-41733C622C6F}"/>
            </ac:picMkLst>
          </pc:picChg>
        </pc:sldLayoutChg>
        <pc:sldLayoutChg chg="addSp delSp modSp mod">
          <pc:chgData name="TEON (Tetiana Onyshchenko)" userId="141dee89-0996-4114-a23a-1a3ecd503b44" providerId="ADAL" clId="{F51EA4A5-2673-430B-A644-137B8A99C935}" dt="2021-08-11T08:28:33.633" v="16603"/>
          <pc:sldLayoutMkLst>
            <pc:docMk/>
            <pc:sldMasterMk cId="2686863112" sldId="2147483862"/>
            <pc:sldLayoutMk cId="584353968" sldId="2147483866"/>
          </pc:sldLayoutMkLst>
          <pc:spChg chg="add mod">
            <ac:chgData name="TEON (Tetiana Onyshchenko)" userId="141dee89-0996-4114-a23a-1a3ecd503b44" providerId="ADAL" clId="{F51EA4A5-2673-430B-A644-137B8A99C935}" dt="2021-08-11T08:28:33.633" v="16603"/>
            <ac:spMkLst>
              <pc:docMk/>
              <pc:sldMasterMk cId="2686863112" sldId="2147483862"/>
              <pc:sldLayoutMk cId="584353968" sldId="2147483866"/>
              <ac:spMk id="8" creationId="{999F190D-D334-4FFE-8B12-FE3794C484B7}"/>
            </ac:spMkLst>
          </pc:spChg>
          <pc:picChg chg="add mod">
            <ac:chgData name="TEON (Tetiana Onyshchenko)" userId="141dee89-0996-4114-a23a-1a3ecd503b44" providerId="ADAL" clId="{F51EA4A5-2673-430B-A644-137B8A99C935}" dt="2021-08-09T12:56:33.457" v="13319"/>
            <ac:picMkLst>
              <pc:docMk/>
              <pc:sldMasterMk cId="2686863112" sldId="2147483862"/>
              <pc:sldLayoutMk cId="584353968" sldId="2147483866"/>
              <ac:picMk id="7" creationId="{FF9A385C-A65A-4690-AFF7-F05A2A2F725B}"/>
            </ac:picMkLst>
          </pc:picChg>
          <pc:picChg chg="del">
            <ac:chgData name="TEON (Tetiana Onyshchenko)" userId="141dee89-0996-4114-a23a-1a3ecd503b44" providerId="ADAL" clId="{F51EA4A5-2673-430B-A644-137B8A99C935}" dt="2021-08-09T12:56:33.056" v="13318" actId="478"/>
            <ac:picMkLst>
              <pc:docMk/>
              <pc:sldMasterMk cId="2686863112" sldId="2147483862"/>
              <pc:sldLayoutMk cId="584353968" sldId="2147483866"/>
              <ac:picMk id="9" creationId="{B4AD060B-12D8-4087-A28F-37EDF1CC5A45}"/>
            </ac:picMkLst>
          </pc:picChg>
        </pc:sldLayoutChg>
        <pc:sldLayoutChg chg="addSp modSp">
          <pc:chgData name="TEON (Tetiana Onyshchenko)" userId="141dee89-0996-4114-a23a-1a3ecd503b44" providerId="ADAL" clId="{F51EA4A5-2673-430B-A644-137B8A99C935}" dt="2021-08-11T08:28:47.074" v="16605"/>
          <pc:sldLayoutMkLst>
            <pc:docMk/>
            <pc:sldMasterMk cId="2686863112" sldId="2147483862"/>
            <pc:sldLayoutMk cId="3641838300" sldId="2147483869"/>
          </pc:sldLayoutMkLst>
          <pc:spChg chg="add mod">
            <ac:chgData name="TEON (Tetiana Onyshchenko)" userId="141dee89-0996-4114-a23a-1a3ecd503b44" providerId="ADAL" clId="{F51EA4A5-2673-430B-A644-137B8A99C935}" dt="2021-08-11T08:28:47.074" v="16605"/>
            <ac:spMkLst>
              <pc:docMk/>
              <pc:sldMasterMk cId="2686863112" sldId="2147483862"/>
              <pc:sldLayoutMk cId="3641838300" sldId="2147483869"/>
              <ac:spMk id="5" creationId="{DC5FCBD9-AF53-4D9D-9369-3166EDE8AF9D}"/>
            </ac:spMkLst>
          </pc:spChg>
        </pc:sldLayoutChg>
        <pc:sldLayoutChg chg="addSp modSp">
          <pc:chgData name="TEON (Tetiana Onyshchenko)" userId="141dee89-0996-4114-a23a-1a3ecd503b44" providerId="ADAL" clId="{F51EA4A5-2673-430B-A644-137B8A99C935}" dt="2021-08-11T08:29:17.889" v="16612"/>
          <pc:sldLayoutMkLst>
            <pc:docMk/>
            <pc:sldMasterMk cId="2686863112" sldId="2147483862"/>
            <pc:sldLayoutMk cId="4165350649" sldId="2147483870"/>
          </pc:sldLayoutMkLst>
          <pc:spChg chg="add mod">
            <ac:chgData name="TEON (Tetiana Onyshchenko)" userId="141dee89-0996-4114-a23a-1a3ecd503b44" providerId="ADAL" clId="{F51EA4A5-2673-430B-A644-137B8A99C935}" dt="2021-08-11T08:29:17.889" v="16612"/>
            <ac:spMkLst>
              <pc:docMk/>
              <pc:sldMasterMk cId="2686863112" sldId="2147483862"/>
              <pc:sldLayoutMk cId="4165350649" sldId="2147483870"/>
              <ac:spMk id="12" creationId="{3BD5458E-EF5C-4D81-B154-AF80D696EC04}"/>
            </ac:spMkLst>
          </pc:spChg>
        </pc:sldLayoutChg>
        <pc:sldLayoutChg chg="addSp delSp modSp mod">
          <pc:chgData name="TEON (Tetiana Onyshchenko)" userId="141dee89-0996-4114-a23a-1a3ecd503b44" providerId="ADAL" clId="{F51EA4A5-2673-430B-A644-137B8A99C935}" dt="2021-08-11T08:27:46.410" v="16596" actId="208"/>
          <pc:sldLayoutMkLst>
            <pc:docMk/>
            <pc:sldMasterMk cId="2686863112" sldId="2147483862"/>
            <pc:sldLayoutMk cId="2335637794" sldId="2147483871"/>
          </pc:sldLayoutMkLst>
          <pc:spChg chg="add mod">
            <ac:chgData name="TEON (Tetiana Onyshchenko)" userId="141dee89-0996-4114-a23a-1a3ecd503b44" providerId="ADAL" clId="{F51EA4A5-2673-430B-A644-137B8A99C935}" dt="2021-08-11T08:27:46.410" v="16596" actId="208"/>
            <ac:spMkLst>
              <pc:docMk/>
              <pc:sldMasterMk cId="2686863112" sldId="2147483862"/>
              <pc:sldLayoutMk cId="2335637794" sldId="2147483871"/>
              <ac:spMk id="2" creationId="{236B1FA2-8AE1-45D7-B870-1D8BEBA36430}"/>
            </ac:spMkLst>
          </pc:spChg>
          <pc:picChg chg="add mod">
            <ac:chgData name="TEON (Tetiana Onyshchenko)" userId="141dee89-0996-4114-a23a-1a3ecd503b44" providerId="ADAL" clId="{F51EA4A5-2673-430B-A644-137B8A99C935}" dt="2021-08-09T12:55:59.987" v="13303"/>
            <ac:picMkLst>
              <pc:docMk/>
              <pc:sldMasterMk cId="2686863112" sldId="2147483862"/>
              <pc:sldLayoutMk cId="2335637794" sldId="2147483871"/>
              <ac:picMk id="10" creationId="{40211A11-21C4-4B6F-8FEC-A6284DFEB5C1}"/>
            </ac:picMkLst>
          </pc:picChg>
          <pc:picChg chg="add del">
            <ac:chgData name="TEON (Tetiana Onyshchenko)" userId="141dee89-0996-4114-a23a-1a3ecd503b44" providerId="ADAL" clId="{F51EA4A5-2673-430B-A644-137B8A99C935}" dt="2021-08-09T12:55:52.234" v="13301" actId="478"/>
            <ac:picMkLst>
              <pc:docMk/>
              <pc:sldMasterMk cId="2686863112" sldId="2147483862"/>
              <pc:sldLayoutMk cId="2335637794" sldId="2147483871"/>
              <ac:picMk id="13" creationId="{F76A4398-EABD-465E-B1DA-2AC02DFEEA79}"/>
            </ac:picMkLst>
          </pc:picChg>
        </pc:sldLayoutChg>
        <pc:sldLayoutChg chg="addSp delSp modSp mod">
          <pc:chgData name="TEON (Tetiana Onyshchenko)" userId="141dee89-0996-4114-a23a-1a3ecd503b44" providerId="ADAL" clId="{F51EA4A5-2673-430B-A644-137B8A99C935}" dt="2021-08-11T08:28:04.069" v="16598"/>
          <pc:sldLayoutMkLst>
            <pc:docMk/>
            <pc:sldMasterMk cId="2686863112" sldId="2147483862"/>
            <pc:sldLayoutMk cId="4217567783" sldId="2147483873"/>
          </pc:sldLayoutMkLst>
          <pc:spChg chg="add mod">
            <ac:chgData name="TEON (Tetiana Onyshchenko)" userId="141dee89-0996-4114-a23a-1a3ecd503b44" providerId="ADAL" clId="{F51EA4A5-2673-430B-A644-137B8A99C935}" dt="2021-08-11T08:28:04.069" v="16598"/>
            <ac:spMkLst>
              <pc:docMk/>
              <pc:sldMasterMk cId="2686863112" sldId="2147483862"/>
              <pc:sldLayoutMk cId="4217567783" sldId="2147483873"/>
              <ac:spMk id="11" creationId="{CDB6C469-6087-421C-9E04-DA8577200A5C}"/>
            </ac:spMkLst>
          </pc:spChg>
          <pc:picChg chg="add del">
            <ac:chgData name="TEON (Tetiana Onyshchenko)" userId="141dee89-0996-4114-a23a-1a3ecd503b44" providerId="ADAL" clId="{F51EA4A5-2673-430B-A644-137B8A99C935}" dt="2021-08-09T12:56:05.689" v="13306" actId="478"/>
            <ac:picMkLst>
              <pc:docMk/>
              <pc:sldMasterMk cId="2686863112" sldId="2147483862"/>
              <pc:sldLayoutMk cId="4217567783" sldId="2147483873"/>
              <ac:picMk id="7" creationId="{740B3E92-3C0E-4F31-BAED-BC88C353B64C}"/>
            </ac:picMkLst>
          </pc:picChg>
          <pc:picChg chg="add mod">
            <ac:chgData name="TEON (Tetiana Onyshchenko)" userId="141dee89-0996-4114-a23a-1a3ecd503b44" providerId="ADAL" clId="{F51EA4A5-2673-430B-A644-137B8A99C935}" dt="2021-08-09T12:56:06.222" v="13307"/>
            <ac:picMkLst>
              <pc:docMk/>
              <pc:sldMasterMk cId="2686863112" sldId="2147483862"/>
              <pc:sldLayoutMk cId="4217567783" sldId="2147483873"/>
              <ac:picMk id="9" creationId="{5DF61966-22C5-4A00-8EB4-52795AED2B27}"/>
            </ac:picMkLst>
          </pc:picChg>
        </pc:sldLayoutChg>
        <pc:sldLayoutChg chg="addSp delSp modSp mod">
          <pc:chgData name="TEON (Tetiana Onyshchenko)" userId="141dee89-0996-4114-a23a-1a3ecd503b44" providerId="ADAL" clId="{F51EA4A5-2673-430B-A644-137B8A99C935}" dt="2021-08-11T08:28:14.818" v="16600"/>
          <pc:sldLayoutMkLst>
            <pc:docMk/>
            <pc:sldMasterMk cId="2686863112" sldId="2147483862"/>
            <pc:sldLayoutMk cId="2012710965" sldId="2147483874"/>
          </pc:sldLayoutMkLst>
          <pc:spChg chg="add mod">
            <ac:chgData name="TEON (Tetiana Onyshchenko)" userId="141dee89-0996-4114-a23a-1a3ecd503b44" providerId="ADAL" clId="{F51EA4A5-2673-430B-A644-137B8A99C935}" dt="2021-08-11T08:28:14.818" v="16600"/>
            <ac:spMkLst>
              <pc:docMk/>
              <pc:sldMasterMk cId="2686863112" sldId="2147483862"/>
              <pc:sldLayoutMk cId="2012710965" sldId="2147483874"/>
              <ac:spMk id="8" creationId="{4BDECF1F-D2F8-4101-8F32-72488303826E}"/>
            </ac:spMkLst>
          </pc:spChg>
          <pc:picChg chg="add mod">
            <ac:chgData name="TEON (Tetiana Onyshchenko)" userId="141dee89-0996-4114-a23a-1a3ecd503b44" providerId="ADAL" clId="{F51EA4A5-2673-430B-A644-137B8A99C935}" dt="2021-08-09T12:56:14.665" v="13311"/>
            <ac:picMkLst>
              <pc:docMk/>
              <pc:sldMasterMk cId="2686863112" sldId="2147483862"/>
              <pc:sldLayoutMk cId="2012710965" sldId="2147483874"/>
              <ac:picMk id="7" creationId="{F5F16969-17C0-4446-A312-3EFB338EEFE3}"/>
            </ac:picMkLst>
          </pc:picChg>
          <pc:picChg chg="del">
            <ac:chgData name="TEON (Tetiana Onyshchenko)" userId="141dee89-0996-4114-a23a-1a3ecd503b44" providerId="ADAL" clId="{F51EA4A5-2673-430B-A644-137B8A99C935}" dt="2021-08-09T12:56:14.264" v="13310" actId="478"/>
            <ac:picMkLst>
              <pc:docMk/>
              <pc:sldMasterMk cId="2686863112" sldId="2147483862"/>
              <pc:sldLayoutMk cId="2012710965" sldId="2147483874"/>
              <ac:picMk id="8" creationId="{97AC5D2D-FEC4-4337-9503-41733C622C6F}"/>
            </ac:picMkLst>
          </pc:picChg>
        </pc:sldLayoutChg>
        <pc:sldLayoutChg chg="addSp delSp modSp mod">
          <pc:chgData name="TEON (Tetiana Onyshchenko)" userId="141dee89-0996-4114-a23a-1a3ecd503b44" providerId="ADAL" clId="{F51EA4A5-2673-430B-A644-137B8A99C935}" dt="2021-08-11T08:28:19.244" v="16601"/>
          <pc:sldLayoutMkLst>
            <pc:docMk/>
            <pc:sldMasterMk cId="2686863112" sldId="2147483862"/>
            <pc:sldLayoutMk cId="3852468993" sldId="2147483875"/>
          </pc:sldLayoutMkLst>
          <pc:spChg chg="add mod">
            <ac:chgData name="TEON (Tetiana Onyshchenko)" userId="141dee89-0996-4114-a23a-1a3ecd503b44" providerId="ADAL" clId="{F51EA4A5-2673-430B-A644-137B8A99C935}" dt="2021-08-11T08:28:19.244" v="16601"/>
            <ac:spMkLst>
              <pc:docMk/>
              <pc:sldMasterMk cId="2686863112" sldId="2147483862"/>
              <pc:sldLayoutMk cId="3852468993" sldId="2147483875"/>
              <ac:spMk id="8" creationId="{AA0D4E58-4919-4C2E-B624-2B08B97C8C53}"/>
            </ac:spMkLst>
          </pc:spChg>
          <pc:picChg chg="del">
            <ac:chgData name="TEON (Tetiana Onyshchenko)" userId="141dee89-0996-4114-a23a-1a3ecd503b44" providerId="ADAL" clId="{F51EA4A5-2673-430B-A644-137B8A99C935}" dt="2021-08-09T12:56:24.022" v="13314" actId="478"/>
            <ac:picMkLst>
              <pc:docMk/>
              <pc:sldMasterMk cId="2686863112" sldId="2147483862"/>
              <pc:sldLayoutMk cId="3852468993" sldId="2147483875"/>
              <ac:picMk id="8" creationId="{97AC5D2D-FEC4-4337-9503-41733C622C6F}"/>
            </ac:picMkLst>
          </pc:picChg>
          <pc:picChg chg="add mod">
            <ac:chgData name="TEON (Tetiana Onyshchenko)" userId="141dee89-0996-4114-a23a-1a3ecd503b44" providerId="ADAL" clId="{F51EA4A5-2673-430B-A644-137B8A99C935}" dt="2021-08-09T12:56:24.818" v="13315"/>
            <ac:picMkLst>
              <pc:docMk/>
              <pc:sldMasterMk cId="2686863112" sldId="2147483862"/>
              <pc:sldLayoutMk cId="3852468993" sldId="2147483875"/>
              <ac:picMk id="9" creationId="{ADC55200-4D6F-4B2E-942E-12B7E2DEC7FF}"/>
            </ac:picMkLst>
          </pc:picChg>
        </pc:sldLayoutChg>
        <pc:sldLayoutChg chg="addSp modSp">
          <pc:chgData name="TEON (Tetiana Onyshchenko)" userId="141dee89-0996-4114-a23a-1a3ecd503b44" providerId="ADAL" clId="{F51EA4A5-2673-430B-A644-137B8A99C935}" dt="2021-08-11T08:29:14.985" v="16611"/>
          <pc:sldLayoutMkLst>
            <pc:docMk/>
            <pc:sldMasterMk cId="2686863112" sldId="2147483862"/>
            <pc:sldLayoutMk cId="2706259838" sldId="2147483876"/>
          </pc:sldLayoutMkLst>
          <pc:spChg chg="add mod">
            <ac:chgData name="TEON (Tetiana Onyshchenko)" userId="141dee89-0996-4114-a23a-1a3ecd503b44" providerId="ADAL" clId="{F51EA4A5-2673-430B-A644-137B8A99C935}" dt="2021-08-11T08:29:14.985" v="16611"/>
            <ac:spMkLst>
              <pc:docMk/>
              <pc:sldMasterMk cId="2686863112" sldId="2147483862"/>
              <pc:sldLayoutMk cId="2706259838" sldId="2147483876"/>
              <ac:spMk id="6" creationId="{F7D7E650-320D-4265-BD83-151905F8A0D5}"/>
            </ac:spMkLst>
          </pc:spChg>
        </pc:sldLayoutChg>
        <pc:sldLayoutChg chg="addSp delSp modSp mod">
          <pc:chgData name="TEON (Tetiana Onyshchenko)" userId="141dee89-0996-4114-a23a-1a3ecd503b44" providerId="ADAL" clId="{F51EA4A5-2673-430B-A644-137B8A99C935}" dt="2021-08-11T08:27:56.045" v="16597"/>
          <pc:sldLayoutMkLst>
            <pc:docMk/>
            <pc:sldMasterMk cId="2686863112" sldId="2147483862"/>
            <pc:sldLayoutMk cId="2300397072" sldId="2147483879"/>
          </pc:sldLayoutMkLst>
          <pc:spChg chg="add mod">
            <ac:chgData name="TEON (Tetiana Onyshchenko)" userId="141dee89-0996-4114-a23a-1a3ecd503b44" providerId="ADAL" clId="{F51EA4A5-2673-430B-A644-137B8A99C935}" dt="2021-08-11T08:27:56.045" v="16597"/>
            <ac:spMkLst>
              <pc:docMk/>
              <pc:sldMasterMk cId="2686863112" sldId="2147483862"/>
              <pc:sldLayoutMk cId="2300397072" sldId="2147483879"/>
              <ac:spMk id="12" creationId="{7B46B5D7-94B2-470C-97E0-7D2DE35451FA}"/>
            </ac:spMkLst>
          </pc:spChg>
          <pc:picChg chg="add mod">
            <ac:chgData name="TEON (Tetiana Onyshchenko)" userId="141dee89-0996-4114-a23a-1a3ecd503b44" providerId="ADAL" clId="{F51EA4A5-2673-430B-A644-137B8A99C935}" dt="2021-08-09T12:56:02.780" v="13305"/>
            <ac:picMkLst>
              <pc:docMk/>
              <pc:sldMasterMk cId="2686863112" sldId="2147483862"/>
              <pc:sldLayoutMk cId="2300397072" sldId="2147483879"/>
              <ac:picMk id="10" creationId="{FC6D3D81-7575-4967-8BEA-7D736CEE15CF}"/>
            </ac:picMkLst>
          </pc:picChg>
          <pc:picChg chg="add del">
            <ac:chgData name="TEON (Tetiana Onyshchenko)" userId="141dee89-0996-4114-a23a-1a3ecd503b44" providerId="ADAL" clId="{F51EA4A5-2673-430B-A644-137B8A99C935}" dt="2021-08-09T12:56:02.379" v="13304" actId="478"/>
            <ac:picMkLst>
              <pc:docMk/>
              <pc:sldMasterMk cId="2686863112" sldId="2147483862"/>
              <pc:sldLayoutMk cId="2300397072" sldId="2147483879"/>
              <ac:picMk id="13" creationId="{F76A4398-EABD-465E-B1DA-2AC02DFEEA79}"/>
            </ac:picMkLst>
          </pc:picChg>
        </pc:sldLayoutChg>
        <pc:sldLayoutChg chg="addSp modSp">
          <pc:chgData name="TEON (Tetiana Onyshchenko)" userId="141dee89-0996-4114-a23a-1a3ecd503b44" providerId="ADAL" clId="{F51EA4A5-2673-430B-A644-137B8A99C935}" dt="2021-08-11T08:28:39.372" v="16604"/>
          <pc:sldLayoutMkLst>
            <pc:docMk/>
            <pc:sldMasterMk cId="2686863112" sldId="2147483862"/>
            <pc:sldLayoutMk cId="2492949507" sldId="2147483888"/>
          </pc:sldLayoutMkLst>
          <pc:spChg chg="add mod">
            <ac:chgData name="TEON (Tetiana Onyshchenko)" userId="141dee89-0996-4114-a23a-1a3ecd503b44" providerId="ADAL" clId="{F51EA4A5-2673-430B-A644-137B8A99C935}" dt="2021-08-11T08:28:39.372" v="16604"/>
            <ac:spMkLst>
              <pc:docMk/>
              <pc:sldMasterMk cId="2686863112" sldId="2147483862"/>
              <pc:sldLayoutMk cId="2492949507" sldId="2147483888"/>
              <ac:spMk id="8" creationId="{B53ED95D-0BEE-4CF7-A795-2E1A183DAB60}"/>
            </ac:spMkLst>
          </pc:spChg>
        </pc:sldLayoutChg>
        <pc:sldLayoutChg chg="addSp modSp">
          <pc:chgData name="TEON (Tetiana Onyshchenko)" userId="141dee89-0996-4114-a23a-1a3ecd503b44" providerId="ADAL" clId="{F51EA4A5-2673-430B-A644-137B8A99C935}" dt="2021-08-11T08:28:50.867" v="16606"/>
          <pc:sldLayoutMkLst>
            <pc:docMk/>
            <pc:sldMasterMk cId="2686863112" sldId="2147483862"/>
            <pc:sldLayoutMk cId="3997672320" sldId="2147483889"/>
          </pc:sldLayoutMkLst>
          <pc:spChg chg="add mod">
            <ac:chgData name="TEON (Tetiana Onyshchenko)" userId="141dee89-0996-4114-a23a-1a3ecd503b44" providerId="ADAL" clId="{F51EA4A5-2673-430B-A644-137B8A99C935}" dt="2021-08-11T08:28:50.867" v="16606"/>
            <ac:spMkLst>
              <pc:docMk/>
              <pc:sldMasterMk cId="2686863112" sldId="2147483862"/>
              <pc:sldLayoutMk cId="3997672320" sldId="2147483889"/>
              <ac:spMk id="8" creationId="{219505E6-4DA1-4784-9A74-36AB12CE0B14}"/>
            </ac:spMkLst>
          </pc:spChg>
        </pc:sldLayoutChg>
        <pc:sldLayoutChg chg="addSp modSp">
          <pc:chgData name="TEON (Tetiana Onyshchenko)" userId="141dee89-0996-4114-a23a-1a3ecd503b44" providerId="ADAL" clId="{F51EA4A5-2673-430B-A644-137B8A99C935}" dt="2021-08-11T08:28:54.125" v="16607"/>
          <pc:sldLayoutMkLst>
            <pc:docMk/>
            <pc:sldMasterMk cId="2686863112" sldId="2147483862"/>
            <pc:sldLayoutMk cId="4024666959" sldId="2147483890"/>
          </pc:sldLayoutMkLst>
          <pc:spChg chg="add mod">
            <ac:chgData name="TEON (Tetiana Onyshchenko)" userId="141dee89-0996-4114-a23a-1a3ecd503b44" providerId="ADAL" clId="{F51EA4A5-2673-430B-A644-137B8A99C935}" dt="2021-08-11T08:28:54.125" v="16607"/>
            <ac:spMkLst>
              <pc:docMk/>
              <pc:sldMasterMk cId="2686863112" sldId="2147483862"/>
              <pc:sldLayoutMk cId="4024666959" sldId="2147483890"/>
              <ac:spMk id="8" creationId="{C4B02704-8277-44E4-9BCD-A5972DC12F54}"/>
            </ac:spMkLst>
          </pc:spChg>
        </pc:sldLayoutChg>
        <pc:sldLayoutChg chg="addSp modSp">
          <pc:chgData name="TEON (Tetiana Onyshchenko)" userId="141dee89-0996-4114-a23a-1a3ecd503b44" providerId="ADAL" clId="{F51EA4A5-2673-430B-A644-137B8A99C935}" dt="2021-08-11T08:28:58.575" v="16608"/>
          <pc:sldLayoutMkLst>
            <pc:docMk/>
            <pc:sldMasterMk cId="2686863112" sldId="2147483862"/>
            <pc:sldLayoutMk cId="1559418540" sldId="2147483891"/>
          </pc:sldLayoutMkLst>
          <pc:spChg chg="add mod">
            <ac:chgData name="TEON (Tetiana Onyshchenko)" userId="141dee89-0996-4114-a23a-1a3ecd503b44" providerId="ADAL" clId="{F51EA4A5-2673-430B-A644-137B8A99C935}" dt="2021-08-11T08:28:58.575" v="16608"/>
            <ac:spMkLst>
              <pc:docMk/>
              <pc:sldMasterMk cId="2686863112" sldId="2147483862"/>
              <pc:sldLayoutMk cId="1559418540" sldId="2147483891"/>
              <ac:spMk id="10" creationId="{3EB38616-B5F8-4A81-80EC-8EEBAFBA1077}"/>
            </ac:spMkLst>
          </pc:spChg>
        </pc:sldLayoutChg>
        <pc:sldLayoutChg chg="addSp modSp">
          <pc:chgData name="TEON (Tetiana Onyshchenko)" userId="141dee89-0996-4114-a23a-1a3ecd503b44" providerId="ADAL" clId="{F51EA4A5-2673-430B-A644-137B8A99C935}" dt="2021-08-11T08:29:03.514" v="16609"/>
          <pc:sldLayoutMkLst>
            <pc:docMk/>
            <pc:sldMasterMk cId="2686863112" sldId="2147483862"/>
            <pc:sldLayoutMk cId="859270967" sldId="2147483892"/>
          </pc:sldLayoutMkLst>
          <pc:spChg chg="add mod">
            <ac:chgData name="TEON (Tetiana Onyshchenko)" userId="141dee89-0996-4114-a23a-1a3ecd503b44" providerId="ADAL" clId="{F51EA4A5-2673-430B-A644-137B8A99C935}" dt="2021-08-11T08:29:03.514" v="16609"/>
            <ac:spMkLst>
              <pc:docMk/>
              <pc:sldMasterMk cId="2686863112" sldId="2147483862"/>
              <pc:sldLayoutMk cId="859270967" sldId="2147483892"/>
              <ac:spMk id="13" creationId="{C5B81158-A209-48ED-8983-39DDD74AC284}"/>
            </ac:spMkLst>
          </pc:spChg>
        </pc:sldLayoutChg>
        <pc:sldLayoutChg chg="addSp modSp">
          <pc:chgData name="TEON (Tetiana Onyshchenko)" userId="141dee89-0996-4114-a23a-1a3ecd503b44" providerId="ADAL" clId="{F51EA4A5-2673-430B-A644-137B8A99C935}" dt="2021-08-11T08:29:06.742" v="16610"/>
          <pc:sldLayoutMkLst>
            <pc:docMk/>
            <pc:sldMasterMk cId="2686863112" sldId="2147483862"/>
            <pc:sldLayoutMk cId="2293686037" sldId="2147483893"/>
          </pc:sldLayoutMkLst>
          <pc:spChg chg="add mod">
            <ac:chgData name="TEON (Tetiana Onyshchenko)" userId="141dee89-0996-4114-a23a-1a3ecd503b44" providerId="ADAL" clId="{F51EA4A5-2673-430B-A644-137B8A99C935}" dt="2021-08-11T08:29:06.742" v="16610"/>
            <ac:spMkLst>
              <pc:docMk/>
              <pc:sldMasterMk cId="2686863112" sldId="2147483862"/>
              <pc:sldLayoutMk cId="2293686037" sldId="2147483893"/>
              <ac:spMk id="13" creationId="{692EAC65-583C-47D2-B3A2-AA5CED1A4E3F}"/>
            </ac:spMkLst>
          </pc:spChg>
        </pc:sldLayoutChg>
        <pc:sldLayoutChg chg="addSp delSp modSp mod">
          <pc:chgData name="TEON (Tetiana Onyshchenko)" userId="141dee89-0996-4114-a23a-1a3ecd503b44" providerId="ADAL" clId="{F51EA4A5-2673-430B-A644-137B8A99C935}" dt="2021-08-09T12:56:28.907" v="13317"/>
          <pc:sldLayoutMkLst>
            <pc:docMk/>
            <pc:sldMasterMk cId="2686863112" sldId="2147483862"/>
            <pc:sldLayoutMk cId="1302660126" sldId="2147483894"/>
          </pc:sldLayoutMkLst>
          <pc:picChg chg="add mod">
            <ac:chgData name="TEON (Tetiana Onyshchenko)" userId="141dee89-0996-4114-a23a-1a3ecd503b44" providerId="ADAL" clId="{F51EA4A5-2673-430B-A644-137B8A99C935}" dt="2021-08-09T12:56:28.907" v="13317"/>
            <ac:picMkLst>
              <pc:docMk/>
              <pc:sldMasterMk cId="2686863112" sldId="2147483862"/>
              <pc:sldLayoutMk cId="1302660126" sldId="2147483894"/>
              <ac:picMk id="7" creationId="{87E2109C-481F-45F3-811C-4E6D67174BE2}"/>
            </ac:picMkLst>
          </pc:picChg>
          <pc:picChg chg="del">
            <ac:chgData name="TEON (Tetiana Onyshchenko)" userId="141dee89-0996-4114-a23a-1a3ecd503b44" providerId="ADAL" clId="{F51EA4A5-2673-430B-A644-137B8A99C935}" dt="2021-08-09T12:56:28.506" v="13316" actId="478"/>
            <ac:picMkLst>
              <pc:docMk/>
              <pc:sldMasterMk cId="2686863112" sldId="2147483862"/>
              <pc:sldLayoutMk cId="1302660126" sldId="2147483894"/>
              <ac:picMk id="8" creationId="{97AC5D2D-FEC4-4337-9503-41733C622C6F}"/>
            </ac:picMkLst>
          </pc:picChg>
        </pc:sldLayoutChg>
        <pc:sldLayoutChg chg="del">
          <pc:chgData name="TEON (Tetiana Onyshchenko)" userId="141dee89-0996-4114-a23a-1a3ecd503b44" providerId="ADAL" clId="{F51EA4A5-2673-430B-A644-137B8A99C935}" dt="2021-07-29T19:17:14.059" v="3305" actId="47"/>
          <pc:sldLayoutMkLst>
            <pc:docMk/>
            <pc:sldMasterMk cId="2686863112" sldId="2147483862"/>
            <pc:sldLayoutMk cId="1884694852" sldId="2147483895"/>
          </pc:sldLayoutMkLst>
        </pc:sldLayoutChg>
        <pc:sldLayoutChg chg="addSp modSp del">
          <pc:chgData name="TEON (Tetiana Onyshchenko)" userId="141dee89-0996-4114-a23a-1a3ecd503b44" providerId="ADAL" clId="{F51EA4A5-2673-430B-A644-137B8A99C935}" dt="2021-08-11T10:38:28.852" v="16814" actId="2696"/>
          <pc:sldLayoutMkLst>
            <pc:docMk/>
            <pc:sldMasterMk cId="2686863112" sldId="2147483862"/>
            <pc:sldLayoutMk cId="2123091819" sldId="2147483895"/>
          </pc:sldLayoutMkLst>
          <pc:spChg chg="add mod">
            <ac:chgData name="TEON (Tetiana Onyshchenko)" userId="141dee89-0996-4114-a23a-1a3ecd503b44" providerId="ADAL" clId="{F51EA4A5-2673-430B-A644-137B8A99C935}" dt="2021-08-11T08:29:22.326" v="16613"/>
            <ac:spMkLst>
              <pc:docMk/>
              <pc:sldMasterMk cId="2686863112" sldId="2147483862"/>
              <pc:sldLayoutMk cId="2123091819" sldId="2147483895"/>
              <ac:spMk id="5" creationId="{8014B0C5-F69F-405D-9D31-4F4F7075325F}"/>
            </ac:spMkLst>
          </pc:spChg>
        </pc:sldLayoutChg>
        <pc:sldLayoutChg chg="del">
          <pc:chgData name="TEON (Tetiana Onyshchenko)" userId="141dee89-0996-4114-a23a-1a3ecd503b44" providerId="ADAL" clId="{F51EA4A5-2673-430B-A644-137B8A99C935}" dt="2021-07-29T21:10:57.612" v="4433" actId="47"/>
          <pc:sldLayoutMkLst>
            <pc:docMk/>
            <pc:sldMasterMk cId="2686863112" sldId="2147483862"/>
            <pc:sldLayoutMk cId="119633964" sldId="2147483907"/>
          </pc:sldLayoutMkLst>
        </pc:sldLayoutChg>
      </pc:sldMasterChg>
      <pc:sldMasterChg chg="delSldLayout">
        <pc:chgData name="TEON (Tetiana Onyshchenko)" userId="141dee89-0996-4114-a23a-1a3ecd503b44" providerId="ADAL" clId="{F51EA4A5-2673-430B-A644-137B8A99C935}" dt="2021-07-29T21:17:00.346" v="4548" actId="47"/>
        <pc:sldMasterMkLst>
          <pc:docMk/>
          <pc:sldMasterMk cId="190171290" sldId="2147483896"/>
        </pc:sldMasterMkLst>
        <pc:sldLayoutChg chg="del">
          <pc:chgData name="TEON (Tetiana Onyshchenko)" userId="141dee89-0996-4114-a23a-1a3ecd503b44" providerId="ADAL" clId="{F51EA4A5-2673-430B-A644-137B8A99C935}" dt="2021-07-29T21:17:00.346" v="4548" actId="47"/>
          <pc:sldLayoutMkLst>
            <pc:docMk/>
            <pc:sldMasterMk cId="190171290" sldId="2147483896"/>
            <pc:sldLayoutMk cId="575526795" sldId="2147483905"/>
          </pc:sldLayoutMkLst>
        </pc:sldLayoutChg>
      </pc:sldMasterChg>
    </pc:docChg>
  </pc:docChgLst>
  <pc:docChgLst>
    <pc:chgData name="TEON (Tetiana Onyshchenko)" userId="141dee89-0996-4114-a23a-1a3ecd503b44" providerId="ADAL" clId="{26961134-9833-4CDB-B5CD-2479AC5EAE2D}"/>
    <pc:docChg chg="undo redo custSel addSld delSld modSld sldOrd delMainMaster modMainMaster">
      <pc:chgData name="TEON (Tetiana Onyshchenko)" userId="141dee89-0996-4114-a23a-1a3ecd503b44" providerId="ADAL" clId="{26961134-9833-4CDB-B5CD-2479AC5EAE2D}" dt="2023-01-27T11:46:52.109" v="3579" actId="2696"/>
      <pc:docMkLst>
        <pc:docMk/>
      </pc:docMkLst>
      <pc:sldChg chg="addSp delSp modSp mod">
        <pc:chgData name="TEON (Tetiana Onyshchenko)" userId="141dee89-0996-4114-a23a-1a3ecd503b44" providerId="ADAL" clId="{26961134-9833-4CDB-B5CD-2479AC5EAE2D}" dt="2023-01-25T09:02:29.188" v="3213" actId="1076"/>
        <pc:sldMkLst>
          <pc:docMk/>
          <pc:sldMk cId="1254853020" sldId="629"/>
        </pc:sldMkLst>
        <pc:spChg chg="mod">
          <ac:chgData name="TEON (Tetiana Onyshchenko)" userId="141dee89-0996-4114-a23a-1a3ecd503b44" providerId="ADAL" clId="{26961134-9833-4CDB-B5CD-2479AC5EAE2D}" dt="2023-01-25T08:33:22.064" v="3200" actId="1076"/>
          <ac:spMkLst>
            <pc:docMk/>
            <pc:sldMk cId="1254853020" sldId="629"/>
            <ac:spMk id="2" creationId="{487F5894-DCDB-42FF-BD55-4B44B10BE9D0}"/>
          </ac:spMkLst>
        </pc:spChg>
        <pc:spChg chg="mod">
          <ac:chgData name="TEON (Tetiana Onyshchenko)" userId="141dee89-0996-4114-a23a-1a3ecd503b44" providerId="ADAL" clId="{26961134-9833-4CDB-B5CD-2479AC5EAE2D}" dt="2023-01-25T09:02:29.188" v="3213" actId="1076"/>
          <ac:spMkLst>
            <pc:docMk/>
            <pc:sldMk cId="1254853020" sldId="629"/>
            <ac:spMk id="3" creationId="{EC72E265-BDCF-4F3B-BD05-1679B0B49A55}"/>
          </ac:spMkLst>
        </pc:spChg>
        <pc:spChg chg="mod">
          <ac:chgData name="TEON (Tetiana Onyshchenko)" userId="141dee89-0996-4114-a23a-1a3ecd503b44" providerId="ADAL" clId="{26961134-9833-4CDB-B5CD-2479AC5EAE2D}" dt="2023-01-25T08:33:52.341" v="3205" actId="1076"/>
          <ac:spMkLst>
            <pc:docMk/>
            <pc:sldMk cId="1254853020" sldId="629"/>
            <ac:spMk id="5" creationId="{4FFA268F-8DBA-44F7-BBAC-55440333ECDB}"/>
          </ac:spMkLst>
        </pc:spChg>
        <pc:spChg chg="add mod">
          <ac:chgData name="TEON (Tetiana Onyshchenko)" userId="141dee89-0996-4114-a23a-1a3ecd503b44" providerId="ADAL" clId="{26961134-9833-4CDB-B5CD-2479AC5EAE2D}" dt="2023-01-25T08:32:58.854" v="3198" actId="113"/>
          <ac:spMkLst>
            <pc:docMk/>
            <pc:sldMk cId="1254853020" sldId="629"/>
            <ac:spMk id="9" creationId="{9E92D427-ABAA-4571-8B5E-50A46C40572E}"/>
          </ac:spMkLst>
        </pc:spChg>
        <pc:spChg chg="add mod">
          <ac:chgData name="TEON (Tetiana Onyshchenko)" userId="141dee89-0996-4114-a23a-1a3ecd503b44" providerId="ADAL" clId="{26961134-9833-4CDB-B5CD-2479AC5EAE2D}" dt="2023-01-25T08:34:09.761" v="3206" actId="113"/>
          <ac:spMkLst>
            <pc:docMk/>
            <pc:sldMk cId="1254853020" sldId="629"/>
            <ac:spMk id="11" creationId="{5414F452-20E2-43DF-9B5E-AC1710D99518}"/>
          </ac:spMkLst>
        </pc:spChg>
        <pc:picChg chg="add del mod">
          <ac:chgData name="TEON (Tetiana Onyshchenko)" userId="141dee89-0996-4114-a23a-1a3ecd503b44" providerId="ADAL" clId="{26961134-9833-4CDB-B5CD-2479AC5EAE2D}" dt="2023-01-24T12:03:22.556" v="133" actId="21"/>
          <ac:picMkLst>
            <pc:docMk/>
            <pc:sldMk cId="1254853020" sldId="629"/>
            <ac:picMk id="6" creationId="{86E6EC1D-C77E-46B9-A1E7-6FEF2BDB7B6F}"/>
          </ac:picMkLst>
        </pc:picChg>
        <pc:picChg chg="add del">
          <ac:chgData name="TEON (Tetiana Onyshchenko)" userId="141dee89-0996-4114-a23a-1a3ecd503b44" providerId="ADAL" clId="{26961134-9833-4CDB-B5CD-2479AC5EAE2D}" dt="2023-01-24T10:02:29.568" v="8" actId="478"/>
          <ac:picMkLst>
            <pc:docMk/>
            <pc:sldMk cId="1254853020" sldId="629"/>
            <ac:picMk id="7" creationId="{35342BD0-925D-4D32-A457-507AA23C8417}"/>
          </ac:picMkLst>
        </pc:picChg>
        <pc:cxnChg chg="add mod">
          <ac:chgData name="TEON (Tetiana Onyshchenko)" userId="141dee89-0996-4114-a23a-1a3ecd503b44" providerId="ADAL" clId="{26961134-9833-4CDB-B5CD-2479AC5EAE2D}" dt="2023-01-25T09:02:17.595" v="3209" actId="1076"/>
          <ac:cxnSpMkLst>
            <pc:docMk/>
            <pc:sldMk cId="1254853020" sldId="629"/>
            <ac:cxnSpMk id="6" creationId="{BCFB62A7-B068-4EF2-AA9A-3EAAD7D54741}"/>
          </ac:cxnSpMkLst>
        </pc:cxnChg>
      </pc:sldChg>
      <pc:sldChg chg="delSp modSp add del mod">
        <pc:chgData name="TEON (Tetiana Onyshchenko)" userId="141dee89-0996-4114-a23a-1a3ecd503b44" providerId="ADAL" clId="{26961134-9833-4CDB-B5CD-2479AC5EAE2D}" dt="2023-01-24T12:34:36.763" v="324" actId="1076"/>
        <pc:sldMkLst>
          <pc:docMk/>
          <pc:sldMk cId="128867391" sldId="654"/>
        </pc:sldMkLst>
        <pc:spChg chg="del mod">
          <ac:chgData name="TEON (Tetiana Onyshchenko)" userId="141dee89-0996-4114-a23a-1a3ecd503b44" providerId="ADAL" clId="{26961134-9833-4CDB-B5CD-2479AC5EAE2D}" dt="2023-01-24T12:11:05.584" v="232" actId="478"/>
          <ac:spMkLst>
            <pc:docMk/>
            <pc:sldMk cId="128867391" sldId="654"/>
            <ac:spMk id="5" creationId="{17F3EF74-16F7-4875-8954-F2070FB0C81B}"/>
          </ac:spMkLst>
        </pc:spChg>
        <pc:spChg chg="mod">
          <ac:chgData name="TEON (Tetiana Onyshchenko)" userId="141dee89-0996-4114-a23a-1a3ecd503b44" providerId="ADAL" clId="{26961134-9833-4CDB-B5CD-2479AC5EAE2D}" dt="2023-01-24T11:55:05.279" v="36" actId="1076"/>
          <ac:spMkLst>
            <pc:docMk/>
            <pc:sldMk cId="128867391" sldId="654"/>
            <ac:spMk id="7" creationId="{B4AB384D-B8CC-4D88-967D-5A5FC963CAC2}"/>
          </ac:spMkLst>
        </pc:spChg>
        <pc:picChg chg="mod">
          <ac:chgData name="TEON (Tetiana Onyshchenko)" userId="141dee89-0996-4114-a23a-1a3ecd503b44" providerId="ADAL" clId="{26961134-9833-4CDB-B5CD-2479AC5EAE2D}" dt="2023-01-24T12:34:36.763" v="324" actId="1076"/>
          <ac:picMkLst>
            <pc:docMk/>
            <pc:sldMk cId="128867391" sldId="654"/>
            <ac:picMk id="2" creationId="{822E09FA-78BE-421C-BC7A-B818F70EADA0}"/>
          </ac:picMkLst>
        </pc:picChg>
      </pc:sldChg>
      <pc:sldChg chg="addSp delSp modSp mod">
        <pc:chgData name="TEON (Tetiana Onyshchenko)" userId="141dee89-0996-4114-a23a-1a3ecd503b44" providerId="ADAL" clId="{26961134-9833-4CDB-B5CD-2479AC5EAE2D}" dt="2023-01-24T12:37:32.141" v="325" actId="478"/>
        <pc:sldMkLst>
          <pc:docMk/>
          <pc:sldMk cId="2599292780" sldId="663"/>
        </pc:sldMkLst>
        <pc:spChg chg="add del mod">
          <ac:chgData name="TEON (Tetiana Onyshchenko)" userId="141dee89-0996-4114-a23a-1a3ecd503b44" providerId="ADAL" clId="{26961134-9833-4CDB-B5CD-2479AC5EAE2D}" dt="2023-01-24T12:37:32.141" v="325" actId="478"/>
          <ac:spMkLst>
            <pc:docMk/>
            <pc:sldMk cId="2599292780" sldId="663"/>
            <ac:spMk id="11" creationId="{21DD0763-60E6-418F-8ED8-EFB94C050A9D}"/>
          </ac:spMkLst>
        </pc:spChg>
        <pc:spChg chg="del">
          <ac:chgData name="TEON (Tetiana Onyshchenko)" userId="141dee89-0996-4114-a23a-1a3ecd503b44" providerId="ADAL" clId="{26961134-9833-4CDB-B5CD-2479AC5EAE2D}" dt="2023-01-24T11:55:24.406" v="43" actId="478"/>
          <ac:spMkLst>
            <pc:docMk/>
            <pc:sldMk cId="2599292780" sldId="663"/>
            <ac:spMk id="17" creationId="{8B1C17AC-A637-4945-AE45-A960E087AF89}"/>
          </ac:spMkLst>
        </pc:spChg>
      </pc:sldChg>
      <pc:sldChg chg="addSp delSp modSp mod">
        <pc:chgData name="TEON (Tetiana Onyshchenko)" userId="141dee89-0996-4114-a23a-1a3ecd503b44" providerId="ADAL" clId="{26961134-9833-4CDB-B5CD-2479AC5EAE2D}" dt="2023-01-25T10:04:42.756" v="3525" actId="1076"/>
        <pc:sldMkLst>
          <pc:docMk/>
          <pc:sldMk cId="1253056489" sldId="665"/>
        </pc:sldMkLst>
        <pc:spChg chg="mod">
          <ac:chgData name="TEON (Tetiana Onyshchenko)" userId="141dee89-0996-4114-a23a-1a3ecd503b44" providerId="ADAL" clId="{26961134-9833-4CDB-B5CD-2479AC5EAE2D}" dt="2023-01-25T10:04:40.789" v="3524" actId="1076"/>
          <ac:spMkLst>
            <pc:docMk/>
            <pc:sldMk cId="1253056489" sldId="665"/>
            <ac:spMk id="2" creationId="{E162CF9A-BF20-422E-B740-A5B427602D8E}"/>
          </ac:spMkLst>
        </pc:spChg>
        <pc:spChg chg="mod">
          <ac:chgData name="TEON (Tetiana Onyshchenko)" userId="141dee89-0996-4114-a23a-1a3ecd503b44" providerId="ADAL" clId="{26961134-9833-4CDB-B5CD-2479AC5EAE2D}" dt="2023-01-25T10:04:42.756" v="3525" actId="1076"/>
          <ac:spMkLst>
            <pc:docMk/>
            <pc:sldMk cId="1253056489" sldId="665"/>
            <ac:spMk id="3" creationId="{DC7FA074-6C02-4BB0-9C6C-4B437741D03D}"/>
          </ac:spMkLst>
        </pc:spChg>
        <pc:spChg chg="mod">
          <ac:chgData name="TEON (Tetiana Onyshchenko)" userId="141dee89-0996-4114-a23a-1a3ecd503b44" providerId="ADAL" clId="{26961134-9833-4CDB-B5CD-2479AC5EAE2D}" dt="2023-01-25T10:04:33.732" v="3522" actId="1076"/>
          <ac:spMkLst>
            <pc:docMk/>
            <pc:sldMk cId="1253056489" sldId="665"/>
            <ac:spMk id="5" creationId="{9F1C02EC-057B-4792-B380-5ED6BF79048E}"/>
          </ac:spMkLst>
        </pc:spChg>
        <pc:spChg chg="del">
          <ac:chgData name="TEON (Tetiana Onyshchenko)" userId="141dee89-0996-4114-a23a-1a3ecd503b44" providerId="ADAL" clId="{26961134-9833-4CDB-B5CD-2479AC5EAE2D}" dt="2023-01-24T12:37:53.811" v="326" actId="478"/>
          <ac:spMkLst>
            <pc:docMk/>
            <pc:sldMk cId="1253056489" sldId="665"/>
            <ac:spMk id="7" creationId="{58A4D675-BC43-4522-8B57-38432162C79B}"/>
          </ac:spMkLst>
        </pc:spChg>
        <pc:picChg chg="mod">
          <ac:chgData name="TEON (Tetiana Onyshchenko)" userId="141dee89-0996-4114-a23a-1a3ecd503b44" providerId="ADAL" clId="{26961134-9833-4CDB-B5CD-2479AC5EAE2D}" dt="2023-01-25T10:04:18.022" v="3517" actId="1076"/>
          <ac:picMkLst>
            <pc:docMk/>
            <pc:sldMk cId="1253056489" sldId="665"/>
            <ac:picMk id="6" creationId="{04EA35B3-B937-434D-8177-79085D033F60}"/>
          </ac:picMkLst>
        </pc:picChg>
        <pc:picChg chg="add mod">
          <ac:chgData name="TEON (Tetiana Onyshchenko)" userId="141dee89-0996-4114-a23a-1a3ecd503b44" providerId="ADAL" clId="{26961134-9833-4CDB-B5CD-2479AC5EAE2D}" dt="2023-01-25T10:04:19.383" v="3518" actId="1076"/>
          <ac:picMkLst>
            <pc:docMk/>
            <pc:sldMk cId="1253056489" sldId="665"/>
            <ac:picMk id="7" creationId="{72FD6441-841F-4851-9378-C856A90E174E}"/>
          </ac:picMkLst>
        </pc:picChg>
      </pc:sldChg>
      <pc:sldChg chg="addSp delSp modSp mod">
        <pc:chgData name="TEON (Tetiana Onyshchenko)" userId="141dee89-0996-4114-a23a-1a3ecd503b44" providerId="ADAL" clId="{26961134-9833-4CDB-B5CD-2479AC5EAE2D}" dt="2023-01-25T09:19:23.921" v="3361" actId="1076"/>
        <pc:sldMkLst>
          <pc:docMk/>
          <pc:sldMk cId="2654620444" sldId="667"/>
        </pc:sldMkLst>
        <pc:spChg chg="mod">
          <ac:chgData name="TEON (Tetiana Onyshchenko)" userId="141dee89-0996-4114-a23a-1a3ecd503b44" providerId="ADAL" clId="{26961134-9833-4CDB-B5CD-2479AC5EAE2D}" dt="2023-01-24T19:02:31.333" v="2801" actId="1076"/>
          <ac:spMkLst>
            <pc:docMk/>
            <pc:sldMk cId="2654620444" sldId="667"/>
            <ac:spMk id="2" creationId="{87BCE56F-FF9C-4D48-91CC-0312FAE57798}"/>
          </ac:spMkLst>
        </pc:spChg>
        <pc:spChg chg="mod">
          <ac:chgData name="TEON (Tetiana Onyshchenko)" userId="141dee89-0996-4114-a23a-1a3ecd503b44" providerId="ADAL" clId="{26961134-9833-4CDB-B5CD-2479AC5EAE2D}" dt="2023-01-25T09:19:20.462" v="3360" actId="1076"/>
          <ac:spMkLst>
            <pc:docMk/>
            <pc:sldMk cId="2654620444" sldId="667"/>
            <ac:spMk id="4" creationId="{FF4CB072-A459-4C32-9843-007D2BA6932B}"/>
          </ac:spMkLst>
        </pc:spChg>
        <pc:spChg chg="mod">
          <ac:chgData name="TEON (Tetiana Onyshchenko)" userId="141dee89-0996-4114-a23a-1a3ecd503b44" providerId="ADAL" clId="{26961134-9833-4CDB-B5CD-2479AC5EAE2D}" dt="2023-01-25T09:19:23.921" v="3361" actId="1076"/>
          <ac:spMkLst>
            <pc:docMk/>
            <pc:sldMk cId="2654620444" sldId="667"/>
            <ac:spMk id="5" creationId="{9DFCFDAA-0EF5-4395-A6E8-6A71C773DC8A}"/>
          </ac:spMkLst>
        </pc:spChg>
        <pc:spChg chg="del">
          <ac:chgData name="TEON (Tetiana Onyshchenko)" userId="141dee89-0996-4114-a23a-1a3ecd503b44" providerId="ADAL" clId="{26961134-9833-4CDB-B5CD-2479AC5EAE2D}" dt="2023-01-24T13:16:58.474" v="691" actId="478"/>
          <ac:spMkLst>
            <pc:docMk/>
            <pc:sldMk cId="2654620444" sldId="667"/>
            <ac:spMk id="6" creationId="{E4569520-E752-40D2-9698-AD6E3B75B56E}"/>
          </ac:spMkLst>
        </pc:spChg>
        <pc:picChg chg="add mod ord">
          <ac:chgData name="TEON (Tetiana Onyshchenko)" userId="141dee89-0996-4114-a23a-1a3ecd503b44" providerId="ADAL" clId="{26961134-9833-4CDB-B5CD-2479AC5EAE2D}" dt="2023-01-24T19:02:10.670" v="2794" actId="167"/>
          <ac:picMkLst>
            <pc:docMk/>
            <pc:sldMk cId="2654620444" sldId="667"/>
            <ac:picMk id="7" creationId="{C122C8B6-C253-4964-B4E9-656C274121AB}"/>
          </ac:picMkLst>
        </pc:picChg>
      </pc:sldChg>
      <pc:sldChg chg="modSp mod">
        <pc:chgData name="TEON (Tetiana Onyshchenko)" userId="141dee89-0996-4114-a23a-1a3ecd503b44" providerId="ADAL" clId="{26961134-9833-4CDB-B5CD-2479AC5EAE2D}" dt="2023-01-24T13:18:45.698" v="725" actId="1076"/>
        <pc:sldMkLst>
          <pc:docMk/>
          <pc:sldMk cId="4079930491" sldId="2096975487"/>
        </pc:sldMkLst>
        <pc:spChg chg="mod">
          <ac:chgData name="TEON (Tetiana Onyshchenko)" userId="141dee89-0996-4114-a23a-1a3ecd503b44" providerId="ADAL" clId="{26961134-9833-4CDB-B5CD-2479AC5EAE2D}" dt="2023-01-24T13:18:45.698" v="725" actId="1076"/>
          <ac:spMkLst>
            <pc:docMk/>
            <pc:sldMk cId="4079930491" sldId="2096975487"/>
            <ac:spMk id="43" creationId="{2806325A-BC12-499F-9CCF-73577458597A}"/>
          </ac:spMkLst>
        </pc:spChg>
      </pc:sldChg>
      <pc:sldChg chg="addSp delSp modSp add del mod modAnim">
        <pc:chgData name="TEON (Tetiana Onyshchenko)" userId="141dee89-0996-4114-a23a-1a3ecd503b44" providerId="ADAL" clId="{26961134-9833-4CDB-B5CD-2479AC5EAE2D}" dt="2023-01-24T13:24:11.465" v="797" actId="1076"/>
        <pc:sldMkLst>
          <pc:docMk/>
          <pc:sldMk cId="445547149" sldId="2096975488"/>
        </pc:sldMkLst>
        <pc:spChg chg="mod">
          <ac:chgData name="TEON (Tetiana Onyshchenko)" userId="141dee89-0996-4114-a23a-1a3ecd503b44" providerId="ADAL" clId="{26961134-9833-4CDB-B5CD-2479AC5EAE2D}" dt="2023-01-24T13:21:37.752" v="758" actId="1076"/>
          <ac:spMkLst>
            <pc:docMk/>
            <pc:sldMk cId="445547149" sldId="2096975488"/>
            <ac:spMk id="39" creationId="{747379BB-0653-4489-B0DE-5CCA3440EC95}"/>
          </ac:spMkLst>
        </pc:spChg>
        <pc:spChg chg="add mod">
          <ac:chgData name="TEON (Tetiana Onyshchenko)" userId="141dee89-0996-4114-a23a-1a3ecd503b44" providerId="ADAL" clId="{26961134-9833-4CDB-B5CD-2479AC5EAE2D}" dt="2023-01-24T13:24:11.465" v="797" actId="1076"/>
          <ac:spMkLst>
            <pc:docMk/>
            <pc:sldMk cId="445547149" sldId="2096975488"/>
            <ac:spMk id="44" creationId="{18EE47EE-AD58-427F-8DDC-D5AAA277338D}"/>
          </ac:spMkLst>
        </pc:spChg>
        <pc:spChg chg="add mod">
          <ac:chgData name="TEON (Tetiana Onyshchenko)" userId="141dee89-0996-4114-a23a-1a3ecd503b44" providerId="ADAL" clId="{26961134-9833-4CDB-B5CD-2479AC5EAE2D}" dt="2023-01-24T13:24:08.098" v="796"/>
          <ac:spMkLst>
            <pc:docMk/>
            <pc:sldMk cId="445547149" sldId="2096975488"/>
            <ac:spMk id="46" creationId="{5DCF1289-5339-451B-828B-7D8C68A0ED34}"/>
          </ac:spMkLst>
        </pc:spChg>
        <pc:spChg chg="mod">
          <ac:chgData name="TEON (Tetiana Onyshchenko)" userId="141dee89-0996-4114-a23a-1a3ecd503b44" providerId="ADAL" clId="{26961134-9833-4CDB-B5CD-2479AC5EAE2D}" dt="2023-01-24T13:22:05.330" v="764" actId="1076"/>
          <ac:spMkLst>
            <pc:docMk/>
            <pc:sldMk cId="445547149" sldId="2096975488"/>
            <ac:spMk id="89" creationId="{3C5EEA9D-45F6-4057-87B3-2B8DE2707EE4}"/>
          </ac:spMkLst>
        </pc:spChg>
        <pc:spChg chg="mod">
          <ac:chgData name="TEON (Tetiana Onyshchenko)" userId="141dee89-0996-4114-a23a-1a3ecd503b44" providerId="ADAL" clId="{26961134-9833-4CDB-B5CD-2479AC5EAE2D}" dt="2023-01-24T13:22:57.900" v="776" actId="14100"/>
          <ac:spMkLst>
            <pc:docMk/>
            <pc:sldMk cId="445547149" sldId="2096975488"/>
            <ac:spMk id="90" creationId="{51B10274-6FD1-4AD0-A411-607AFB6B7D4D}"/>
          </ac:spMkLst>
        </pc:spChg>
        <pc:spChg chg="mod">
          <ac:chgData name="TEON (Tetiana Onyshchenko)" userId="141dee89-0996-4114-a23a-1a3ecd503b44" providerId="ADAL" clId="{26961134-9833-4CDB-B5CD-2479AC5EAE2D}" dt="2023-01-24T13:21:54.076" v="760" actId="1076"/>
          <ac:spMkLst>
            <pc:docMk/>
            <pc:sldMk cId="445547149" sldId="2096975488"/>
            <ac:spMk id="92" creationId="{15F6D31C-3093-4DB2-9744-579DF9A6C429}"/>
          </ac:spMkLst>
        </pc:spChg>
        <pc:spChg chg="mod">
          <ac:chgData name="TEON (Tetiana Onyshchenko)" userId="141dee89-0996-4114-a23a-1a3ecd503b44" providerId="ADAL" clId="{26961134-9833-4CDB-B5CD-2479AC5EAE2D}" dt="2023-01-24T13:21:54.076" v="760" actId="1076"/>
          <ac:spMkLst>
            <pc:docMk/>
            <pc:sldMk cId="445547149" sldId="2096975488"/>
            <ac:spMk id="94" creationId="{067E4B3A-1E95-4A15-9301-72A105170F31}"/>
          </ac:spMkLst>
        </pc:spChg>
        <pc:spChg chg="mod">
          <ac:chgData name="TEON (Tetiana Onyshchenko)" userId="141dee89-0996-4114-a23a-1a3ecd503b44" providerId="ADAL" clId="{26961134-9833-4CDB-B5CD-2479AC5EAE2D}" dt="2023-01-24T13:21:54.076" v="760" actId="1076"/>
          <ac:spMkLst>
            <pc:docMk/>
            <pc:sldMk cId="445547149" sldId="2096975488"/>
            <ac:spMk id="96" creationId="{B20E73CD-893D-499E-98DC-1421BA671847}"/>
          </ac:spMkLst>
        </pc:spChg>
        <pc:spChg chg="mod">
          <ac:chgData name="TEON (Tetiana Onyshchenko)" userId="141dee89-0996-4114-a23a-1a3ecd503b44" providerId="ADAL" clId="{26961134-9833-4CDB-B5CD-2479AC5EAE2D}" dt="2023-01-24T13:21:54.076" v="760" actId="1076"/>
          <ac:spMkLst>
            <pc:docMk/>
            <pc:sldMk cId="445547149" sldId="2096975488"/>
            <ac:spMk id="98" creationId="{5418B3A3-C6AB-4489-A0AA-DA45738EC08C}"/>
          </ac:spMkLst>
        </pc:spChg>
        <pc:spChg chg="mod">
          <ac:chgData name="TEON (Tetiana Onyshchenko)" userId="141dee89-0996-4114-a23a-1a3ecd503b44" providerId="ADAL" clId="{26961134-9833-4CDB-B5CD-2479AC5EAE2D}" dt="2023-01-24T13:23:02.691" v="778" actId="20577"/>
          <ac:spMkLst>
            <pc:docMk/>
            <pc:sldMk cId="445547149" sldId="2096975488"/>
            <ac:spMk id="100" creationId="{ED19D3C2-8FDA-4FC2-9ED0-0485493E54CF}"/>
          </ac:spMkLst>
        </pc:spChg>
        <pc:spChg chg="mod">
          <ac:chgData name="TEON (Tetiana Onyshchenko)" userId="141dee89-0996-4114-a23a-1a3ecd503b44" providerId="ADAL" clId="{26961134-9833-4CDB-B5CD-2479AC5EAE2D}" dt="2023-01-24T13:21:54.076" v="760" actId="1076"/>
          <ac:spMkLst>
            <pc:docMk/>
            <pc:sldMk cId="445547149" sldId="2096975488"/>
            <ac:spMk id="101" creationId="{818EF0CD-B6BE-4EAE-B1EE-DCC57DA91B9A}"/>
          </ac:spMkLst>
        </pc:spChg>
        <pc:spChg chg="mod">
          <ac:chgData name="TEON (Tetiana Onyshchenko)" userId="141dee89-0996-4114-a23a-1a3ecd503b44" providerId="ADAL" clId="{26961134-9833-4CDB-B5CD-2479AC5EAE2D}" dt="2023-01-24T13:21:54.076" v="760" actId="1076"/>
          <ac:spMkLst>
            <pc:docMk/>
            <pc:sldMk cId="445547149" sldId="2096975488"/>
            <ac:spMk id="104" creationId="{BCEBF930-BA62-4C51-9C48-9323AF9B0A0C}"/>
          </ac:spMkLst>
        </pc:spChg>
        <pc:spChg chg="mod">
          <ac:chgData name="TEON (Tetiana Onyshchenko)" userId="141dee89-0996-4114-a23a-1a3ecd503b44" providerId="ADAL" clId="{26961134-9833-4CDB-B5CD-2479AC5EAE2D}" dt="2023-01-24T13:21:54.076" v="760" actId="1076"/>
          <ac:spMkLst>
            <pc:docMk/>
            <pc:sldMk cId="445547149" sldId="2096975488"/>
            <ac:spMk id="106" creationId="{EA13A5D7-0FD3-4F62-AEE5-E05A4A5CAFDF}"/>
          </ac:spMkLst>
        </pc:spChg>
        <pc:spChg chg="mod">
          <ac:chgData name="TEON (Tetiana Onyshchenko)" userId="141dee89-0996-4114-a23a-1a3ecd503b44" providerId="ADAL" clId="{26961134-9833-4CDB-B5CD-2479AC5EAE2D}" dt="2023-01-24T13:21:54.076" v="760" actId="1076"/>
          <ac:spMkLst>
            <pc:docMk/>
            <pc:sldMk cId="445547149" sldId="2096975488"/>
            <ac:spMk id="107" creationId="{3DB6D53B-84B0-4138-AC32-DD9CF23761E2}"/>
          </ac:spMkLst>
        </pc:spChg>
        <pc:spChg chg="mod">
          <ac:chgData name="TEON (Tetiana Onyshchenko)" userId="141dee89-0996-4114-a23a-1a3ecd503b44" providerId="ADAL" clId="{26961134-9833-4CDB-B5CD-2479AC5EAE2D}" dt="2023-01-24T13:21:54.076" v="760" actId="1076"/>
          <ac:spMkLst>
            <pc:docMk/>
            <pc:sldMk cId="445547149" sldId="2096975488"/>
            <ac:spMk id="108" creationId="{859C3FC7-DE9E-47D7-B354-AAE7CC342508}"/>
          </ac:spMkLst>
        </pc:spChg>
        <pc:spChg chg="mod">
          <ac:chgData name="TEON (Tetiana Onyshchenko)" userId="141dee89-0996-4114-a23a-1a3ecd503b44" providerId="ADAL" clId="{26961134-9833-4CDB-B5CD-2479AC5EAE2D}" dt="2023-01-24T13:21:54.076" v="760" actId="1076"/>
          <ac:spMkLst>
            <pc:docMk/>
            <pc:sldMk cId="445547149" sldId="2096975488"/>
            <ac:spMk id="109" creationId="{F4208849-4C51-4BE7-B850-C130BB5E0AB6}"/>
          </ac:spMkLst>
        </pc:spChg>
        <pc:spChg chg="mod">
          <ac:chgData name="TEON (Tetiana Onyshchenko)" userId="141dee89-0996-4114-a23a-1a3ecd503b44" providerId="ADAL" clId="{26961134-9833-4CDB-B5CD-2479AC5EAE2D}" dt="2023-01-24T13:21:54.076" v="760" actId="1076"/>
          <ac:spMkLst>
            <pc:docMk/>
            <pc:sldMk cId="445547149" sldId="2096975488"/>
            <ac:spMk id="110" creationId="{7E26EB2D-109C-4E12-AC02-3B1174AED49C}"/>
          </ac:spMkLst>
        </pc:spChg>
        <pc:spChg chg="mod">
          <ac:chgData name="TEON (Tetiana Onyshchenko)" userId="141dee89-0996-4114-a23a-1a3ecd503b44" providerId="ADAL" clId="{26961134-9833-4CDB-B5CD-2479AC5EAE2D}" dt="2023-01-24T13:21:54.076" v="760" actId="1076"/>
          <ac:spMkLst>
            <pc:docMk/>
            <pc:sldMk cId="445547149" sldId="2096975488"/>
            <ac:spMk id="111" creationId="{BACAEF1A-A5F4-4FE1-9B30-68F5AEB153A4}"/>
          </ac:spMkLst>
        </pc:spChg>
        <pc:spChg chg="mod">
          <ac:chgData name="TEON (Tetiana Onyshchenko)" userId="141dee89-0996-4114-a23a-1a3ecd503b44" providerId="ADAL" clId="{26961134-9833-4CDB-B5CD-2479AC5EAE2D}" dt="2023-01-24T13:21:54.076" v="760" actId="1076"/>
          <ac:spMkLst>
            <pc:docMk/>
            <pc:sldMk cId="445547149" sldId="2096975488"/>
            <ac:spMk id="112" creationId="{F0CB4F75-5BD0-463A-AC29-63B8029B3115}"/>
          </ac:spMkLst>
        </pc:spChg>
        <pc:spChg chg="mod">
          <ac:chgData name="TEON (Tetiana Onyshchenko)" userId="141dee89-0996-4114-a23a-1a3ecd503b44" providerId="ADAL" clId="{26961134-9833-4CDB-B5CD-2479AC5EAE2D}" dt="2023-01-24T13:21:54.076" v="760" actId="1076"/>
          <ac:spMkLst>
            <pc:docMk/>
            <pc:sldMk cId="445547149" sldId="2096975488"/>
            <ac:spMk id="113" creationId="{BF93C12E-0681-4DEB-9B86-F79CF82FBE2C}"/>
          </ac:spMkLst>
        </pc:spChg>
        <pc:spChg chg="mod">
          <ac:chgData name="TEON (Tetiana Onyshchenko)" userId="141dee89-0996-4114-a23a-1a3ecd503b44" providerId="ADAL" clId="{26961134-9833-4CDB-B5CD-2479AC5EAE2D}" dt="2023-01-24T13:21:54.076" v="760" actId="1076"/>
          <ac:spMkLst>
            <pc:docMk/>
            <pc:sldMk cId="445547149" sldId="2096975488"/>
            <ac:spMk id="114" creationId="{69E679AB-7F4B-474D-B93A-1AC0FE7B9A38}"/>
          </ac:spMkLst>
        </pc:spChg>
        <pc:spChg chg="mod">
          <ac:chgData name="TEON (Tetiana Onyshchenko)" userId="141dee89-0996-4114-a23a-1a3ecd503b44" providerId="ADAL" clId="{26961134-9833-4CDB-B5CD-2479AC5EAE2D}" dt="2023-01-24T13:21:54.076" v="760" actId="1076"/>
          <ac:spMkLst>
            <pc:docMk/>
            <pc:sldMk cId="445547149" sldId="2096975488"/>
            <ac:spMk id="115" creationId="{61555213-CD1C-4CCE-9136-84F58AD3D8AD}"/>
          </ac:spMkLst>
        </pc:spChg>
        <pc:spChg chg="mod">
          <ac:chgData name="TEON (Tetiana Onyshchenko)" userId="141dee89-0996-4114-a23a-1a3ecd503b44" providerId="ADAL" clId="{26961134-9833-4CDB-B5CD-2479AC5EAE2D}" dt="2023-01-24T13:21:54.076" v="760" actId="1076"/>
          <ac:spMkLst>
            <pc:docMk/>
            <pc:sldMk cId="445547149" sldId="2096975488"/>
            <ac:spMk id="116" creationId="{04BA7CA6-C045-4F28-BD76-D8C206B93CFC}"/>
          </ac:spMkLst>
        </pc:spChg>
        <pc:spChg chg="mod">
          <ac:chgData name="TEON (Tetiana Onyshchenko)" userId="141dee89-0996-4114-a23a-1a3ecd503b44" providerId="ADAL" clId="{26961134-9833-4CDB-B5CD-2479AC5EAE2D}" dt="2023-01-24T13:21:54.076" v="760" actId="1076"/>
          <ac:spMkLst>
            <pc:docMk/>
            <pc:sldMk cId="445547149" sldId="2096975488"/>
            <ac:spMk id="117" creationId="{12700B45-817E-45D1-8DD3-688E1B50FC39}"/>
          </ac:spMkLst>
        </pc:spChg>
        <pc:spChg chg="mod">
          <ac:chgData name="TEON (Tetiana Onyshchenko)" userId="141dee89-0996-4114-a23a-1a3ecd503b44" providerId="ADAL" clId="{26961134-9833-4CDB-B5CD-2479AC5EAE2D}" dt="2023-01-24T13:21:41.324" v="759" actId="1076"/>
          <ac:spMkLst>
            <pc:docMk/>
            <pc:sldMk cId="445547149" sldId="2096975488"/>
            <ac:spMk id="121" creationId="{BE66D742-88F6-4E87-BD9B-010D5A885EB4}"/>
          </ac:spMkLst>
        </pc:spChg>
        <pc:grpChg chg="del mod">
          <ac:chgData name="TEON (Tetiana Onyshchenko)" userId="141dee89-0996-4114-a23a-1a3ecd503b44" providerId="ADAL" clId="{26961134-9833-4CDB-B5CD-2479AC5EAE2D}" dt="2023-01-24T13:23:17.133" v="782" actId="21"/>
          <ac:grpSpMkLst>
            <pc:docMk/>
            <pc:sldMk cId="445547149" sldId="2096975488"/>
            <ac:grpSpMk id="79" creationId="{6DBB4D1D-4051-4B7B-9D42-F756DB983F67}"/>
          </ac:grpSpMkLst>
        </pc:grpChg>
        <pc:grpChg chg="del mod">
          <ac:chgData name="TEON (Tetiana Onyshchenko)" userId="141dee89-0996-4114-a23a-1a3ecd503b44" providerId="ADAL" clId="{26961134-9833-4CDB-B5CD-2479AC5EAE2D}" dt="2023-01-24T13:23:17.133" v="782" actId="21"/>
          <ac:grpSpMkLst>
            <pc:docMk/>
            <pc:sldMk cId="445547149" sldId="2096975488"/>
            <ac:grpSpMk id="83" creationId="{2EE4F63C-3D68-4CAE-9997-28856A42D05B}"/>
          </ac:grpSpMkLst>
        </pc:grpChg>
        <pc:grpChg chg="mod">
          <ac:chgData name="TEON (Tetiana Onyshchenko)" userId="141dee89-0996-4114-a23a-1a3ecd503b44" providerId="ADAL" clId="{26961134-9833-4CDB-B5CD-2479AC5EAE2D}" dt="2023-01-24T13:21:54.076" v="760" actId="1076"/>
          <ac:grpSpMkLst>
            <pc:docMk/>
            <pc:sldMk cId="445547149" sldId="2096975488"/>
            <ac:grpSpMk id="91" creationId="{859C0B73-9A2B-446E-A6BE-E622FCA9B2E1}"/>
          </ac:grpSpMkLst>
        </pc:grpChg>
        <pc:grpChg chg="mod">
          <ac:chgData name="TEON (Tetiana Onyshchenko)" userId="141dee89-0996-4114-a23a-1a3ecd503b44" providerId="ADAL" clId="{26961134-9833-4CDB-B5CD-2479AC5EAE2D}" dt="2023-01-24T13:21:54.076" v="760" actId="1076"/>
          <ac:grpSpMkLst>
            <pc:docMk/>
            <pc:sldMk cId="445547149" sldId="2096975488"/>
            <ac:grpSpMk id="93" creationId="{5DF849CD-149A-44DE-BF88-382237BD3120}"/>
          </ac:grpSpMkLst>
        </pc:grpChg>
        <pc:grpChg chg="mod">
          <ac:chgData name="TEON (Tetiana Onyshchenko)" userId="141dee89-0996-4114-a23a-1a3ecd503b44" providerId="ADAL" clId="{26961134-9833-4CDB-B5CD-2479AC5EAE2D}" dt="2023-01-24T13:21:54.076" v="760" actId="1076"/>
          <ac:grpSpMkLst>
            <pc:docMk/>
            <pc:sldMk cId="445547149" sldId="2096975488"/>
            <ac:grpSpMk id="95" creationId="{5F14FAD0-2CF0-4BE4-8FF6-D0DB34AA2230}"/>
          </ac:grpSpMkLst>
        </pc:grpChg>
        <pc:grpChg chg="mod">
          <ac:chgData name="TEON (Tetiana Onyshchenko)" userId="141dee89-0996-4114-a23a-1a3ecd503b44" providerId="ADAL" clId="{26961134-9833-4CDB-B5CD-2479AC5EAE2D}" dt="2023-01-24T13:21:54.076" v="760" actId="1076"/>
          <ac:grpSpMkLst>
            <pc:docMk/>
            <pc:sldMk cId="445547149" sldId="2096975488"/>
            <ac:grpSpMk id="97" creationId="{7851EA46-B005-4C01-A8B0-EEADD745F046}"/>
          </ac:grpSpMkLst>
        </pc:grpChg>
        <pc:grpChg chg="mod">
          <ac:chgData name="TEON (Tetiana Onyshchenko)" userId="141dee89-0996-4114-a23a-1a3ecd503b44" providerId="ADAL" clId="{26961134-9833-4CDB-B5CD-2479AC5EAE2D}" dt="2023-01-24T13:21:54.076" v="760" actId="1076"/>
          <ac:grpSpMkLst>
            <pc:docMk/>
            <pc:sldMk cId="445547149" sldId="2096975488"/>
            <ac:grpSpMk id="99" creationId="{C06FF877-5BAD-444C-BB7D-8FD52051454C}"/>
          </ac:grpSpMkLst>
        </pc:grpChg>
        <pc:grpChg chg="mod">
          <ac:chgData name="TEON (Tetiana Onyshchenko)" userId="141dee89-0996-4114-a23a-1a3ecd503b44" providerId="ADAL" clId="{26961134-9833-4CDB-B5CD-2479AC5EAE2D}" dt="2023-01-24T13:21:54.076" v="760" actId="1076"/>
          <ac:grpSpMkLst>
            <pc:docMk/>
            <pc:sldMk cId="445547149" sldId="2096975488"/>
            <ac:grpSpMk id="105" creationId="{5D2E8FA9-AC32-4CAA-8178-9D4E5209D60B}"/>
          </ac:grpSpMkLst>
        </pc:grpChg>
        <pc:picChg chg="add mod">
          <ac:chgData name="TEON (Tetiana Onyshchenko)" userId="141dee89-0996-4114-a23a-1a3ecd503b44" providerId="ADAL" clId="{26961134-9833-4CDB-B5CD-2479AC5EAE2D}" dt="2023-01-24T13:23:51.483" v="794" actId="1076"/>
          <ac:picMkLst>
            <pc:docMk/>
            <pc:sldMk cId="445547149" sldId="2096975488"/>
            <ac:picMk id="3" creationId="{C6B4BD70-7A58-49CD-A128-17418457C7CE}"/>
          </ac:picMkLst>
        </pc:picChg>
        <pc:picChg chg="mod">
          <ac:chgData name="TEON (Tetiana Onyshchenko)" userId="141dee89-0996-4114-a23a-1a3ecd503b44" providerId="ADAL" clId="{26961134-9833-4CDB-B5CD-2479AC5EAE2D}" dt="2023-01-24T13:21:54.076" v="760" actId="1076"/>
          <ac:picMkLst>
            <pc:docMk/>
            <pc:sldMk cId="445547149" sldId="2096975488"/>
            <ac:picMk id="80" creationId="{C3555A0A-8905-47C2-9E74-CE61401020C4}"/>
          </ac:picMkLst>
        </pc:picChg>
        <pc:picChg chg="mod">
          <ac:chgData name="TEON (Tetiana Onyshchenko)" userId="141dee89-0996-4114-a23a-1a3ecd503b44" providerId="ADAL" clId="{26961134-9833-4CDB-B5CD-2479AC5EAE2D}" dt="2023-01-24T13:21:54.076" v="760" actId="1076"/>
          <ac:picMkLst>
            <pc:docMk/>
            <pc:sldMk cId="445547149" sldId="2096975488"/>
            <ac:picMk id="81" creationId="{1ACDE439-B110-4D0F-B312-DBFD929D7601}"/>
          </ac:picMkLst>
        </pc:picChg>
        <pc:picChg chg="del mod">
          <ac:chgData name="TEON (Tetiana Onyshchenko)" userId="141dee89-0996-4114-a23a-1a3ecd503b44" providerId="ADAL" clId="{26961134-9833-4CDB-B5CD-2479AC5EAE2D}" dt="2023-01-24T13:23:17.133" v="782" actId="21"/>
          <ac:picMkLst>
            <pc:docMk/>
            <pc:sldMk cId="445547149" sldId="2096975488"/>
            <ac:picMk id="82" creationId="{5897FEE8-F846-40D5-AA05-56875FD296B8}"/>
          </ac:picMkLst>
        </pc:picChg>
        <pc:picChg chg="mod">
          <ac:chgData name="TEON (Tetiana Onyshchenko)" userId="141dee89-0996-4114-a23a-1a3ecd503b44" providerId="ADAL" clId="{26961134-9833-4CDB-B5CD-2479AC5EAE2D}" dt="2023-01-24T13:21:54.076" v="760" actId="1076"/>
          <ac:picMkLst>
            <pc:docMk/>
            <pc:sldMk cId="445547149" sldId="2096975488"/>
            <ac:picMk id="103" creationId="{803B7E99-2FCC-4572-B3B6-7F3DC5EBB147}"/>
          </ac:picMkLst>
        </pc:picChg>
        <pc:cxnChg chg="mod">
          <ac:chgData name="TEON (Tetiana Onyshchenko)" userId="141dee89-0996-4114-a23a-1a3ecd503b44" providerId="ADAL" clId="{26961134-9833-4CDB-B5CD-2479AC5EAE2D}" dt="2023-01-24T13:21:54.076" v="760" actId="1076"/>
          <ac:cxnSpMkLst>
            <pc:docMk/>
            <pc:sldMk cId="445547149" sldId="2096975488"/>
            <ac:cxnSpMk id="84" creationId="{7E66E492-03A7-4421-9731-E5F38BFF7420}"/>
          </ac:cxnSpMkLst>
        </pc:cxnChg>
        <pc:cxnChg chg="mod">
          <ac:chgData name="TEON (Tetiana Onyshchenko)" userId="141dee89-0996-4114-a23a-1a3ecd503b44" providerId="ADAL" clId="{26961134-9833-4CDB-B5CD-2479AC5EAE2D}" dt="2023-01-24T13:21:54.076" v="760" actId="1076"/>
          <ac:cxnSpMkLst>
            <pc:docMk/>
            <pc:sldMk cId="445547149" sldId="2096975488"/>
            <ac:cxnSpMk id="85" creationId="{3927E327-011C-402D-8133-9F055C42FADF}"/>
          </ac:cxnSpMkLst>
        </pc:cxnChg>
        <pc:cxnChg chg="mod">
          <ac:chgData name="TEON (Tetiana Onyshchenko)" userId="141dee89-0996-4114-a23a-1a3ecd503b44" providerId="ADAL" clId="{26961134-9833-4CDB-B5CD-2479AC5EAE2D}" dt="2023-01-24T13:21:54.076" v="760" actId="1076"/>
          <ac:cxnSpMkLst>
            <pc:docMk/>
            <pc:sldMk cId="445547149" sldId="2096975488"/>
            <ac:cxnSpMk id="86" creationId="{F128C17D-10AF-4754-8A44-10BEE3411F30}"/>
          </ac:cxnSpMkLst>
        </pc:cxnChg>
        <pc:cxnChg chg="mod">
          <ac:chgData name="TEON (Tetiana Onyshchenko)" userId="141dee89-0996-4114-a23a-1a3ecd503b44" providerId="ADAL" clId="{26961134-9833-4CDB-B5CD-2479AC5EAE2D}" dt="2023-01-24T13:21:54.076" v="760" actId="1076"/>
          <ac:cxnSpMkLst>
            <pc:docMk/>
            <pc:sldMk cId="445547149" sldId="2096975488"/>
            <ac:cxnSpMk id="87" creationId="{26C475C8-4413-401A-B9E7-6F00A2A84563}"/>
          </ac:cxnSpMkLst>
        </pc:cxnChg>
        <pc:cxnChg chg="mod">
          <ac:chgData name="TEON (Tetiana Onyshchenko)" userId="141dee89-0996-4114-a23a-1a3ecd503b44" providerId="ADAL" clId="{26961134-9833-4CDB-B5CD-2479AC5EAE2D}" dt="2023-01-24T13:21:54.076" v="760" actId="1076"/>
          <ac:cxnSpMkLst>
            <pc:docMk/>
            <pc:sldMk cId="445547149" sldId="2096975488"/>
            <ac:cxnSpMk id="88" creationId="{58F50B98-9E93-42FC-9E38-8BD1BD5A4342}"/>
          </ac:cxnSpMkLst>
        </pc:cxnChg>
        <pc:cxnChg chg="mod">
          <ac:chgData name="TEON (Tetiana Onyshchenko)" userId="141dee89-0996-4114-a23a-1a3ecd503b44" providerId="ADAL" clId="{26961134-9833-4CDB-B5CD-2479AC5EAE2D}" dt="2023-01-24T13:21:54.076" v="760" actId="1076"/>
          <ac:cxnSpMkLst>
            <pc:docMk/>
            <pc:sldMk cId="445547149" sldId="2096975488"/>
            <ac:cxnSpMk id="102" creationId="{C4C2D554-A2FC-47AD-9D26-5D9CA235E51A}"/>
          </ac:cxnSpMkLst>
        </pc:cxnChg>
      </pc:sldChg>
      <pc:sldChg chg="modSp mod">
        <pc:chgData name="TEON (Tetiana Onyshchenko)" userId="141dee89-0996-4114-a23a-1a3ecd503b44" providerId="ADAL" clId="{26961134-9833-4CDB-B5CD-2479AC5EAE2D}" dt="2023-01-24T13:19:16.996" v="733" actId="1076"/>
        <pc:sldMkLst>
          <pc:docMk/>
          <pc:sldMk cId="1877753650" sldId="2096975489"/>
        </pc:sldMkLst>
        <pc:spChg chg="mod">
          <ac:chgData name="TEON (Tetiana Onyshchenko)" userId="141dee89-0996-4114-a23a-1a3ecd503b44" providerId="ADAL" clId="{26961134-9833-4CDB-B5CD-2479AC5EAE2D}" dt="2023-01-24T13:19:16.996" v="733" actId="1076"/>
          <ac:spMkLst>
            <pc:docMk/>
            <pc:sldMk cId="1877753650" sldId="2096975489"/>
            <ac:spMk id="40" creationId="{17826573-2211-4CEE-87F4-100474DE101D}"/>
          </ac:spMkLst>
        </pc:spChg>
      </pc:sldChg>
      <pc:sldChg chg="addSp delSp modSp mod">
        <pc:chgData name="TEON (Tetiana Onyshchenko)" userId="141dee89-0996-4114-a23a-1a3ecd503b44" providerId="ADAL" clId="{26961134-9833-4CDB-B5CD-2479AC5EAE2D}" dt="2023-01-25T10:05:23.700" v="3530" actId="1076"/>
        <pc:sldMkLst>
          <pc:docMk/>
          <pc:sldMk cId="2508602278" sldId="2096975490"/>
        </pc:sldMkLst>
        <pc:spChg chg="mod">
          <ac:chgData name="TEON (Tetiana Onyshchenko)" userId="141dee89-0996-4114-a23a-1a3ecd503b44" providerId="ADAL" clId="{26961134-9833-4CDB-B5CD-2479AC5EAE2D}" dt="2023-01-24T12:55:54.244" v="565" actId="122"/>
          <ac:spMkLst>
            <pc:docMk/>
            <pc:sldMk cId="2508602278" sldId="2096975490"/>
            <ac:spMk id="2" creationId="{87BCE56F-FF9C-4D48-91CC-0312FAE57798}"/>
          </ac:spMkLst>
        </pc:spChg>
        <pc:spChg chg="mod">
          <ac:chgData name="TEON (Tetiana Onyshchenko)" userId="141dee89-0996-4114-a23a-1a3ecd503b44" providerId="ADAL" clId="{26961134-9833-4CDB-B5CD-2479AC5EAE2D}" dt="2023-01-25T09:04:31.119" v="3240" actId="14100"/>
          <ac:spMkLst>
            <pc:docMk/>
            <pc:sldMk cId="2508602278" sldId="2096975490"/>
            <ac:spMk id="4" creationId="{FF4CB072-A459-4C32-9843-007D2BA6932B}"/>
          </ac:spMkLst>
        </pc:spChg>
        <pc:spChg chg="del mod">
          <ac:chgData name="TEON (Tetiana Onyshchenko)" userId="141dee89-0996-4114-a23a-1a3ecd503b44" providerId="ADAL" clId="{26961134-9833-4CDB-B5CD-2479AC5EAE2D}" dt="2023-01-24T12:57:54.728" v="594" actId="478"/>
          <ac:spMkLst>
            <pc:docMk/>
            <pc:sldMk cId="2508602278" sldId="2096975490"/>
            <ac:spMk id="6" creationId="{D3AD3789-B5B5-4E7C-B9C9-26CE49583682}"/>
          </ac:spMkLst>
        </pc:spChg>
        <pc:spChg chg="mod">
          <ac:chgData name="TEON (Tetiana Onyshchenko)" userId="141dee89-0996-4114-a23a-1a3ecd503b44" providerId="ADAL" clId="{26961134-9833-4CDB-B5CD-2479AC5EAE2D}" dt="2023-01-25T10:05:16.559" v="3528" actId="1076"/>
          <ac:spMkLst>
            <pc:docMk/>
            <pc:sldMk cId="2508602278" sldId="2096975490"/>
            <ac:spMk id="9" creationId="{E7329BE2-7970-495E-A1F8-F6D5A041C0D9}"/>
          </ac:spMkLst>
        </pc:spChg>
        <pc:spChg chg="mod">
          <ac:chgData name="TEON (Tetiana Onyshchenko)" userId="141dee89-0996-4114-a23a-1a3ecd503b44" providerId="ADAL" clId="{26961134-9833-4CDB-B5CD-2479AC5EAE2D}" dt="2023-01-25T10:05:23.700" v="3530" actId="1076"/>
          <ac:spMkLst>
            <pc:docMk/>
            <pc:sldMk cId="2508602278" sldId="2096975490"/>
            <ac:spMk id="11" creationId="{C04B9080-0E63-4B71-887E-BC374F772C1D}"/>
          </ac:spMkLst>
        </pc:spChg>
        <pc:spChg chg="add del mod">
          <ac:chgData name="TEON (Tetiana Onyshchenko)" userId="141dee89-0996-4114-a23a-1a3ecd503b44" providerId="ADAL" clId="{26961134-9833-4CDB-B5CD-2479AC5EAE2D}" dt="2023-01-24T12:57:54.728" v="594" actId="478"/>
          <ac:spMkLst>
            <pc:docMk/>
            <pc:sldMk cId="2508602278" sldId="2096975490"/>
            <ac:spMk id="12" creationId="{5D69404B-5630-4797-9E0C-6EC0FC0BCCBA}"/>
          </ac:spMkLst>
        </pc:spChg>
        <pc:picChg chg="mod modCrop">
          <ac:chgData name="TEON (Tetiana Onyshchenko)" userId="141dee89-0996-4114-a23a-1a3ecd503b44" providerId="ADAL" clId="{26961134-9833-4CDB-B5CD-2479AC5EAE2D}" dt="2023-01-25T10:05:04.504" v="3527" actId="1076"/>
          <ac:picMkLst>
            <pc:docMk/>
            <pc:sldMk cId="2508602278" sldId="2096975490"/>
            <ac:picMk id="8" creationId="{63C06B39-D814-4604-B323-1528825E5C99}"/>
          </ac:picMkLst>
        </pc:picChg>
        <pc:picChg chg="del mod">
          <ac:chgData name="TEON (Tetiana Onyshchenko)" userId="141dee89-0996-4114-a23a-1a3ecd503b44" providerId="ADAL" clId="{26961134-9833-4CDB-B5CD-2479AC5EAE2D}" dt="2023-01-24T12:47:19.607" v="425" actId="478"/>
          <ac:picMkLst>
            <pc:docMk/>
            <pc:sldMk cId="2508602278" sldId="2096975490"/>
            <ac:picMk id="10" creationId="{393604C6-DAA5-4C0C-B56C-A36A641454F6}"/>
          </ac:picMkLst>
        </pc:picChg>
        <pc:cxnChg chg="add del mod">
          <ac:chgData name="TEON (Tetiana Onyshchenko)" userId="141dee89-0996-4114-a23a-1a3ecd503b44" providerId="ADAL" clId="{26961134-9833-4CDB-B5CD-2479AC5EAE2D}" dt="2023-01-24T12:57:54.728" v="594" actId="478"/>
          <ac:cxnSpMkLst>
            <pc:docMk/>
            <pc:sldMk cId="2508602278" sldId="2096975490"/>
            <ac:cxnSpMk id="7" creationId="{962A9C41-367B-4B81-939C-F9A8F4E2B79D}"/>
          </ac:cxnSpMkLst>
        </pc:cxnChg>
      </pc:sldChg>
      <pc:sldChg chg="modSp mod">
        <pc:chgData name="TEON (Tetiana Onyshchenko)" userId="141dee89-0996-4114-a23a-1a3ecd503b44" providerId="ADAL" clId="{26961134-9833-4CDB-B5CD-2479AC5EAE2D}" dt="2023-01-24T13:20:12.499" v="743" actId="1076"/>
        <pc:sldMkLst>
          <pc:docMk/>
          <pc:sldMk cId="3577943826" sldId="2096975491"/>
        </pc:sldMkLst>
        <pc:spChg chg="mod">
          <ac:chgData name="TEON (Tetiana Onyshchenko)" userId="141dee89-0996-4114-a23a-1a3ecd503b44" providerId="ADAL" clId="{26961134-9833-4CDB-B5CD-2479AC5EAE2D}" dt="2023-01-24T13:20:01.445" v="741" actId="1076"/>
          <ac:spMkLst>
            <pc:docMk/>
            <pc:sldMk cId="3577943826" sldId="2096975491"/>
            <ac:spMk id="40" creationId="{9DE7B332-611E-463A-BA30-610C5C717139}"/>
          </ac:spMkLst>
        </pc:spChg>
        <pc:spChg chg="mod">
          <ac:chgData name="TEON (Tetiana Onyshchenko)" userId="141dee89-0996-4114-a23a-1a3ecd503b44" providerId="ADAL" clId="{26961134-9833-4CDB-B5CD-2479AC5EAE2D}" dt="2023-01-24T13:20:08.186" v="742" actId="1076"/>
          <ac:spMkLst>
            <pc:docMk/>
            <pc:sldMk cId="3577943826" sldId="2096975491"/>
            <ac:spMk id="41" creationId="{03B22693-C1B9-4CBE-8AF1-50105728DC47}"/>
          </ac:spMkLst>
        </pc:spChg>
        <pc:spChg chg="mod">
          <ac:chgData name="TEON (Tetiana Onyshchenko)" userId="141dee89-0996-4114-a23a-1a3ecd503b44" providerId="ADAL" clId="{26961134-9833-4CDB-B5CD-2479AC5EAE2D}" dt="2023-01-24T13:20:12.499" v="743" actId="1076"/>
          <ac:spMkLst>
            <pc:docMk/>
            <pc:sldMk cId="3577943826" sldId="2096975491"/>
            <ac:spMk id="45" creationId="{2377E3CC-1A12-4CE8-82B6-0C37D51C89D6}"/>
          </ac:spMkLst>
        </pc:spChg>
        <pc:grpChg chg="mod">
          <ac:chgData name="TEON (Tetiana Onyshchenko)" userId="141dee89-0996-4114-a23a-1a3ecd503b44" providerId="ADAL" clId="{26961134-9833-4CDB-B5CD-2479AC5EAE2D}" dt="2023-01-24T13:20:12.499" v="743" actId="1076"/>
          <ac:grpSpMkLst>
            <pc:docMk/>
            <pc:sldMk cId="3577943826" sldId="2096975491"/>
            <ac:grpSpMk id="42" creationId="{D66DA2DA-3CE7-4A19-A795-8C6069D32ECD}"/>
          </ac:grpSpMkLst>
        </pc:grpChg>
      </pc:sldChg>
      <pc:sldChg chg="delSp mod">
        <pc:chgData name="TEON (Tetiana Onyshchenko)" userId="141dee89-0996-4114-a23a-1a3ecd503b44" providerId="ADAL" clId="{26961134-9833-4CDB-B5CD-2479AC5EAE2D}" dt="2023-01-24T13:24:58.349" v="798" actId="478"/>
        <pc:sldMkLst>
          <pc:docMk/>
          <pc:sldMk cId="1819478486" sldId="2096975492"/>
        </pc:sldMkLst>
        <pc:spChg chg="del">
          <ac:chgData name="TEON (Tetiana Onyshchenko)" userId="141dee89-0996-4114-a23a-1a3ecd503b44" providerId="ADAL" clId="{26961134-9833-4CDB-B5CD-2479AC5EAE2D}" dt="2023-01-24T13:24:58.349" v="798" actId="478"/>
          <ac:spMkLst>
            <pc:docMk/>
            <pc:sldMk cId="1819478486" sldId="2096975492"/>
            <ac:spMk id="9" creationId="{65005360-1781-4375-A9D3-7D42F797F4DB}"/>
          </ac:spMkLst>
        </pc:spChg>
      </pc:sldChg>
      <pc:sldChg chg="delSp mod">
        <pc:chgData name="TEON (Tetiana Onyshchenko)" userId="141dee89-0996-4114-a23a-1a3ecd503b44" providerId="ADAL" clId="{26961134-9833-4CDB-B5CD-2479AC5EAE2D}" dt="2023-01-24T13:25:06.803" v="799" actId="478"/>
        <pc:sldMkLst>
          <pc:docMk/>
          <pc:sldMk cId="249132198" sldId="2096975493"/>
        </pc:sldMkLst>
        <pc:spChg chg="del">
          <ac:chgData name="TEON (Tetiana Onyshchenko)" userId="141dee89-0996-4114-a23a-1a3ecd503b44" providerId="ADAL" clId="{26961134-9833-4CDB-B5CD-2479AC5EAE2D}" dt="2023-01-24T13:25:06.803" v="799" actId="478"/>
          <ac:spMkLst>
            <pc:docMk/>
            <pc:sldMk cId="249132198" sldId="2096975493"/>
            <ac:spMk id="9" creationId="{65005360-1781-4375-A9D3-7D42F797F4DB}"/>
          </ac:spMkLst>
        </pc:spChg>
      </pc:sldChg>
      <pc:sldChg chg="addSp delSp modSp mod">
        <pc:chgData name="TEON (Tetiana Onyshchenko)" userId="141dee89-0996-4114-a23a-1a3ecd503b44" providerId="ADAL" clId="{26961134-9833-4CDB-B5CD-2479AC5EAE2D}" dt="2023-01-25T09:19:56.410" v="3364" actId="1076"/>
        <pc:sldMkLst>
          <pc:docMk/>
          <pc:sldMk cId="4042494618" sldId="2096975494"/>
        </pc:sldMkLst>
        <pc:spChg chg="mod">
          <ac:chgData name="TEON (Tetiana Onyshchenko)" userId="141dee89-0996-4114-a23a-1a3ecd503b44" providerId="ADAL" clId="{26961134-9833-4CDB-B5CD-2479AC5EAE2D}" dt="2023-01-24T19:03:01.459" v="2811" actId="404"/>
          <ac:spMkLst>
            <pc:docMk/>
            <pc:sldMk cId="4042494618" sldId="2096975494"/>
            <ac:spMk id="2" creationId="{87BCE56F-FF9C-4D48-91CC-0312FAE57798}"/>
          </ac:spMkLst>
        </pc:spChg>
        <pc:spChg chg="mod">
          <ac:chgData name="TEON (Tetiana Onyshchenko)" userId="141dee89-0996-4114-a23a-1a3ecd503b44" providerId="ADAL" clId="{26961134-9833-4CDB-B5CD-2479AC5EAE2D}" dt="2023-01-25T09:19:50.450" v="3363" actId="2711"/>
          <ac:spMkLst>
            <pc:docMk/>
            <pc:sldMk cId="4042494618" sldId="2096975494"/>
            <ac:spMk id="4" creationId="{FF4CB072-A459-4C32-9843-007D2BA6932B}"/>
          </ac:spMkLst>
        </pc:spChg>
        <pc:spChg chg="mod">
          <ac:chgData name="TEON (Tetiana Onyshchenko)" userId="141dee89-0996-4114-a23a-1a3ecd503b44" providerId="ADAL" clId="{26961134-9833-4CDB-B5CD-2479AC5EAE2D}" dt="2023-01-25T09:19:56.410" v="3364" actId="1076"/>
          <ac:spMkLst>
            <pc:docMk/>
            <pc:sldMk cId="4042494618" sldId="2096975494"/>
            <ac:spMk id="5" creationId="{9DFCFDAA-0EF5-4395-A6E8-6A71C773DC8A}"/>
          </ac:spMkLst>
        </pc:spChg>
        <pc:spChg chg="del">
          <ac:chgData name="TEON (Tetiana Onyshchenko)" userId="141dee89-0996-4114-a23a-1a3ecd503b44" providerId="ADAL" clId="{26961134-9833-4CDB-B5CD-2479AC5EAE2D}" dt="2023-01-24T19:02:42.933" v="2802" actId="478"/>
          <ac:spMkLst>
            <pc:docMk/>
            <pc:sldMk cId="4042494618" sldId="2096975494"/>
            <ac:spMk id="6" creationId="{654B7BAB-1CA8-494A-8FAB-8A225E5CA7E5}"/>
          </ac:spMkLst>
        </pc:spChg>
        <pc:picChg chg="add mod ord">
          <ac:chgData name="TEON (Tetiana Onyshchenko)" userId="141dee89-0996-4114-a23a-1a3ecd503b44" providerId="ADAL" clId="{26961134-9833-4CDB-B5CD-2479AC5EAE2D}" dt="2023-01-24T19:02:53.315" v="2805" actId="167"/>
          <ac:picMkLst>
            <pc:docMk/>
            <pc:sldMk cId="4042494618" sldId="2096975494"/>
            <ac:picMk id="7" creationId="{53624C80-3CBA-46B2-AFBF-31318EE312C8}"/>
          </ac:picMkLst>
        </pc:picChg>
      </pc:sldChg>
      <pc:sldChg chg="addSp delSp modSp mod">
        <pc:chgData name="TEON (Tetiana Onyshchenko)" userId="141dee89-0996-4114-a23a-1a3ecd503b44" providerId="ADAL" clId="{26961134-9833-4CDB-B5CD-2479AC5EAE2D}" dt="2023-01-25T09:20:10.811" v="3367" actId="1076"/>
        <pc:sldMkLst>
          <pc:docMk/>
          <pc:sldMk cId="4064214600" sldId="2096975495"/>
        </pc:sldMkLst>
        <pc:spChg chg="mod">
          <ac:chgData name="TEON (Tetiana Onyshchenko)" userId="141dee89-0996-4114-a23a-1a3ecd503b44" providerId="ADAL" clId="{26961134-9833-4CDB-B5CD-2479AC5EAE2D}" dt="2023-01-24T19:03:36.250" v="2821" actId="1076"/>
          <ac:spMkLst>
            <pc:docMk/>
            <pc:sldMk cId="4064214600" sldId="2096975495"/>
            <ac:spMk id="2" creationId="{87BCE56F-FF9C-4D48-91CC-0312FAE57798}"/>
          </ac:spMkLst>
        </pc:spChg>
        <pc:spChg chg="mod">
          <ac:chgData name="TEON (Tetiana Onyshchenko)" userId="141dee89-0996-4114-a23a-1a3ecd503b44" providerId="ADAL" clId="{26961134-9833-4CDB-B5CD-2479AC5EAE2D}" dt="2023-01-25T09:20:08.745" v="3366" actId="1076"/>
          <ac:spMkLst>
            <pc:docMk/>
            <pc:sldMk cId="4064214600" sldId="2096975495"/>
            <ac:spMk id="4" creationId="{FF4CB072-A459-4C32-9843-007D2BA6932B}"/>
          </ac:spMkLst>
        </pc:spChg>
        <pc:spChg chg="mod">
          <ac:chgData name="TEON (Tetiana Onyshchenko)" userId="141dee89-0996-4114-a23a-1a3ecd503b44" providerId="ADAL" clId="{26961134-9833-4CDB-B5CD-2479AC5EAE2D}" dt="2023-01-25T09:20:10.811" v="3367" actId="1076"/>
          <ac:spMkLst>
            <pc:docMk/>
            <pc:sldMk cId="4064214600" sldId="2096975495"/>
            <ac:spMk id="5" creationId="{9DFCFDAA-0EF5-4395-A6E8-6A71C773DC8A}"/>
          </ac:spMkLst>
        </pc:spChg>
        <pc:spChg chg="del">
          <ac:chgData name="TEON (Tetiana Onyshchenko)" userId="141dee89-0996-4114-a23a-1a3ecd503b44" providerId="ADAL" clId="{26961134-9833-4CDB-B5CD-2479AC5EAE2D}" dt="2023-01-24T13:29:54.906" v="801" actId="478"/>
          <ac:spMkLst>
            <pc:docMk/>
            <pc:sldMk cId="4064214600" sldId="2096975495"/>
            <ac:spMk id="6" creationId="{43F7F632-A896-4669-8E33-1FCBF3724DD3}"/>
          </ac:spMkLst>
        </pc:spChg>
        <pc:picChg chg="add mod ord">
          <ac:chgData name="TEON (Tetiana Onyshchenko)" userId="141dee89-0996-4114-a23a-1a3ecd503b44" providerId="ADAL" clId="{26961134-9833-4CDB-B5CD-2479AC5EAE2D}" dt="2023-01-24T19:03:23.942" v="2816" actId="167"/>
          <ac:picMkLst>
            <pc:docMk/>
            <pc:sldMk cId="4064214600" sldId="2096975495"/>
            <ac:picMk id="7" creationId="{0AD1D075-75A7-45F2-BD19-87B3DE0B2334}"/>
          </ac:picMkLst>
        </pc:picChg>
      </pc:sldChg>
      <pc:sldChg chg="addSp delSp modSp mod ord">
        <pc:chgData name="TEON (Tetiana Onyshchenko)" userId="141dee89-0996-4114-a23a-1a3ecd503b44" providerId="ADAL" clId="{26961134-9833-4CDB-B5CD-2479AC5EAE2D}" dt="2023-01-25T09:07:40.383" v="3298" actId="1076"/>
        <pc:sldMkLst>
          <pc:docMk/>
          <pc:sldMk cId="2658648311" sldId="2096975499"/>
        </pc:sldMkLst>
        <pc:spChg chg="mod">
          <ac:chgData name="TEON (Tetiana Onyshchenko)" userId="141dee89-0996-4114-a23a-1a3ecd503b44" providerId="ADAL" clId="{26961134-9833-4CDB-B5CD-2479AC5EAE2D}" dt="2023-01-25T09:07:39.065" v="3297" actId="1076"/>
          <ac:spMkLst>
            <pc:docMk/>
            <pc:sldMk cId="2658648311" sldId="2096975499"/>
            <ac:spMk id="4" creationId="{FF4CB072-A459-4C32-9843-007D2BA6932B}"/>
          </ac:spMkLst>
        </pc:spChg>
        <pc:spChg chg="del">
          <ac:chgData name="TEON (Tetiana Onyshchenko)" userId="141dee89-0996-4114-a23a-1a3ecd503b44" providerId="ADAL" clId="{26961134-9833-4CDB-B5CD-2479AC5EAE2D}" dt="2023-01-24T12:56:49.751" v="581" actId="478"/>
          <ac:spMkLst>
            <pc:docMk/>
            <pc:sldMk cId="2658648311" sldId="2096975499"/>
            <ac:spMk id="6" creationId="{D3AD3789-B5B5-4E7C-B9C9-26CE49583682}"/>
          </ac:spMkLst>
        </pc:spChg>
        <pc:picChg chg="add mod">
          <ac:chgData name="TEON (Tetiana Onyshchenko)" userId="141dee89-0996-4114-a23a-1a3ecd503b44" providerId="ADAL" clId="{26961134-9833-4CDB-B5CD-2479AC5EAE2D}" dt="2023-01-25T09:07:30.618" v="3294" actId="14100"/>
          <ac:picMkLst>
            <pc:docMk/>
            <pc:sldMk cId="2658648311" sldId="2096975499"/>
            <ac:picMk id="5" creationId="{AB903BF9-EC5D-493E-AEE6-F58C761CCABC}"/>
          </ac:picMkLst>
        </pc:picChg>
        <pc:picChg chg="mod ord">
          <ac:chgData name="TEON (Tetiana Onyshchenko)" userId="141dee89-0996-4114-a23a-1a3ecd503b44" providerId="ADAL" clId="{26961134-9833-4CDB-B5CD-2479AC5EAE2D}" dt="2023-01-25T09:07:40.383" v="3298" actId="1076"/>
          <ac:picMkLst>
            <pc:docMk/>
            <pc:sldMk cId="2658648311" sldId="2096975499"/>
            <ac:picMk id="8" creationId="{5EE9A4CF-2F14-4E88-A698-B4362BE77DE8}"/>
          </ac:picMkLst>
        </pc:picChg>
      </pc:sldChg>
      <pc:sldChg chg="delSp mod">
        <pc:chgData name="TEON (Tetiana Onyshchenko)" userId="141dee89-0996-4114-a23a-1a3ecd503b44" providerId="ADAL" clId="{26961134-9833-4CDB-B5CD-2479AC5EAE2D}" dt="2023-01-24T13:25:23.151" v="800" actId="478"/>
        <pc:sldMkLst>
          <pc:docMk/>
          <pc:sldMk cId="2309091816" sldId="2096975502"/>
        </pc:sldMkLst>
        <pc:spChg chg="del">
          <ac:chgData name="TEON (Tetiana Onyshchenko)" userId="141dee89-0996-4114-a23a-1a3ecd503b44" providerId="ADAL" clId="{26961134-9833-4CDB-B5CD-2479AC5EAE2D}" dt="2023-01-24T13:25:23.151" v="800" actId="478"/>
          <ac:spMkLst>
            <pc:docMk/>
            <pc:sldMk cId="2309091816" sldId="2096975502"/>
            <ac:spMk id="9" creationId="{65005360-1781-4375-A9D3-7D42F797F4DB}"/>
          </ac:spMkLst>
        </pc:spChg>
      </pc:sldChg>
      <pc:sldChg chg="addSp delSp modSp mod">
        <pc:chgData name="TEON (Tetiana Onyshchenko)" userId="141dee89-0996-4114-a23a-1a3ecd503b44" providerId="ADAL" clId="{26961134-9833-4CDB-B5CD-2479AC5EAE2D}" dt="2023-01-25T09:25:00.386" v="3402" actId="207"/>
        <pc:sldMkLst>
          <pc:docMk/>
          <pc:sldMk cId="704736" sldId="2096975503"/>
        </pc:sldMkLst>
        <pc:spChg chg="mod">
          <ac:chgData name="TEON (Tetiana Onyshchenko)" userId="141dee89-0996-4114-a23a-1a3ecd503b44" providerId="ADAL" clId="{26961134-9833-4CDB-B5CD-2479AC5EAE2D}" dt="2023-01-24T19:04:44.637" v="2835" actId="122"/>
          <ac:spMkLst>
            <pc:docMk/>
            <pc:sldMk cId="704736" sldId="2096975503"/>
            <ac:spMk id="2" creationId="{87BCE56F-FF9C-4D48-91CC-0312FAE57798}"/>
          </ac:spMkLst>
        </pc:spChg>
        <pc:spChg chg="mod">
          <ac:chgData name="TEON (Tetiana Onyshchenko)" userId="141dee89-0996-4114-a23a-1a3ecd503b44" providerId="ADAL" clId="{26961134-9833-4CDB-B5CD-2479AC5EAE2D}" dt="2023-01-24T19:04:36.862" v="2831" actId="1076"/>
          <ac:spMkLst>
            <pc:docMk/>
            <pc:sldMk cId="704736" sldId="2096975503"/>
            <ac:spMk id="4" creationId="{FF4CB072-A459-4C32-9843-007D2BA6932B}"/>
          </ac:spMkLst>
        </pc:spChg>
        <pc:spChg chg="mod">
          <ac:chgData name="TEON (Tetiana Onyshchenko)" userId="141dee89-0996-4114-a23a-1a3ecd503b44" providerId="ADAL" clId="{26961134-9833-4CDB-B5CD-2479AC5EAE2D}" dt="2023-01-25T09:25:00.386" v="3402" actId="207"/>
          <ac:spMkLst>
            <pc:docMk/>
            <pc:sldMk cId="704736" sldId="2096975503"/>
            <ac:spMk id="5" creationId="{9DFCFDAA-0EF5-4395-A6E8-6A71C773DC8A}"/>
          </ac:spMkLst>
        </pc:spChg>
        <pc:spChg chg="del">
          <ac:chgData name="TEON (Tetiana Onyshchenko)" userId="141dee89-0996-4114-a23a-1a3ecd503b44" providerId="ADAL" clId="{26961134-9833-4CDB-B5CD-2479AC5EAE2D}" dt="2023-01-24T17:20:21.436" v="1840" actId="478"/>
          <ac:spMkLst>
            <pc:docMk/>
            <pc:sldMk cId="704736" sldId="2096975503"/>
            <ac:spMk id="6" creationId="{F4390BBE-1EEB-40C4-A0DD-1BE278DCEBB8}"/>
          </ac:spMkLst>
        </pc:spChg>
        <pc:picChg chg="add mod ord">
          <ac:chgData name="TEON (Tetiana Onyshchenko)" userId="141dee89-0996-4114-a23a-1a3ecd503b44" providerId="ADAL" clId="{26961134-9833-4CDB-B5CD-2479AC5EAE2D}" dt="2023-01-24T19:04:21.207" v="2828" actId="167"/>
          <ac:picMkLst>
            <pc:docMk/>
            <pc:sldMk cId="704736" sldId="2096975503"/>
            <ac:picMk id="7" creationId="{7AB9F8AF-BECA-484B-B449-70EF87A0D166}"/>
          </ac:picMkLst>
        </pc:picChg>
      </pc:sldChg>
      <pc:sldChg chg="delSp modSp mod">
        <pc:chgData name="TEON (Tetiana Onyshchenko)" userId="141dee89-0996-4114-a23a-1a3ecd503b44" providerId="ADAL" clId="{26961134-9833-4CDB-B5CD-2479AC5EAE2D}" dt="2023-01-24T17:20:16.581" v="1839" actId="20577"/>
        <pc:sldMkLst>
          <pc:docMk/>
          <pc:sldMk cId="1800236815" sldId="2096975504"/>
        </pc:sldMkLst>
        <pc:spChg chg="mod">
          <ac:chgData name="TEON (Tetiana Onyshchenko)" userId="141dee89-0996-4114-a23a-1a3ecd503b44" providerId="ADAL" clId="{26961134-9833-4CDB-B5CD-2479AC5EAE2D}" dt="2023-01-24T17:20:16.581" v="1839" actId="20577"/>
          <ac:spMkLst>
            <pc:docMk/>
            <pc:sldMk cId="1800236815" sldId="2096975504"/>
            <ac:spMk id="2" creationId="{D79EFFAB-5031-47FE-BAA9-D10A1AA2A5CF}"/>
          </ac:spMkLst>
        </pc:spChg>
        <pc:spChg chg="del">
          <ac:chgData name="TEON (Tetiana Onyshchenko)" userId="141dee89-0996-4114-a23a-1a3ecd503b44" providerId="ADAL" clId="{26961134-9833-4CDB-B5CD-2479AC5EAE2D}" dt="2023-01-24T17:20:11.184" v="1837" actId="478"/>
          <ac:spMkLst>
            <pc:docMk/>
            <pc:sldMk cId="1800236815" sldId="2096975504"/>
            <ac:spMk id="9" creationId="{65005360-1781-4375-A9D3-7D42F797F4DB}"/>
          </ac:spMkLst>
        </pc:spChg>
      </pc:sldChg>
      <pc:sldChg chg="addSp delSp modSp mod">
        <pc:chgData name="TEON (Tetiana Onyshchenko)" userId="141dee89-0996-4114-a23a-1a3ecd503b44" providerId="ADAL" clId="{26961134-9833-4CDB-B5CD-2479AC5EAE2D}" dt="2023-01-25T09:19:09.333" v="3359" actId="1076"/>
        <pc:sldMkLst>
          <pc:docMk/>
          <pc:sldMk cId="2605489440" sldId="2096975505"/>
        </pc:sldMkLst>
        <pc:spChg chg="mod">
          <ac:chgData name="TEON (Tetiana Onyshchenko)" userId="141dee89-0996-4114-a23a-1a3ecd503b44" providerId="ADAL" clId="{26961134-9833-4CDB-B5CD-2479AC5EAE2D}" dt="2023-01-24T19:01:55.977" v="2791" actId="1076"/>
          <ac:spMkLst>
            <pc:docMk/>
            <pc:sldMk cId="2605489440" sldId="2096975505"/>
            <ac:spMk id="2" creationId="{87BCE56F-FF9C-4D48-91CC-0312FAE57798}"/>
          </ac:spMkLst>
        </pc:spChg>
        <pc:spChg chg="mod">
          <ac:chgData name="TEON (Tetiana Onyshchenko)" userId="141dee89-0996-4114-a23a-1a3ecd503b44" providerId="ADAL" clId="{26961134-9833-4CDB-B5CD-2479AC5EAE2D}" dt="2023-01-25T09:19:09.333" v="3359" actId="1076"/>
          <ac:spMkLst>
            <pc:docMk/>
            <pc:sldMk cId="2605489440" sldId="2096975505"/>
            <ac:spMk id="4" creationId="{FF4CB072-A459-4C32-9843-007D2BA6932B}"/>
          </ac:spMkLst>
        </pc:spChg>
        <pc:spChg chg="del">
          <ac:chgData name="TEON (Tetiana Onyshchenko)" userId="141dee89-0996-4114-a23a-1a3ecd503b44" providerId="ADAL" clId="{26961134-9833-4CDB-B5CD-2479AC5EAE2D}" dt="2023-01-24T13:16:52.809" v="690" actId="478"/>
          <ac:spMkLst>
            <pc:docMk/>
            <pc:sldMk cId="2605489440" sldId="2096975505"/>
            <ac:spMk id="6" creationId="{D3AD3789-B5B5-4E7C-B9C9-26CE49583682}"/>
          </ac:spMkLst>
        </pc:spChg>
        <pc:picChg chg="add mod ord">
          <ac:chgData name="TEON (Tetiana Onyshchenko)" userId="141dee89-0996-4114-a23a-1a3ecd503b44" providerId="ADAL" clId="{26961134-9833-4CDB-B5CD-2479AC5EAE2D}" dt="2023-01-24T19:01:58.564" v="2792" actId="14100"/>
          <ac:picMkLst>
            <pc:docMk/>
            <pc:sldMk cId="2605489440" sldId="2096975505"/>
            <ac:picMk id="5" creationId="{633EEA50-03BA-45F0-B30A-273568A426BB}"/>
          </ac:picMkLst>
        </pc:picChg>
      </pc:sldChg>
      <pc:sldChg chg="addSp delSp modSp mod">
        <pc:chgData name="TEON (Tetiana Onyshchenko)" userId="141dee89-0996-4114-a23a-1a3ecd503b44" providerId="ADAL" clId="{26961134-9833-4CDB-B5CD-2479AC5EAE2D}" dt="2023-01-24T19:05:25.937" v="2845" actId="1076"/>
        <pc:sldMkLst>
          <pc:docMk/>
          <pc:sldMk cId="699768347" sldId="2096975506"/>
        </pc:sldMkLst>
        <pc:spChg chg="mod">
          <ac:chgData name="TEON (Tetiana Onyshchenko)" userId="141dee89-0996-4114-a23a-1a3ecd503b44" providerId="ADAL" clId="{26961134-9833-4CDB-B5CD-2479AC5EAE2D}" dt="2023-01-24T19:05:19.424" v="2843" actId="122"/>
          <ac:spMkLst>
            <pc:docMk/>
            <pc:sldMk cId="699768347" sldId="2096975506"/>
            <ac:spMk id="10" creationId="{8AF47BF1-4055-427C-BE7B-070739902046}"/>
          </ac:spMkLst>
        </pc:spChg>
        <pc:spChg chg="del">
          <ac:chgData name="TEON (Tetiana Onyshchenko)" userId="141dee89-0996-4114-a23a-1a3ecd503b44" providerId="ADAL" clId="{26961134-9833-4CDB-B5CD-2479AC5EAE2D}" dt="2023-01-24T17:20:33.640" v="1841" actId="478"/>
          <ac:spMkLst>
            <pc:docMk/>
            <pc:sldMk cId="699768347" sldId="2096975506"/>
            <ac:spMk id="11" creationId="{068FA53A-D684-442D-A7CA-5AD5ADA50B31}"/>
          </ac:spMkLst>
        </pc:spChg>
        <pc:grpChg chg="mod">
          <ac:chgData name="TEON (Tetiana Onyshchenko)" userId="141dee89-0996-4114-a23a-1a3ecd503b44" providerId="ADAL" clId="{26961134-9833-4CDB-B5CD-2479AC5EAE2D}" dt="2023-01-24T19:05:25.937" v="2845" actId="1076"/>
          <ac:grpSpMkLst>
            <pc:docMk/>
            <pc:sldMk cId="699768347" sldId="2096975506"/>
            <ac:grpSpMk id="7" creationId="{9F26A2DC-98F8-48F5-9F6F-78AA5D2611E2}"/>
          </ac:grpSpMkLst>
        </pc:grpChg>
        <pc:picChg chg="mod">
          <ac:chgData name="TEON (Tetiana Onyshchenko)" userId="141dee89-0996-4114-a23a-1a3ecd503b44" providerId="ADAL" clId="{26961134-9833-4CDB-B5CD-2479AC5EAE2D}" dt="2023-01-24T19:05:11.946" v="2840" actId="208"/>
          <ac:picMkLst>
            <pc:docMk/>
            <pc:sldMk cId="699768347" sldId="2096975506"/>
            <ac:picMk id="8" creationId="{B34F420B-D81B-4AB2-A5F7-3C6E4E6A7C2F}"/>
          </ac:picMkLst>
        </pc:picChg>
        <pc:picChg chg="mod">
          <ac:chgData name="TEON (Tetiana Onyshchenko)" userId="141dee89-0996-4114-a23a-1a3ecd503b44" providerId="ADAL" clId="{26961134-9833-4CDB-B5CD-2479AC5EAE2D}" dt="2023-01-24T19:05:11.946" v="2840" actId="208"/>
          <ac:picMkLst>
            <pc:docMk/>
            <pc:sldMk cId="699768347" sldId="2096975506"/>
            <ac:picMk id="9" creationId="{6048114B-1983-4822-A60B-0CAB7C52F1E8}"/>
          </ac:picMkLst>
        </pc:picChg>
        <pc:picChg chg="add mod ord">
          <ac:chgData name="TEON (Tetiana Onyshchenko)" userId="141dee89-0996-4114-a23a-1a3ecd503b44" providerId="ADAL" clId="{26961134-9833-4CDB-B5CD-2479AC5EAE2D}" dt="2023-01-24T19:05:01.458" v="2837" actId="167"/>
          <ac:picMkLst>
            <pc:docMk/>
            <pc:sldMk cId="699768347" sldId="2096975506"/>
            <ac:picMk id="12" creationId="{7EAFB756-0399-4371-9357-9990FF7B003D}"/>
          </ac:picMkLst>
        </pc:picChg>
      </pc:sldChg>
      <pc:sldChg chg="addSp delSp modSp mod">
        <pc:chgData name="TEON (Tetiana Onyshchenko)" userId="141dee89-0996-4114-a23a-1a3ecd503b44" providerId="ADAL" clId="{26961134-9833-4CDB-B5CD-2479AC5EAE2D}" dt="2023-01-24T17:43:47.385" v="1980" actId="1076"/>
        <pc:sldMkLst>
          <pc:docMk/>
          <pc:sldMk cId="2541066763" sldId="2096975507"/>
        </pc:sldMkLst>
        <pc:spChg chg="mod">
          <ac:chgData name="TEON (Tetiana Onyshchenko)" userId="141dee89-0996-4114-a23a-1a3ecd503b44" providerId="ADAL" clId="{26961134-9833-4CDB-B5CD-2479AC5EAE2D}" dt="2023-01-24T17:43:31.297" v="1977" actId="1076"/>
          <ac:spMkLst>
            <pc:docMk/>
            <pc:sldMk cId="2541066763" sldId="2096975507"/>
            <ac:spMk id="2" creationId="{D79EFFAB-5031-47FE-BAA9-D10A1AA2A5CF}"/>
          </ac:spMkLst>
        </pc:spChg>
        <pc:spChg chg="mod">
          <ac:chgData name="TEON (Tetiana Onyshchenko)" userId="141dee89-0996-4114-a23a-1a3ecd503b44" providerId="ADAL" clId="{26961134-9833-4CDB-B5CD-2479AC5EAE2D}" dt="2023-01-24T17:43:47.385" v="1980" actId="1076"/>
          <ac:spMkLst>
            <pc:docMk/>
            <pc:sldMk cId="2541066763" sldId="2096975507"/>
            <ac:spMk id="5" creationId="{9E56CC9D-25A3-4AE7-8F16-E4487438E1CC}"/>
          </ac:spMkLst>
        </pc:spChg>
        <pc:spChg chg="del">
          <ac:chgData name="TEON (Tetiana Onyshchenko)" userId="141dee89-0996-4114-a23a-1a3ecd503b44" providerId="ADAL" clId="{26961134-9833-4CDB-B5CD-2479AC5EAE2D}" dt="2023-01-24T17:41:59.516" v="1946" actId="478"/>
          <ac:spMkLst>
            <pc:docMk/>
            <pc:sldMk cId="2541066763" sldId="2096975507"/>
            <ac:spMk id="9" creationId="{65005360-1781-4375-A9D3-7D42F797F4DB}"/>
          </ac:spMkLst>
        </pc:spChg>
        <pc:spChg chg="mod">
          <ac:chgData name="TEON (Tetiana Onyshchenko)" userId="141dee89-0996-4114-a23a-1a3ecd503b44" providerId="ADAL" clId="{26961134-9833-4CDB-B5CD-2479AC5EAE2D}" dt="2023-01-24T17:42:47.919" v="1963" actId="1076"/>
          <ac:spMkLst>
            <pc:docMk/>
            <pc:sldMk cId="2541066763" sldId="2096975507"/>
            <ac:spMk id="11" creationId="{8E56710D-13B5-42C0-8327-580EB5950B55}"/>
          </ac:spMkLst>
        </pc:spChg>
        <pc:spChg chg="add mod">
          <ac:chgData name="TEON (Tetiana Onyshchenko)" userId="141dee89-0996-4114-a23a-1a3ecd503b44" providerId="ADAL" clId="{26961134-9833-4CDB-B5CD-2479AC5EAE2D}" dt="2023-01-24T17:43:26.328" v="1976" actId="20577"/>
          <ac:spMkLst>
            <pc:docMk/>
            <pc:sldMk cId="2541066763" sldId="2096975507"/>
            <ac:spMk id="12" creationId="{57B98E2F-D584-4DB7-8CBB-EEB6A2EF64E4}"/>
          </ac:spMkLst>
        </pc:spChg>
        <pc:picChg chg="mod">
          <ac:chgData name="TEON (Tetiana Onyshchenko)" userId="141dee89-0996-4114-a23a-1a3ecd503b44" providerId="ADAL" clId="{26961134-9833-4CDB-B5CD-2479AC5EAE2D}" dt="2023-01-24T17:42:57.069" v="1966" actId="1076"/>
          <ac:picMkLst>
            <pc:docMk/>
            <pc:sldMk cId="2541066763" sldId="2096975507"/>
            <ac:picMk id="10" creationId="{963550FB-D43A-4088-B371-314312F0F74F}"/>
          </ac:picMkLst>
        </pc:picChg>
      </pc:sldChg>
      <pc:sldChg chg="del">
        <pc:chgData name="TEON (Tetiana Onyshchenko)" userId="141dee89-0996-4114-a23a-1a3ecd503b44" providerId="ADAL" clId="{26961134-9833-4CDB-B5CD-2479AC5EAE2D}" dt="2023-01-24T17:41:35.525" v="1941" actId="47"/>
        <pc:sldMkLst>
          <pc:docMk/>
          <pc:sldMk cId="3108805460" sldId="2096975508"/>
        </pc:sldMkLst>
      </pc:sldChg>
      <pc:sldChg chg="delSp modSp mod">
        <pc:chgData name="TEON (Tetiana Onyshchenko)" userId="141dee89-0996-4114-a23a-1a3ecd503b44" providerId="ADAL" clId="{26961134-9833-4CDB-B5CD-2479AC5EAE2D}" dt="2023-01-24T17:45:40.852" v="2011" actId="1076"/>
        <pc:sldMkLst>
          <pc:docMk/>
          <pc:sldMk cId="1918260185" sldId="2096975509"/>
        </pc:sldMkLst>
        <pc:spChg chg="mod">
          <ac:chgData name="TEON (Tetiana Onyshchenko)" userId="141dee89-0996-4114-a23a-1a3ecd503b44" providerId="ADAL" clId="{26961134-9833-4CDB-B5CD-2479AC5EAE2D}" dt="2023-01-24T17:43:52.464" v="1982" actId="404"/>
          <ac:spMkLst>
            <pc:docMk/>
            <pc:sldMk cId="1918260185" sldId="2096975509"/>
            <ac:spMk id="5" creationId="{9E56CC9D-25A3-4AE7-8F16-E4487438E1CC}"/>
          </ac:spMkLst>
        </pc:spChg>
        <pc:spChg chg="del">
          <ac:chgData name="TEON (Tetiana Onyshchenko)" userId="141dee89-0996-4114-a23a-1a3ecd503b44" providerId="ADAL" clId="{26961134-9833-4CDB-B5CD-2479AC5EAE2D}" dt="2023-01-24T17:43:56.907" v="1983" actId="478"/>
          <ac:spMkLst>
            <pc:docMk/>
            <pc:sldMk cId="1918260185" sldId="2096975509"/>
            <ac:spMk id="9" creationId="{65005360-1781-4375-A9D3-7D42F797F4DB}"/>
          </ac:spMkLst>
        </pc:spChg>
        <pc:graphicFrameChg chg="mod modGraphic">
          <ac:chgData name="TEON (Tetiana Onyshchenko)" userId="141dee89-0996-4114-a23a-1a3ecd503b44" providerId="ADAL" clId="{26961134-9833-4CDB-B5CD-2479AC5EAE2D}" dt="2023-01-24T17:45:40.852" v="2011" actId="1076"/>
          <ac:graphicFrameMkLst>
            <pc:docMk/>
            <pc:sldMk cId="1918260185" sldId="2096975509"/>
            <ac:graphicFrameMk id="3" creationId="{153E7025-54DC-4A83-9635-C0C35431A0C3}"/>
          </ac:graphicFrameMkLst>
        </pc:graphicFrameChg>
      </pc:sldChg>
      <pc:sldChg chg="del">
        <pc:chgData name="TEON (Tetiana Onyshchenko)" userId="141dee89-0996-4114-a23a-1a3ecd503b44" providerId="ADAL" clId="{26961134-9833-4CDB-B5CD-2479AC5EAE2D}" dt="2023-01-24T17:41:36.375" v="1942" actId="47"/>
        <pc:sldMkLst>
          <pc:docMk/>
          <pc:sldMk cId="3062041237" sldId="2096975510"/>
        </pc:sldMkLst>
      </pc:sldChg>
      <pc:sldChg chg="del">
        <pc:chgData name="TEON (Tetiana Onyshchenko)" userId="141dee89-0996-4114-a23a-1a3ecd503b44" providerId="ADAL" clId="{26961134-9833-4CDB-B5CD-2479AC5EAE2D}" dt="2023-01-24T17:41:38.998" v="1943" actId="47"/>
        <pc:sldMkLst>
          <pc:docMk/>
          <pc:sldMk cId="2382331482" sldId="2096975511"/>
        </pc:sldMkLst>
      </pc:sldChg>
      <pc:sldChg chg="delSp modSp del mod">
        <pc:chgData name="TEON (Tetiana Onyshchenko)" userId="141dee89-0996-4114-a23a-1a3ecd503b44" providerId="ADAL" clId="{26961134-9833-4CDB-B5CD-2479AC5EAE2D}" dt="2023-01-24T17:45:44.842" v="2012" actId="47"/>
        <pc:sldMkLst>
          <pc:docMk/>
          <pc:sldMk cId="290526044" sldId="2096975512"/>
        </pc:sldMkLst>
        <pc:spChg chg="mod">
          <ac:chgData name="TEON (Tetiana Onyshchenko)" userId="141dee89-0996-4114-a23a-1a3ecd503b44" providerId="ADAL" clId="{26961134-9833-4CDB-B5CD-2479AC5EAE2D}" dt="2023-01-24T17:44:22.154" v="1991" actId="404"/>
          <ac:spMkLst>
            <pc:docMk/>
            <pc:sldMk cId="290526044" sldId="2096975512"/>
            <ac:spMk id="5" creationId="{9E56CC9D-25A3-4AE7-8F16-E4487438E1CC}"/>
          </ac:spMkLst>
        </pc:spChg>
        <pc:spChg chg="del">
          <ac:chgData name="TEON (Tetiana Onyshchenko)" userId="141dee89-0996-4114-a23a-1a3ecd503b44" providerId="ADAL" clId="{26961134-9833-4CDB-B5CD-2479AC5EAE2D}" dt="2023-01-24T17:44:26.915" v="1992" actId="478"/>
          <ac:spMkLst>
            <pc:docMk/>
            <pc:sldMk cId="290526044" sldId="2096975512"/>
            <ac:spMk id="9" creationId="{65005360-1781-4375-A9D3-7D42F797F4DB}"/>
          </ac:spMkLst>
        </pc:spChg>
        <pc:graphicFrameChg chg="modGraphic">
          <ac:chgData name="TEON (Tetiana Onyshchenko)" userId="141dee89-0996-4114-a23a-1a3ecd503b44" providerId="ADAL" clId="{26961134-9833-4CDB-B5CD-2479AC5EAE2D}" dt="2023-01-24T17:44:45.569" v="1997" actId="404"/>
          <ac:graphicFrameMkLst>
            <pc:docMk/>
            <pc:sldMk cId="290526044" sldId="2096975512"/>
            <ac:graphicFrameMk id="3" creationId="{153E7025-54DC-4A83-9635-C0C35431A0C3}"/>
          </ac:graphicFrameMkLst>
        </pc:graphicFrameChg>
      </pc:sldChg>
      <pc:sldChg chg="del">
        <pc:chgData name="TEON (Tetiana Onyshchenko)" userId="141dee89-0996-4114-a23a-1a3ecd503b44" providerId="ADAL" clId="{26961134-9833-4CDB-B5CD-2479AC5EAE2D}" dt="2023-01-24T17:41:45.291" v="1944" actId="47"/>
        <pc:sldMkLst>
          <pc:docMk/>
          <pc:sldMk cId="996103420" sldId="2096975513"/>
        </pc:sldMkLst>
      </pc:sldChg>
      <pc:sldChg chg="addSp delSp modSp mod">
        <pc:chgData name="TEON (Tetiana Onyshchenko)" userId="141dee89-0996-4114-a23a-1a3ecd503b44" providerId="ADAL" clId="{26961134-9833-4CDB-B5CD-2479AC5EAE2D}" dt="2023-01-24T19:05:49.887" v="2853" actId="1076"/>
        <pc:sldMkLst>
          <pc:docMk/>
          <pc:sldMk cId="2691438315" sldId="2096975515"/>
        </pc:sldMkLst>
        <pc:spChg chg="mod">
          <ac:chgData name="TEON (Tetiana Onyshchenko)" userId="141dee89-0996-4114-a23a-1a3ecd503b44" providerId="ADAL" clId="{26961134-9833-4CDB-B5CD-2479AC5EAE2D}" dt="2023-01-24T19:05:43.581" v="2851" actId="403"/>
          <ac:spMkLst>
            <pc:docMk/>
            <pc:sldMk cId="2691438315" sldId="2096975515"/>
            <ac:spMk id="2" creationId="{87BCE56F-FF9C-4D48-91CC-0312FAE57798}"/>
          </ac:spMkLst>
        </pc:spChg>
        <pc:spChg chg="del">
          <ac:chgData name="TEON (Tetiana Onyshchenko)" userId="141dee89-0996-4114-a23a-1a3ecd503b44" providerId="ADAL" clId="{26961134-9833-4CDB-B5CD-2479AC5EAE2D}" dt="2023-01-24T17:46:38.287" v="2013" actId="478"/>
          <ac:spMkLst>
            <pc:docMk/>
            <pc:sldMk cId="2691438315" sldId="2096975515"/>
            <ac:spMk id="3" creationId="{3B086005-AB78-43E1-9E58-B191379EB837}"/>
          </ac:spMkLst>
        </pc:spChg>
        <pc:picChg chg="add mod ord">
          <ac:chgData name="TEON (Tetiana Onyshchenko)" userId="141dee89-0996-4114-a23a-1a3ecd503b44" providerId="ADAL" clId="{26961134-9833-4CDB-B5CD-2479AC5EAE2D}" dt="2023-01-24T19:05:49.887" v="2853" actId="1076"/>
          <ac:picMkLst>
            <pc:docMk/>
            <pc:sldMk cId="2691438315" sldId="2096975515"/>
            <ac:picMk id="4" creationId="{CF8F827B-68DD-4CCF-ACAE-E3196D64FBFC}"/>
          </ac:picMkLst>
        </pc:picChg>
      </pc:sldChg>
      <pc:sldChg chg="addSp delSp modSp mod">
        <pc:chgData name="TEON (Tetiana Onyshchenko)" userId="141dee89-0996-4114-a23a-1a3ecd503b44" providerId="ADAL" clId="{26961134-9833-4CDB-B5CD-2479AC5EAE2D}" dt="2023-01-24T17:48:26.523" v="2035" actId="1076"/>
        <pc:sldMkLst>
          <pc:docMk/>
          <pc:sldMk cId="979831327" sldId="2096975516"/>
        </pc:sldMkLst>
        <pc:spChg chg="del">
          <ac:chgData name="TEON (Tetiana Onyshchenko)" userId="141dee89-0996-4114-a23a-1a3ecd503b44" providerId="ADAL" clId="{26961134-9833-4CDB-B5CD-2479AC5EAE2D}" dt="2023-01-24T17:46:45.222" v="2016" actId="478"/>
          <ac:spMkLst>
            <pc:docMk/>
            <pc:sldMk cId="979831327" sldId="2096975516"/>
            <ac:spMk id="9" creationId="{65005360-1781-4375-A9D3-7D42F797F4DB}"/>
          </ac:spMkLst>
        </pc:spChg>
        <pc:spChg chg="add del mod">
          <ac:chgData name="TEON (Tetiana Onyshchenko)" userId="141dee89-0996-4114-a23a-1a3ecd503b44" providerId="ADAL" clId="{26961134-9833-4CDB-B5CD-2479AC5EAE2D}" dt="2023-01-24T17:48:26.523" v="2035" actId="1076"/>
          <ac:spMkLst>
            <pc:docMk/>
            <pc:sldMk cId="979831327" sldId="2096975516"/>
            <ac:spMk id="10" creationId="{C7D90FC0-FAE2-410D-B97A-6E3F11D06CE4}"/>
          </ac:spMkLst>
        </pc:spChg>
      </pc:sldChg>
      <pc:sldChg chg="delSp modSp mod">
        <pc:chgData name="TEON (Tetiana Onyshchenko)" userId="141dee89-0996-4114-a23a-1a3ecd503b44" providerId="ADAL" clId="{26961134-9833-4CDB-B5CD-2479AC5EAE2D}" dt="2023-01-24T17:50:28.051" v="2055" actId="6549"/>
        <pc:sldMkLst>
          <pc:docMk/>
          <pc:sldMk cId="1571409208" sldId="2096975517"/>
        </pc:sldMkLst>
        <pc:spChg chg="mod">
          <ac:chgData name="TEON (Tetiana Onyshchenko)" userId="141dee89-0996-4114-a23a-1a3ecd503b44" providerId="ADAL" clId="{26961134-9833-4CDB-B5CD-2479AC5EAE2D}" dt="2023-01-24T17:50:28.051" v="2055" actId="6549"/>
          <ac:spMkLst>
            <pc:docMk/>
            <pc:sldMk cId="1571409208" sldId="2096975517"/>
            <ac:spMk id="2" creationId="{85E4C97A-4437-4194-9643-45C303E5C8C8}"/>
          </ac:spMkLst>
        </pc:spChg>
        <pc:spChg chg="del">
          <ac:chgData name="TEON (Tetiana Onyshchenko)" userId="141dee89-0996-4114-a23a-1a3ecd503b44" providerId="ADAL" clId="{26961134-9833-4CDB-B5CD-2479AC5EAE2D}" dt="2023-01-24T17:49:44.245" v="2046" actId="478"/>
          <ac:spMkLst>
            <pc:docMk/>
            <pc:sldMk cId="1571409208" sldId="2096975517"/>
            <ac:spMk id="9" creationId="{65005360-1781-4375-A9D3-7D42F797F4DB}"/>
          </ac:spMkLst>
        </pc:spChg>
      </pc:sldChg>
      <pc:sldChg chg="delSp mod">
        <pc:chgData name="TEON (Tetiana Onyshchenko)" userId="141dee89-0996-4114-a23a-1a3ecd503b44" providerId="ADAL" clId="{26961134-9833-4CDB-B5CD-2479AC5EAE2D}" dt="2023-01-24T17:49:06.644" v="2036" actId="478"/>
        <pc:sldMkLst>
          <pc:docMk/>
          <pc:sldMk cId="1346921682" sldId="2096975518"/>
        </pc:sldMkLst>
        <pc:spChg chg="del">
          <ac:chgData name="TEON (Tetiana Onyshchenko)" userId="141dee89-0996-4114-a23a-1a3ecd503b44" providerId="ADAL" clId="{26961134-9833-4CDB-B5CD-2479AC5EAE2D}" dt="2023-01-24T17:49:06.644" v="2036" actId="478"/>
          <ac:spMkLst>
            <pc:docMk/>
            <pc:sldMk cId="1346921682" sldId="2096975518"/>
            <ac:spMk id="9" creationId="{65005360-1781-4375-A9D3-7D42F797F4DB}"/>
          </ac:spMkLst>
        </pc:spChg>
      </pc:sldChg>
      <pc:sldChg chg="delSp mod">
        <pc:chgData name="TEON (Tetiana Onyshchenko)" userId="141dee89-0996-4114-a23a-1a3ecd503b44" providerId="ADAL" clId="{26961134-9833-4CDB-B5CD-2479AC5EAE2D}" dt="2023-01-24T17:50:57.032" v="2056" actId="478"/>
        <pc:sldMkLst>
          <pc:docMk/>
          <pc:sldMk cId="1041304789" sldId="2096975519"/>
        </pc:sldMkLst>
        <pc:spChg chg="del">
          <ac:chgData name="TEON (Tetiana Onyshchenko)" userId="141dee89-0996-4114-a23a-1a3ecd503b44" providerId="ADAL" clId="{26961134-9833-4CDB-B5CD-2479AC5EAE2D}" dt="2023-01-24T17:50:57.032" v="2056" actId="478"/>
          <ac:spMkLst>
            <pc:docMk/>
            <pc:sldMk cId="1041304789" sldId="2096975519"/>
            <ac:spMk id="9" creationId="{65005360-1781-4375-A9D3-7D42F797F4DB}"/>
          </ac:spMkLst>
        </pc:spChg>
      </pc:sldChg>
      <pc:sldChg chg="delSp modSp mod">
        <pc:chgData name="TEON (Tetiana Onyshchenko)" userId="141dee89-0996-4114-a23a-1a3ecd503b44" providerId="ADAL" clId="{26961134-9833-4CDB-B5CD-2479AC5EAE2D}" dt="2023-01-24T17:53:51.852" v="2077" actId="113"/>
        <pc:sldMkLst>
          <pc:docMk/>
          <pc:sldMk cId="2183749620" sldId="2096975520"/>
        </pc:sldMkLst>
        <pc:spChg chg="mod">
          <ac:chgData name="TEON (Tetiana Onyshchenko)" userId="141dee89-0996-4114-a23a-1a3ecd503b44" providerId="ADAL" clId="{26961134-9833-4CDB-B5CD-2479AC5EAE2D}" dt="2023-01-24T17:53:51.852" v="2077" actId="113"/>
          <ac:spMkLst>
            <pc:docMk/>
            <pc:sldMk cId="2183749620" sldId="2096975520"/>
            <ac:spMk id="2" creationId="{85E4C97A-4437-4194-9643-45C303E5C8C8}"/>
          </ac:spMkLst>
        </pc:spChg>
        <pc:spChg chg="del">
          <ac:chgData name="TEON (Tetiana Onyshchenko)" userId="141dee89-0996-4114-a23a-1a3ecd503b44" providerId="ADAL" clId="{26961134-9833-4CDB-B5CD-2479AC5EAE2D}" dt="2023-01-24T17:52:06.175" v="2058" actId="478"/>
          <ac:spMkLst>
            <pc:docMk/>
            <pc:sldMk cId="2183749620" sldId="2096975520"/>
            <ac:spMk id="9" creationId="{65005360-1781-4375-A9D3-7D42F797F4DB}"/>
          </ac:spMkLst>
        </pc:spChg>
      </pc:sldChg>
      <pc:sldChg chg="delSp mod">
        <pc:chgData name="TEON (Tetiana Onyshchenko)" userId="141dee89-0996-4114-a23a-1a3ecd503b44" providerId="ADAL" clId="{26961134-9833-4CDB-B5CD-2479AC5EAE2D}" dt="2023-01-24T17:51:35.946" v="2057" actId="478"/>
        <pc:sldMkLst>
          <pc:docMk/>
          <pc:sldMk cId="59282068" sldId="2096975521"/>
        </pc:sldMkLst>
        <pc:spChg chg="del">
          <ac:chgData name="TEON (Tetiana Onyshchenko)" userId="141dee89-0996-4114-a23a-1a3ecd503b44" providerId="ADAL" clId="{26961134-9833-4CDB-B5CD-2479AC5EAE2D}" dt="2023-01-24T17:51:35.946" v="2057" actId="478"/>
          <ac:spMkLst>
            <pc:docMk/>
            <pc:sldMk cId="59282068" sldId="2096975521"/>
            <ac:spMk id="9" creationId="{65005360-1781-4375-A9D3-7D42F797F4DB}"/>
          </ac:spMkLst>
        </pc:spChg>
      </pc:sldChg>
      <pc:sldChg chg="delSp modSp mod">
        <pc:chgData name="TEON (Tetiana Onyshchenko)" userId="141dee89-0996-4114-a23a-1a3ecd503b44" providerId="ADAL" clId="{26961134-9833-4CDB-B5CD-2479AC5EAE2D}" dt="2023-01-24T17:57:19.376" v="2107" actId="1076"/>
        <pc:sldMkLst>
          <pc:docMk/>
          <pc:sldMk cId="2517458033" sldId="2096975522"/>
        </pc:sldMkLst>
        <pc:spChg chg="mod">
          <ac:chgData name="TEON (Tetiana Onyshchenko)" userId="141dee89-0996-4114-a23a-1a3ecd503b44" providerId="ADAL" clId="{26961134-9833-4CDB-B5CD-2479AC5EAE2D}" dt="2023-01-24T17:57:19.376" v="2107" actId="1076"/>
          <ac:spMkLst>
            <pc:docMk/>
            <pc:sldMk cId="2517458033" sldId="2096975522"/>
            <ac:spMk id="2" creationId="{85E4C97A-4437-4194-9643-45C303E5C8C8}"/>
          </ac:spMkLst>
        </pc:spChg>
        <pc:spChg chg="mod">
          <ac:chgData name="TEON (Tetiana Onyshchenko)" userId="141dee89-0996-4114-a23a-1a3ecd503b44" providerId="ADAL" clId="{26961134-9833-4CDB-B5CD-2479AC5EAE2D}" dt="2023-01-24T17:57:11.524" v="2106"/>
          <ac:spMkLst>
            <pc:docMk/>
            <pc:sldMk cId="2517458033" sldId="2096975522"/>
            <ac:spMk id="6" creationId="{6910FC1E-F4DB-4153-B6EF-C1FA597D6507}"/>
          </ac:spMkLst>
        </pc:spChg>
        <pc:spChg chg="del">
          <ac:chgData name="TEON (Tetiana Onyshchenko)" userId="141dee89-0996-4114-a23a-1a3ecd503b44" providerId="ADAL" clId="{26961134-9833-4CDB-B5CD-2479AC5EAE2D}" dt="2023-01-24T17:55:08.334" v="2089" actId="478"/>
          <ac:spMkLst>
            <pc:docMk/>
            <pc:sldMk cId="2517458033" sldId="2096975522"/>
            <ac:spMk id="9" creationId="{65005360-1781-4375-A9D3-7D42F797F4DB}"/>
          </ac:spMkLst>
        </pc:spChg>
      </pc:sldChg>
      <pc:sldChg chg="delSp mod">
        <pc:chgData name="TEON (Tetiana Onyshchenko)" userId="141dee89-0996-4114-a23a-1a3ecd503b44" providerId="ADAL" clId="{26961134-9833-4CDB-B5CD-2479AC5EAE2D}" dt="2023-01-24T17:57:23.940" v="2108" actId="478"/>
        <pc:sldMkLst>
          <pc:docMk/>
          <pc:sldMk cId="1392681045" sldId="2096975523"/>
        </pc:sldMkLst>
        <pc:spChg chg="del">
          <ac:chgData name="TEON (Tetiana Onyshchenko)" userId="141dee89-0996-4114-a23a-1a3ecd503b44" providerId="ADAL" clId="{26961134-9833-4CDB-B5CD-2479AC5EAE2D}" dt="2023-01-24T17:57:23.940" v="2108" actId="478"/>
          <ac:spMkLst>
            <pc:docMk/>
            <pc:sldMk cId="1392681045" sldId="2096975523"/>
            <ac:spMk id="9" creationId="{65005360-1781-4375-A9D3-7D42F797F4DB}"/>
          </ac:spMkLst>
        </pc:spChg>
      </pc:sldChg>
      <pc:sldChg chg="delSp modSp mod">
        <pc:chgData name="TEON (Tetiana Onyshchenko)" userId="141dee89-0996-4114-a23a-1a3ecd503b44" providerId="ADAL" clId="{26961134-9833-4CDB-B5CD-2479AC5EAE2D}" dt="2023-01-25T09:26:54.500" v="3418" actId="27636"/>
        <pc:sldMkLst>
          <pc:docMk/>
          <pc:sldMk cId="3377853970" sldId="2096975524"/>
        </pc:sldMkLst>
        <pc:spChg chg="mod">
          <ac:chgData name="TEON (Tetiana Onyshchenko)" userId="141dee89-0996-4114-a23a-1a3ecd503b44" providerId="ADAL" clId="{26961134-9833-4CDB-B5CD-2479AC5EAE2D}" dt="2023-01-25T09:26:54.500" v="3418" actId="27636"/>
          <ac:spMkLst>
            <pc:docMk/>
            <pc:sldMk cId="3377853970" sldId="2096975524"/>
            <ac:spMk id="3" creationId="{BD00DAEF-22C2-4A7B-AA5A-6E842645CAC5}"/>
          </ac:spMkLst>
        </pc:spChg>
        <pc:spChg chg="del">
          <ac:chgData name="TEON (Tetiana Onyshchenko)" userId="141dee89-0996-4114-a23a-1a3ecd503b44" providerId="ADAL" clId="{26961134-9833-4CDB-B5CD-2479AC5EAE2D}" dt="2023-01-24T18:06:13.755" v="2179" actId="478"/>
          <ac:spMkLst>
            <pc:docMk/>
            <pc:sldMk cId="3377853970" sldId="2096975524"/>
            <ac:spMk id="7" creationId="{3A83E875-2927-4579-84D6-7877928F5D57}"/>
          </ac:spMkLst>
        </pc:spChg>
      </pc:sldChg>
      <pc:sldChg chg="delSp modSp mod">
        <pc:chgData name="TEON (Tetiana Onyshchenko)" userId="141dee89-0996-4114-a23a-1a3ecd503b44" providerId="ADAL" clId="{26961134-9833-4CDB-B5CD-2479AC5EAE2D}" dt="2023-01-24T17:54:57.472" v="2088" actId="1076"/>
        <pc:sldMkLst>
          <pc:docMk/>
          <pc:sldMk cId="1439249157" sldId="2096975525"/>
        </pc:sldMkLst>
        <pc:spChg chg="del">
          <ac:chgData name="TEON (Tetiana Onyshchenko)" userId="141dee89-0996-4114-a23a-1a3ecd503b44" providerId="ADAL" clId="{26961134-9833-4CDB-B5CD-2479AC5EAE2D}" dt="2023-01-24T17:54:04.613" v="2078" actId="478"/>
          <ac:spMkLst>
            <pc:docMk/>
            <pc:sldMk cId="1439249157" sldId="2096975525"/>
            <ac:spMk id="6" creationId="{3C2810A3-98BF-4ACE-9FF2-D405D8BA48E9}"/>
          </ac:spMkLst>
        </pc:spChg>
        <pc:spChg chg="mod">
          <ac:chgData name="TEON (Tetiana Onyshchenko)" userId="141dee89-0996-4114-a23a-1a3ecd503b44" providerId="ADAL" clId="{26961134-9833-4CDB-B5CD-2479AC5EAE2D}" dt="2023-01-24T17:54:57.472" v="2088" actId="1076"/>
          <ac:spMkLst>
            <pc:docMk/>
            <pc:sldMk cId="1439249157" sldId="2096975525"/>
            <ac:spMk id="7" creationId="{27958024-A5D3-4EDD-B794-8D088035B3C2}"/>
          </ac:spMkLst>
        </pc:spChg>
      </pc:sldChg>
      <pc:sldChg chg="addSp delSp modSp mod">
        <pc:chgData name="TEON (Tetiana Onyshchenko)" userId="141dee89-0996-4114-a23a-1a3ecd503b44" providerId="ADAL" clId="{26961134-9833-4CDB-B5CD-2479AC5EAE2D}" dt="2023-01-24T19:06:42.767" v="2868" actId="1076"/>
        <pc:sldMkLst>
          <pc:docMk/>
          <pc:sldMk cId="3391355158" sldId="2096975526"/>
        </pc:sldMkLst>
        <pc:spChg chg="mod">
          <ac:chgData name="TEON (Tetiana Onyshchenko)" userId="141dee89-0996-4114-a23a-1a3ecd503b44" providerId="ADAL" clId="{26961134-9833-4CDB-B5CD-2479AC5EAE2D}" dt="2023-01-24T19:06:20.044" v="2862" actId="122"/>
          <ac:spMkLst>
            <pc:docMk/>
            <pc:sldMk cId="3391355158" sldId="2096975526"/>
            <ac:spMk id="2" creationId="{87BCE56F-FF9C-4D48-91CC-0312FAE57798}"/>
          </ac:spMkLst>
        </pc:spChg>
        <pc:spChg chg="mod">
          <ac:chgData name="TEON (Tetiana Onyshchenko)" userId="141dee89-0996-4114-a23a-1a3ecd503b44" providerId="ADAL" clId="{26961134-9833-4CDB-B5CD-2479AC5EAE2D}" dt="2023-01-24T19:06:29.620" v="2865" actId="1076"/>
          <ac:spMkLst>
            <pc:docMk/>
            <pc:sldMk cId="3391355158" sldId="2096975526"/>
            <ac:spMk id="5" creationId="{3FAC7A0D-713B-4A05-A881-597F6C47EE1D}"/>
          </ac:spMkLst>
        </pc:spChg>
        <pc:spChg chg="mod">
          <ac:chgData name="TEON (Tetiana Onyshchenko)" userId="141dee89-0996-4114-a23a-1a3ecd503b44" providerId="ADAL" clId="{26961134-9833-4CDB-B5CD-2479AC5EAE2D}" dt="2023-01-24T19:06:24.058" v="2863" actId="1076"/>
          <ac:spMkLst>
            <pc:docMk/>
            <pc:sldMk cId="3391355158" sldId="2096975526"/>
            <ac:spMk id="6" creationId="{BE1590E4-DE6F-4DA8-8FE9-BE4D2D22A530}"/>
          </ac:spMkLst>
        </pc:spChg>
        <pc:spChg chg="del">
          <ac:chgData name="TEON (Tetiana Onyshchenko)" userId="141dee89-0996-4114-a23a-1a3ecd503b44" providerId="ADAL" clId="{26961134-9833-4CDB-B5CD-2479AC5EAE2D}" dt="2023-01-24T18:00:18.090" v="2128" actId="478"/>
          <ac:spMkLst>
            <pc:docMk/>
            <pc:sldMk cId="3391355158" sldId="2096975526"/>
            <ac:spMk id="10" creationId="{E2DEB7FB-33CC-4EDE-ACC1-3DF96BE170DE}"/>
          </ac:spMkLst>
        </pc:spChg>
        <pc:grpChg chg="mod">
          <ac:chgData name="TEON (Tetiana Onyshchenko)" userId="141dee89-0996-4114-a23a-1a3ecd503b44" providerId="ADAL" clId="{26961134-9833-4CDB-B5CD-2479AC5EAE2D}" dt="2023-01-24T19:06:36.869" v="2867" actId="1076"/>
          <ac:grpSpMkLst>
            <pc:docMk/>
            <pc:sldMk cId="3391355158" sldId="2096975526"/>
            <ac:grpSpMk id="7" creationId="{613926CB-559A-472B-9304-8AE241A5C543}"/>
          </ac:grpSpMkLst>
        </pc:grpChg>
        <pc:grpChg chg="mod">
          <ac:chgData name="TEON (Tetiana Onyshchenko)" userId="141dee89-0996-4114-a23a-1a3ecd503b44" providerId="ADAL" clId="{26961134-9833-4CDB-B5CD-2479AC5EAE2D}" dt="2023-01-24T19:06:42.767" v="2868" actId="1076"/>
          <ac:grpSpMkLst>
            <pc:docMk/>
            <pc:sldMk cId="3391355158" sldId="2096975526"/>
            <ac:grpSpMk id="8" creationId="{C13F3F99-0EDE-4768-B0F0-098FC690BA9D}"/>
          </ac:grpSpMkLst>
        </pc:grpChg>
        <pc:picChg chg="add mod ord">
          <ac:chgData name="TEON (Tetiana Onyshchenko)" userId="141dee89-0996-4114-a23a-1a3ecd503b44" providerId="ADAL" clId="{26961134-9833-4CDB-B5CD-2479AC5EAE2D}" dt="2023-01-24T19:06:07.904" v="2855" actId="167"/>
          <ac:picMkLst>
            <pc:docMk/>
            <pc:sldMk cId="3391355158" sldId="2096975526"/>
            <ac:picMk id="11" creationId="{EB18E6F0-48C2-4844-983F-6127708272F8}"/>
          </ac:picMkLst>
        </pc:picChg>
      </pc:sldChg>
      <pc:sldChg chg="addSp delSp modSp mod">
        <pc:chgData name="TEON (Tetiana Onyshchenko)" userId="141dee89-0996-4114-a23a-1a3ecd503b44" providerId="ADAL" clId="{26961134-9833-4CDB-B5CD-2479AC5EAE2D}" dt="2023-01-25T09:26:08.024" v="3407" actId="1076"/>
        <pc:sldMkLst>
          <pc:docMk/>
          <pc:sldMk cId="1195300864" sldId="2096975527"/>
        </pc:sldMkLst>
        <pc:spChg chg="mod">
          <ac:chgData name="TEON (Tetiana Onyshchenko)" userId="141dee89-0996-4114-a23a-1a3ecd503b44" providerId="ADAL" clId="{26961134-9833-4CDB-B5CD-2479AC5EAE2D}" dt="2023-01-24T19:07:36.724" v="2883" actId="14100"/>
          <ac:spMkLst>
            <pc:docMk/>
            <pc:sldMk cId="1195300864" sldId="2096975527"/>
            <ac:spMk id="2" creationId="{87BCE56F-FF9C-4D48-91CC-0312FAE57798}"/>
          </ac:spMkLst>
        </pc:spChg>
        <pc:spChg chg="del">
          <ac:chgData name="TEON (Tetiana Onyshchenko)" userId="141dee89-0996-4114-a23a-1a3ecd503b44" providerId="ADAL" clId="{26961134-9833-4CDB-B5CD-2479AC5EAE2D}" dt="2023-01-24T18:04:24.193" v="2155" actId="478"/>
          <ac:spMkLst>
            <pc:docMk/>
            <pc:sldMk cId="1195300864" sldId="2096975527"/>
            <ac:spMk id="3" creationId="{0B94DC0C-60D5-414C-8322-F7F9422C1F69}"/>
          </ac:spMkLst>
        </pc:spChg>
        <pc:spChg chg="add mod">
          <ac:chgData name="TEON (Tetiana Onyshchenko)" userId="141dee89-0996-4114-a23a-1a3ecd503b44" providerId="ADAL" clId="{26961134-9833-4CDB-B5CD-2479AC5EAE2D}" dt="2023-01-25T09:26:08.024" v="3407" actId="1076"/>
          <ac:spMkLst>
            <pc:docMk/>
            <pc:sldMk cId="1195300864" sldId="2096975527"/>
            <ac:spMk id="5" creationId="{AB2E5C72-C9A0-4D23-9765-B4254849D90D}"/>
          </ac:spMkLst>
        </pc:spChg>
        <pc:spChg chg="add mod">
          <ac:chgData name="TEON (Tetiana Onyshchenko)" userId="141dee89-0996-4114-a23a-1a3ecd503b44" providerId="ADAL" clId="{26961134-9833-4CDB-B5CD-2479AC5EAE2D}" dt="2023-01-25T09:26:03.685" v="3406" actId="1076"/>
          <ac:spMkLst>
            <pc:docMk/>
            <pc:sldMk cId="1195300864" sldId="2096975527"/>
            <ac:spMk id="6" creationId="{03714F3B-772E-4852-93B4-214631381DAA}"/>
          </ac:spMkLst>
        </pc:spChg>
        <pc:picChg chg="add mod ord">
          <ac:chgData name="TEON (Tetiana Onyshchenko)" userId="141dee89-0996-4114-a23a-1a3ecd503b44" providerId="ADAL" clId="{26961134-9833-4CDB-B5CD-2479AC5EAE2D}" dt="2023-01-24T19:07:33.928" v="2882" actId="14100"/>
          <ac:picMkLst>
            <pc:docMk/>
            <pc:sldMk cId="1195300864" sldId="2096975527"/>
            <ac:picMk id="7" creationId="{33E741F8-8378-49E1-8D72-13CC11489E2B}"/>
          </ac:picMkLst>
        </pc:picChg>
      </pc:sldChg>
      <pc:sldChg chg="delSp modSp mod">
        <pc:chgData name="TEON (Tetiana Onyshchenko)" userId="141dee89-0996-4114-a23a-1a3ecd503b44" providerId="ADAL" clId="{26961134-9833-4CDB-B5CD-2479AC5EAE2D}" dt="2023-01-25T09:26:17.343" v="3409" actId="113"/>
        <pc:sldMkLst>
          <pc:docMk/>
          <pc:sldMk cId="3848597455" sldId="2096975530"/>
        </pc:sldMkLst>
        <pc:spChg chg="mod">
          <ac:chgData name="TEON (Tetiana Onyshchenko)" userId="141dee89-0996-4114-a23a-1a3ecd503b44" providerId="ADAL" clId="{26961134-9833-4CDB-B5CD-2479AC5EAE2D}" dt="2023-01-24T18:07:23.087" v="2189" actId="1076"/>
          <ac:spMkLst>
            <pc:docMk/>
            <pc:sldMk cId="3848597455" sldId="2096975530"/>
            <ac:spMk id="2" creationId="{32064A42-85CA-47EE-8F1C-1AB8A2A46EA2}"/>
          </ac:spMkLst>
        </pc:spChg>
        <pc:spChg chg="mod">
          <ac:chgData name="TEON (Tetiana Onyshchenko)" userId="141dee89-0996-4114-a23a-1a3ecd503b44" providerId="ADAL" clId="{26961134-9833-4CDB-B5CD-2479AC5EAE2D}" dt="2023-01-25T09:26:17.343" v="3409" actId="113"/>
          <ac:spMkLst>
            <pc:docMk/>
            <pc:sldMk cId="3848597455" sldId="2096975530"/>
            <ac:spMk id="3" creationId="{BD00DAEF-22C2-4A7B-AA5A-6E842645CAC5}"/>
          </ac:spMkLst>
        </pc:spChg>
        <pc:spChg chg="del">
          <ac:chgData name="TEON (Tetiana Onyshchenko)" userId="141dee89-0996-4114-a23a-1a3ecd503b44" providerId="ADAL" clId="{26961134-9833-4CDB-B5CD-2479AC5EAE2D}" dt="2023-01-24T18:04:28.573" v="2156" actId="478"/>
          <ac:spMkLst>
            <pc:docMk/>
            <pc:sldMk cId="3848597455" sldId="2096975530"/>
            <ac:spMk id="7" creationId="{73098F7F-2113-4527-8040-D0CA78CF5127}"/>
          </ac:spMkLst>
        </pc:spChg>
      </pc:sldChg>
      <pc:sldChg chg="addSp delSp modSp mod">
        <pc:chgData name="TEON (Tetiana Onyshchenko)" userId="141dee89-0996-4114-a23a-1a3ecd503b44" providerId="ADAL" clId="{26961134-9833-4CDB-B5CD-2479AC5EAE2D}" dt="2023-01-24T18:02:27.173" v="2154" actId="20577"/>
        <pc:sldMkLst>
          <pc:docMk/>
          <pc:sldMk cId="723140242" sldId="2096975531"/>
        </pc:sldMkLst>
        <pc:spChg chg="mod">
          <ac:chgData name="TEON (Tetiana Onyshchenko)" userId="141dee89-0996-4114-a23a-1a3ecd503b44" providerId="ADAL" clId="{26961134-9833-4CDB-B5CD-2479AC5EAE2D}" dt="2023-01-24T18:01:41.783" v="2143" actId="1076"/>
          <ac:spMkLst>
            <pc:docMk/>
            <pc:sldMk cId="723140242" sldId="2096975531"/>
            <ac:spMk id="2" creationId="{4C4ED6CE-359F-4295-AFEE-B3EB51E3D886}"/>
          </ac:spMkLst>
        </pc:spChg>
        <pc:spChg chg="mod">
          <ac:chgData name="TEON (Tetiana Onyshchenko)" userId="141dee89-0996-4114-a23a-1a3ecd503b44" providerId="ADAL" clId="{26961134-9833-4CDB-B5CD-2479AC5EAE2D}" dt="2023-01-24T18:02:27.173" v="2154" actId="20577"/>
          <ac:spMkLst>
            <pc:docMk/>
            <pc:sldMk cId="723140242" sldId="2096975531"/>
            <ac:spMk id="4" creationId="{2951CFB7-BD9A-4446-90DF-C6244505EA07}"/>
          </ac:spMkLst>
        </pc:spChg>
        <pc:spChg chg="del">
          <ac:chgData name="TEON (Tetiana Onyshchenko)" userId="141dee89-0996-4114-a23a-1a3ecd503b44" providerId="ADAL" clId="{26961134-9833-4CDB-B5CD-2479AC5EAE2D}" dt="2023-01-24T18:01:19.748" v="2135" actId="478"/>
          <ac:spMkLst>
            <pc:docMk/>
            <pc:sldMk cId="723140242" sldId="2096975531"/>
            <ac:spMk id="6" creationId="{C9A027F2-4C13-4DB9-A6A6-4793A900BC69}"/>
          </ac:spMkLst>
        </pc:spChg>
        <pc:spChg chg="mod">
          <ac:chgData name="TEON (Tetiana Onyshchenko)" userId="141dee89-0996-4114-a23a-1a3ecd503b44" providerId="ADAL" clId="{26961134-9833-4CDB-B5CD-2479AC5EAE2D}" dt="2023-01-24T18:01:34.723" v="2140" actId="208"/>
          <ac:spMkLst>
            <pc:docMk/>
            <pc:sldMk cId="723140242" sldId="2096975531"/>
            <ac:spMk id="8" creationId="{F773721D-0420-44AA-8BF3-59C18B5A3D39}"/>
          </ac:spMkLst>
        </pc:spChg>
        <pc:spChg chg="mod">
          <ac:chgData name="TEON (Tetiana Onyshchenko)" userId="141dee89-0996-4114-a23a-1a3ecd503b44" providerId="ADAL" clId="{26961134-9833-4CDB-B5CD-2479AC5EAE2D}" dt="2023-01-24T18:01:34.723" v="2140" actId="208"/>
          <ac:spMkLst>
            <pc:docMk/>
            <pc:sldMk cId="723140242" sldId="2096975531"/>
            <ac:spMk id="9" creationId="{6CA08FC5-6294-4F3F-B29A-777A250715C5}"/>
          </ac:spMkLst>
        </pc:spChg>
        <pc:spChg chg="mod">
          <ac:chgData name="TEON (Tetiana Onyshchenko)" userId="141dee89-0996-4114-a23a-1a3ecd503b44" providerId="ADAL" clId="{26961134-9833-4CDB-B5CD-2479AC5EAE2D}" dt="2023-01-24T18:01:34.723" v="2140" actId="208"/>
          <ac:spMkLst>
            <pc:docMk/>
            <pc:sldMk cId="723140242" sldId="2096975531"/>
            <ac:spMk id="10" creationId="{5DDC736D-BA58-4CB0-8757-62D804F8ABB0}"/>
          </ac:spMkLst>
        </pc:spChg>
        <pc:spChg chg="mod">
          <ac:chgData name="TEON (Tetiana Onyshchenko)" userId="141dee89-0996-4114-a23a-1a3ecd503b44" providerId="ADAL" clId="{26961134-9833-4CDB-B5CD-2479AC5EAE2D}" dt="2023-01-24T18:01:34.723" v="2140" actId="208"/>
          <ac:spMkLst>
            <pc:docMk/>
            <pc:sldMk cId="723140242" sldId="2096975531"/>
            <ac:spMk id="11" creationId="{87B38594-82FA-4362-AA0D-585B4375A414}"/>
          </ac:spMkLst>
        </pc:spChg>
        <pc:grpChg chg="add mod">
          <ac:chgData name="TEON (Tetiana Onyshchenko)" userId="141dee89-0996-4114-a23a-1a3ecd503b44" providerId="ADAL" clId="{26961134-9833-4CDB-B5CD-2479AC5EAE2D}" dt="2023-01-24T18:01:39.343" v="2142" actId="1076"/>
          <ac:grpSpMkLst>
            <pc:docMk/>
            <pc:sldMk cId="723140242" sldId="2096975531"/>
            <ac:grpSpMk id="7" creationId="{6D3438BB-5873-46E3-BF17-548135DE3EA1}"/>
          </ac:grpSpMkLst>
        </pc:grpChg>
        <pc:picChg chg="del">
          <ac:chgData name="TEON (Tetiana Onyshchenko)" userId="141dee89-0996-4114-a23a-1a3ecd503b44" providerId="ADAL" clId="{26961134-9833-4CDB-B5CD-2479AC5EAE2D}" dt="2023-01-24T18:01:20.789" v="2136" actId="478"/>
          <ac:picMkLst>
            <pc:docMk/>
            <pc:sldMk cId="723140242" sldId="2096975531"/>
            <ac:picMk id="5" creationId="{86CCD3DE-DAEF-44ED-9143-91DF69CFC0E1}"/>
          </ac:picMkLst>
        </pc:picChg>
      </pc:sldChg>
      <pc:sldChg chg="addSp delSp modSp mod">
        <pc:chgData name="TEON (Tetiana Onyshchenko)" userId="141dee89-0996-4114-a23a-1a3ecd503b44" providerId="ADAL" clId="{26961134-9833-4CDB-B5CD-2479AC5EAE2D}" dt="2023-01-24T19:09:10.782" v="2909" actId="1076"/>
        <pc:sldMkLst>
          <pc:docMk/>
          <pc:sldMk cId="3782817111" sldId="2096975532"/>
        </pc:sldMkLst>
        <pc:spChg chg="mod">
          <ac:chgData name="TEON (Tetiana Onyshchenko)" userId="141dee89-0996-4114-a23a-1a3ecd503b44" providerId="ADAL" clId="{26961134-9833-4CDB-B5CD-2479AC5EAE2D}" dt="2023-01-24T19:09:10.782" v="2909" actId="1076"/>
          <ac:spMkLst>
            <pc:docMk/>
            <pc:sldMk cId="3782817111" sldId="2096975532"/>
            <ac:spMk id="2" creationId="{C5CEF73D-B899-4561-8805-EBB2594682AA}"/>
          </ac:spMkLst>
        </pc:spChg>
        <pc:spChg chg="del">
          <ac:chgData name="TEON (Tetiana Onyshchenko)" userId="141dee89-0996-4114-a23a-1a3ecd503b44" providerId="ADAL" clId="{26961134-9833-4CDB-B5CD-2479AC5EAE2D}" dt="2023-01-24T18:35:53.898" v="2456" actId="478"/>
          <ac:spMkLst>
            <pc:docMk/>
            <pc:sldMk cId="3782817111" sldId="2096975532"/>
            <ac:spMk id="4" creationId="{1CFCB098-15AD-4370-8CA8-8502B27CA1C9}"/>
          </ac:spMkLst>
        </pc:spChg>
        <pc:spChg chg="add mod">
          <ac:chgData name="TEON (Tetiana Onyshchenko)" userId="141dee89-0996-4114-a23a-1a3ecd503b44" providerId="ADAL" clId="{26961134-9833-4CDB-B5CD-2479AC5EAE2D}" dt="2023-01-24T19:09:04.624" v="2908" actId="1076"/>
          <ac:spMkLst>
            <pc:docMk/>
            <pc:sldMk cId="3782817111" sldId="2096975532"/>
            <ac:spMk id="6" creationId="{C95FA608-3F6B-4FB4-BC52-C6EB71392D28}"/>
          </ac:spMkLst>
        </pc:spChg>
        <pc:picChg chg="mod">
          <ac:chgData name="TEON (Tetiana Onyshchenko)" userId="141dee89-0996-4114-a23a-1a3ecd503b44" providerId="ADAL" clId="{26961134-9833-4CDB-B5CD-2479AC5EAE2D}" dt="2023-01-24T19:09:01.414" v="2906" actId="1076"/>
          <ac:picMkLst>
            <pc:docMk/>
            <pc:sldMk cId="3782817111" sldId="2096975532"/>
            <ac:picMk id="5" creationId="{5F125B9D-0DF6-4E38-9EA2-7FD2661BF409}"/>
          </ac:picMkLst>
        </pc:picChg>
        <pc:picChg chg="add mod ord">
          <ac:chgData name="TEON (Tetiana Onyshchenko)" userId="141dee89-0996-4114-a23a-1a3ecd503b44" providerId="ADAL" clId="{26961134-9833-4CDB-B5CD-2479AC5EAE2D}" dt="2023-01-24T19:08:33.498" v="2898" actId="167"/>
          <ac:picMkLst>
            <pc:docMk/>
            <pc:sldMk cId="3782817111" sldId="2096975532"/>
            <ac:picMk id="7" creationId="{94E91444-6BDB-40A1-80E7-641BD4093F3C}"/>
          </ac:picMkLst>
        </pc:picChg>
      </pc:sldChg>
      <pc:sldChg chg="addSp delSp modSp mod">
        <pc:chgData name="TEON (Tetiana Onyshchenko)" userId="141dee89-0996-4114-a23a-1a3ecd503b44" providerId="ADAL" clId="{26961134-9833-4CDB-B5CD-2479AC5EAE2D}" dt="2023-01-24T18:40:09.790" v="2492" actId="1076"/>
        <pc:sldMkLst>
          <pc:docMk/>
          <pc:sldMk cId="3011731901" sldId="2096975533"/>
        </pc:sldMkLst>
        <pc:spChg chg="mod">
          <ac:chgData name="TEON (Tetiana Onyshchenko)" userId="141dee89-0996-4114-a23a-1a3ecd503b44" providerId="ADAL" clId="{26961134-9833-4CDB-B5CD-2479AC5EAE2D}" dt="2023-01-24T18:39:24.984" v="2490" actId="20577"/>
          <ac:spMkLst>
            <pc:docMk/>
            <pc:sldMk cId="3011731901" sldId="2096975533"/>
            <ac:spMk id="11" creationId="{AB3D9416-17A0-4678-B58C-5A2E177F80EE}"/>
          </ac:spMkLst>
        </pc:spChg>
        <pc:spChg chg="mod">
          <ac:chgData name="TEON (Tetiana Onyshchenko)" userId="141dee89-0996-4114-a23a-1a3ecd503b44" providerId="ADAL" clId="{26961134-9833-4CDB-B5CD-2479AC5EAE2D}" dt="2023-01-24T18:39:23.091" v="2489" actId="1076"/>
          <ac:spMkLst>
            <pc:docMk/>
            <pc:sldMk cId="3011731901" sldId="2096975533"/>
            <ac:spMk id="12" creationId="{D456FF70-D9F1-4439-A145-402385BCDF9A}"/>
          </ac:spMkLst>
        </pc:spChg>
        <pc:spChg chg="mod">
          <ac:chgData name="TEON (Tetiana Onyshchenko)" userId="141dee89-0996-4114-a23a-1a3ecd503b44" providerId="ADAL" clId="{26961134-9833-4CDB-B5CD-2479AC5EAE2D}" dt="2023-01-24T18:39:30" v="2491" actId="20577"/>
          <ac:spMkLst>
            <pc:docMk/>
            <pc:sldMk cId="3011731901" sldId="2096975533"/>
            <ac:spMk id="13" creationId="{B692E914-4278-40FE-9008-DE32C43D431A}"/>
          </ac:spMkLst>
        </pc:spChg>
        <pc:spChg chg="del mod">
          <ac:chgData name="TEON (Tetiana Onyshchenko)" userId="141dee89-0996-4114-a23a-1a3ecd503b44" providerId="ADAL" clId="{26961134-9833-4CDB-B5CD-2479AC5EAE2D}" dt="2023-01-24T18:36:54.725" v="2462" actId="478"/>
          <ac:spMkLst>
            <pc:docMk/>
            <pc:sldMk cId="3011731901" sldId="2096975533"/>
            <ac:spMk id="36" creationId="{411354EE-53A3-46FB-B763-1B2977C178B8}"/>
          </ac:spMkLst>
        </pc:spChg>
        <pc:spChg chg="add mod">
          <ac:chgData name="TEON (Tetiana Onyshchenko)" userId="141dee89-0996-4114-a23a-1a3ecd503b44" providerId="ADAL" clId="{26961134-9833-4CDB-B5CD-2479AC5EAE2D}" dt="2023-01-24T18:40:09.790" v="2492" actId="1076"/>
          <ac:spMkLst>
            <pc:docMk/>
            <pc:sldMk cId="3011731901" sldId="2096975533"/>
            <ac:spMk id="38" creationId="{B587E86A-EBAB-4D25-A2BA-40BAD90A1DAE}"/>
          </ac:spMkLst>
        </pc:spChg>
        <pc:spChg chg="del">
          <ac:chgData name="TEON (Tetiana Onyshchenko)" userId="141dee89-0996-4114-a23a-1a3ecd503b44" providerId="ADAL" clId="{26961134-9833-4CDB-B5CD-2479AC5EAE2D}" dt="2023-01-24T18:36:41.250" v="2459" actId="21"/>
          <ac:spMkLst>
            <pc:docMk/>
            <pc:sldMk cId="3011731901" sldId="2096975533"/>
            <ac:spMk id="47" creationId="{76400919-4391-488C-9230-FC8459863A21}"/>
          </ac:spMkLst>
        </pc:spChg>
        <pc:grpChg chg="mod">
          <ac:chgData name="TEON (Tetiana Onyshchenko)" userId="141dee89-0996-4114-a23a-1a3ecd503b44" providerId="ADAL" clId="{26961134-9833-4CDB-B5CD-2479AC5EAE2D}" dt="2023-01-24T18:36:49.031" v="2460" actId="1076"/>
          <ac:grpSpMkLst>
            <pc:docMk/>
            <pc:sldMk cId="3011731901" sldId="2096975533"/>
            <ac:grpSpMk id="2" creationId="{95028754-08AA-4172-A5BB-673D106F78BD}"/>
          </ac:grpSpMkLst>
        </pc:grpChg>
      </pc:sldChg>
      <pc:sldChg chg="addSp delSp modSp mod">
        <pc:chgData name="TEON (Tetiana Onyshchenko)" userId="141dee89-0996-4114-a23a-1a3ecd503b44" providerId="ADAL" clId="{26961134-9833-4CDB-B5CD-2479AC5EAE2D}" dt="2023-01-24T19:01:23.988" v="2785" actId="1076"/>
        <pc:sldMkLst>
          <pc:docMk/>
          <pc:sldMk cId="1096148804" sldId="2096975534"/>
        </pc:sldMkLst>
        <pc:spChg chg="mod">
          <ac:chgData name="TEON (Tetiana Onyshchenko)" userId="141dee89-0996-4114-a23a-1a3ecd503b44" providerId="ADAL" clId="{26961134-9833-4CDB-B5CD-2479AC5EAE2D}" dt="2023-01-24T19:01:05.364" v="2784" actId="1076"/>
          <ac:spMkLst>
            <pc:docMk/>
            <pc:sldMk cId="1096148804" sldId="2096975534"/>
            <ac:spMk id="2" creationId="{E0F7689B-F5E2-4396-85F7-F5E9C16FFE22}"/>
          </ac:spMkLst>
        </pc:spChg>
        <pc:spChg chg="del">
          <ac:chgData name="TEON (Tetiana Onyshchenko)" userId="141dee89-0996-4114-a23a-1a3ecd503b44" providerId="ADAL" clId="{26961134-9833-4CDB-B5CD-2479AC5EAE2D}" dt="2023-01-24T18:12:53.971" v="2235" actId="478"/>
          <ac:spMkLst>
            <pc:docMk/>
            <pc:sldMk cId="1096148804" sldId="2096975534"/>
            <ac:spMk id="3" creationId="{22A2EFF1-17A9-4606-9F93-A0524A6B0514}"/>
          </ac:spMkLst>
        </pc:spChg>
        <pc:spChg chg="add mod">
          <ac:chgData name="TEON (Tetiana Onyshchenko)" userId="141dee89-0996-4114-a23a-1a3ecd503b44" providerId="ADAL" clId="{26961134-9833-4CDB-B5CD-2479AC5EAE2D}" dt="2023-01-24T19:01:02.210" v="2783" actId="1076"/>
          <ac:spMkLst>
            <pc:docMk/>
            <pc:sldMk cId="1096148804" sldId="2096975534"/>
            <ac:spMk id="5" creationId="{BBCF628E-027F-4A11-8402-DBA15D0A92A3}"/>
          </ac:spMkLst>
        </pc:spChg>
        <pc:picChg chg="add del mod ord">
          <ac:chgData name="TEON (Tetiana Onyshchenko)" userId="141dee89-0996-4114-a23a-1a3ecd503b44" providerId="ADAL" clId="{26961134-9833-4CDB-B5CD-2479AC5EAE2D}" dt="2023-01-24T18:59:29.661" v="2769" actId="478"/>
          <ac:picMkLst>
            <pc:docMk/>
            <pc:sldMk cId="1096148804" sldId="2096975534"/>
            <ac:picMk id="7" creationId="{A585B937-9E84-4BB0-84A8-194AE4EF66C0}"/>
          </ac:picMkLst>
        </pc:picChg>
        <pc:picChg chg="add mod ord">
          <ac:chgData name="TEON (Tetiana Onyshchenko)" userId="141dee89-0996-4114-a23a-1a3ecd503b44" providerId="ADAL" clId="{26961134-9833-4CDB-B5CD-2479AC5EAE2D}" dt="2023-01-24T19:01:23.988" v="2785" actId="1076"/>
          <ac:picMkLst>
            <pc:docMk/>
            <pc:sldMk cId="1096148804" sldId="2096975534"/>
            <ac:picMk id="9" creationId="{E0DBB245-28FD-418F-AD7B-678B84ED7C46}"/>
          </ac:picMkLst>
        </pc:picChg>
      </pc:sldChg>
      <pc:sldChg chg="addSp delSp modSp mod">
        <pc:chgData name="TEON (Tetiana Onyshchenko)" userId="141dee89-0996-4114-a23a-1a3ecd503b44" providerId="ADAL" clId="{26961134-9833-4CDB-B5CD-2479AC5EAE2D}" dt="2023-01-24T18:23:35.844" v="2314" actId="1076"/>
        <pc:sldMkLst>
          <pc:docMk/>
          <pc:sldMk cId="2038569587" sldId="2096975535"/>
        </pc:sldMkLst>
        <pc:spChg chg="mod">
          <ac:chgData name="TEON (Tetiana Onyshchenko)" userId="141dee89-0996-4114-a23a-1a3ecd503b44" providerId="ADAL" clId="{26961134-9833-4CDB-B5CD-2479AC5EAE2D}" dt="2023-01-24T18:23:20.737" v="2307" actId="1076"/>
          <ac:spMkLst>
            <pc:docMk/>
            <pc:sldMk cId="2038569587" sldId="2096975535"/>
            <ac:spMk id="3" creationId="{3A15DE39-9228-4289-B760-E78ECB4EA165}"/>
          </ac:spMkLst>
        </pc:spChg>
        <pc:spChg chg="add mod">
          <ac:chgData name="TEON (Tetiana Onyshchenko)" userId="141dee89-0996-4114-a23a-1a3ecd503b44" providerId="ADAL" clId="{26961134-9833-4CDB-B5CD-2479AC5EAE2D}" dt="2023-01-24T18:23:35.844" v="2314" actId="1076"/>
          <ac:spMkLst>
            <pc:docMk/>
            <pc:sldMk cId="2038569587" sldId="2096975535"/>
            <ac:spMk id="8" creationId="{209987D9-9B31-4BA8-B25C-FEF0C9331C29}"/>
          </ac:spMkLst>
        </pc:spChg>
        <pc:spChg chg="del">
          <ac:chgData name="TEON (Tetiana Onyshchenko)" userId="141dee89-0996-4114-a23a-1a3ecd503b44" providerId="ADAL" clId="{26961134-9833-4CDB-B5CD-2479AC5EAE2D}" dt="2023-01-24T18:23:22.272" v="2308" actId="478"/>
          <ac:spMkLst>
            <pc:docMk/>
            <pc:sldMk cId="2038569587" sldId="2096975535"/>
            <ac:spMk id="36" creationId="{411354EE-53A3-46FB-B763-1B2977C178B8}"/>
          </ac:spMkLst>
        </pc:spChg>
        <pc:spChg chg="mod">
          <ac:chgData name="TEON (Tetiana Onyshchenko)" userId="141dee89-0996-4114-a23a-1a3ecd503b44" providerId="ADAL" clId="{26961134-9833-4CDB-B5CD-2479AC5EAE2D}" dt="2023-01-24T18:23:32.367" v="2313" actId="1076"/>
          <ac:spMkLst>
            <pc:docMk/>
            <pc:sldMk cId="2038569587" sldId="2096975535"/>
            <ac:spMk id="43" creationId="{318B2289-99FF-4F4E-A044-9D1F483D0E8C}"/>
          </ac:spMkLst>
        </pc:spChg>
      </pc:sldChg>
      <pc:sldChg chg="addSp delSp modSp mod">
        <pc:chgData name="TEON (Tetiana Onyshchenko)" userId="141dee89-0996-4114-a23a-1a3ecd503b44" providerId="ADAL" clId="{26961134-9833-4CDB-B5CD-2479AC5EAE2D}" dt="2023-01-25T09:29:25.817" v="3445" actId="403"/>
        <pc:sldMkLst>
          <pc:docMk/>
          <pc:sldMk cId="2641449792" sldId="2096975536"/>
        </pc:sldMkLst>
        <pc:spChg chg="mod">
          <ac:chgData name="TEON (Tetiana Onyshchenko)" userId="141dee89-0996-4114-a23a-1a3ecd503b44" providerId="ADAL" clId="{26961134-9833-4CDB-B5CD-2479AC5EAE2D}" dt="2023-01-25T09:28:42.828" v="3438" actId="1076"/>
          <ac:spMkLst>
            <pc:docMk/>
            <pc:sldMk cId="2641449792" sldId="2096975536"/>
            <ac:spMk id="9" creationId="{09F1ADC5-D769-4C05-9DB2-24A3126FB074}"/>
          </ac:spMkLst>
        </pc:spChg>
        <pc:spChg chg="mod">
          <ac:chgData name="TEON (Tetiana Onyshchenko)" userId="141dee89-0996-4114-a23a-1a3ecd503b44" providerId="ADAL" clId="{26961134-9833-4CDB-B5CD-2479AC5EAE2D}" dt="2023-01-25T09:28:48.540" v="3439" actId="1076"/>
          <ac:spMkLst>
            <pc:docMk/>
            <pc:sldMk cId="2641449792" sldId="2096975536"/>
            <ac:spMk id="10" creationId="{B9DD1404-5B37-418B-836D-6D9CCAD13F65}"/>
          </ac:spMkLst>
        </pc:spChg>
        <pc:spChg chg="mod">
          <ac:chgData name="TEON (Tetiana Onyshchenko)" userId="141dee89-0996-4114-a23a-1a3ecd503b44" providerId="ADAL" clId="{26961134-9833-4CDB-B5CD-2479AC5EAE2D}" dt="2023-01-25T09:28:38.907" v="3437" actId="1076"/>
          <ac:spMkLst>
            <pc:docMk/>
            <pc:sldMk cId="2641449792" sldId="2096975536"/>
            <ac:spMk id="11" creationId="{3704DD48-AA9D-4FC8-8D2B-7733D122AC8F}"/>
          </ac:spMkLst>
        </pc:spChg>
        <pc:spChg chg="mod">
          <ac:chgData name="TEON (Tetiana Onyshchenko)" userId="141dee89-0996-4114-a23a-1a3ecd503b44" providerId="ADAL" clId="{26961134-9833-4CDB-B5CD-2479AC5EAE2D}" dt="2023-01-25T09:28:50.943" v="3440" actId="1076"/>
          <ac:spMkLst>
            <pc:docMk/>
            <pc:sldMk cId="2641449792" sldId="2096975536"/>
            <ac:spMk id="12" creationId="{67B6CB32-F557-4782-AFEC-F6AA64612ECE}"/>
          </ac:spMkLst>
        </pc:spChg>
        <pc:spChg chg="mod">
          <ac:chgData name="TEON (Tetiana Onyshchenko)" userId="141dee89-0996-4114-a23a-1a3ecd503b44" providerId="ADAL" clId="{26961134-9833-4CDB-B5CD-2479AC5EAE2D}" dt="2023-01-25T09:28:55.226" v="3441" actId="1076"/>
          <ac:spMkLst>
            <pc:docMk/>
            <pc:sldMk cId="2641449792" sldId="2096975536"/>
            <ac:spMk id="13" creationId="{19723953-9823-4B1C-A7B6-F98C684A1557}"/>
          </ac:spMkLst>
        </pc:spChg>
        <pc:spChg chg="mod">
          <ac:chgData name="TEON (Tetiana Onyshchenko)" userId="141dee89-0996-4114-a23a-1a3ecd503b44" providerId="ADAL" clId="{26961134-9833-4CDB-B5CD-2479AC5EAE2D}" dt="2023-01-25T09:28:58.486" v="3442" actId="1076"/>
          <ac:spMkLst>
            <pc:docMk/>
            <pc:sldMk cId="2641449792" sldId="2096975536"/>
            <ac:spMk id="14" creationId="{9F5E8B77-A89A-43C5-8999-5813FA612B00}"/>
          </ac:spMkLst>
        </pc:spChg>
        <pc:spChg chg="mod">
          <ac:chgData name="TEON (Tetiana Onyshchenko)" userId="141dee89-0996-4114-a23a-1a3ecd503b44" providerId="ADAL" clId="{26961134-9833-4CDB-B5CD-2479AC5EAE2D}" dt="2023-01-25T09:28:23.156" v="3432" actId="1076"/>
          <ac:spMkLst>
            <pc:docMk/>
            <pc:sldMk cId="2641449792" sldId="2096975536"/>
            <ac:spMk id="16" creationId="{CC98D23F-4A82-4CEF-8D22-338514FA0E60}"/>
          </ac:spMkLst>
        </pc:spChg>
        <pc:spChg chg="mod">
          <ac:chgData name="TEON (Tetiana Onyshchenko)" userId="141dee89-0996-4114-a23a-1a3ecd503b44" providerId="ADAL" clId="{26961134-9833-4CDB-B5CD-2479AC5EAE2D}" dt="2023-01-24T18:24:40.737" v="2316" actId="20577"/>
          <ac:spMkLst>
            <pc:docMk/>
            <pc:sldMk cId="2641449792" sldId="2096975536"/>
            <ac:spMk id="21" creationId="{B84DF020-ADCE-482B-9071-3919745CE260}"/>
          </ac:spMkLst>
        </pc:spChg>
        <pc:spChg chg="del">
          <ac:chgData name="TEON (Tetiana Onyshchenko)" userId="141dee89-0996-4114-a23a-1a3ecd503b44" providerId="ADAL" clId="{26961134-9833-4CDB-B5CD-2479AC5EAE2D}" dt="2023-01-24T18:24:27.320" v="2315" actId="478"/>
          <ac:spMkLst>
            <pc:docMk/>
            <pc:sldMk cId="2641449792" sldId="2096975536"/>
            <ac:spMk id="22" creationId="{3918C4EC-FFE6-4843-A723-03E1C61AC154}"/>
          </ac:spMkLst>
        </pc:spChg>
        <pc:spChg chg="add mod">
          <ac:chgData name="TEON (Tetiana Onyshchenko)" userId="141dee89-0996-4114-a23a-1a3ecd503b44" providerId="ADAL" clId="{26961134-9833-4CDB-B5CD-2479AC5EAE2D}" dt="2023-01-25T09:29:25.817" v="3445" actId="403"/>
          <ac:spMkLst>
            <pc:docMk/>
            <pc:sldMk cId="2641449792" sldId="2096975536"/>
            <ac:spMk id="25" creationId="{88D60598-504A-4E82-86B8-8738236C9FBE}"/>
          </ac:spMkLst>
        </pc:spChg>
        <pc:grpChg chg="mod">
          <ac:chgData name="TEON (Tetiana Onyshchenko)" userId="141dee89-0996-4114-a23a-1a3ecd503b44" providerId="ADAL" clId="{26961134-9833-4CDB-B5CD-2479AC5EAE2D}" dt="2023-01-25T09:29:07.801" v="3443" actId="1076"/>
          <ac:grpSpMkLst>
            <pc:docMk/>
            <pc:sldMk cId="2641449792" sldId="2096975536"/>
            <ac:grpSpMk id="29" creationId="{A46685B9-78B4-4A33-A36A-423B4D3F9C24}"/>
          </ac:grpSpMkLst>
        </pc:grpChg>
        <pc:grpChg chg="mod">
          <ac:chgData name="TEON (Tetiana Onyshchenko)" userId="141dee89-0996-4114-a23a-1a3ecd503b44" providerId="ADAL" clId="{26961134-9833-4CDB-B5CD-2479AC5EAE2D}" dt="2023-01-25T09:29:07.801" v="3443" actId="1076"/>
          <ac:grpSpMkLst>
            <pc:docMk/>
            <pc:sldMk cId="2641449792" sldId="2096975536"/>
            <ac:grpSpMk id="30" creationId="{F5A27A62-7F89-45EB-9C15-82F2ACDB6095}"/>
          </ac:grpSpMkLst>
        </pc:grpChg>
        <pc:picChg chg="mod">
          <ac:chgData name="TEON (Tetiana Onyshchenko)" userId="141dee89-0996-4114-a23a-1a3ecd503b44" providerId="ADAL" clId="{26961134-9833-4CDB-B5CD-2479AC5EAE2D}" dt="2023-01-24T18:24:44.564" v="2317" actId="1076"/>
          <ac:picMkLst>
            <pc:docMk/>
            <pc:sldMk cId="2641449792" sldId="2096975536"/>
            <ac:picMk id="7" creationId="{491435C0-6C12-4DE6-B926-7BA51AD0F0F1}"/>
          </ac:picMkLst>
        </pc:picChg>
      </pc:sldChg>
      <pc:sldChg chg="addSp delSp modSp mod">
        <pc:chgData name="TEON (Tetiana Onyshchenko)" userId="141dee89-0996-4114-a23a-1a3ecd503b44" providerId="ADAL" clId="{26961134-9833-4CDB-B5CD-2479AC5EAE2D}" dt="2023-01-24T18:28:49.525" v="2388" actId="478"/>
        <pc:sldMkLst>
          <pc:docMk/>
          <pc:sldMk cId="944034301" sldId="2096975537"/>
        </pc:sldMkLst>
        <pc:spChg chg="mod">
          <ac:chgData name="TEON (Tetiana Onyshchenko)" userId="141dee89-0996-4114-a23a-1a3ecd503b44" providerId="ADAL" clId="{26961134-9833-4CDB-B5CD-2479AC5EAE2D}" dt="2023-01-24T18:28:46.251" v="2387" actId="1076"/>
          <ac:spMkLst>
            <pc:docMk/>
            <pc:sldMk cId="944034301" sldId="2096975537"/>
            <ac:spMk id="3" creationId="{A1C09858-7C5B-4F0D-BFFB-6FDB88E96F6F}"/>
          </ac:spMkLst>
        </pc:spChg>
        <pc:spChg chg="mod">
          <ac:chgData name="TEON (Tetiana Onyshchenko)" userId="141dee89-0996-4114-a23a-1a3ecd503b44" providerId="ADAL" clId="{26961134-9833-4CDB-B5CD-2479AC5EAE2D}" dt="2023-01-24T18:28:28.770" v="2382" actId="20577"/>
          <ac:spMkLst>
            <pc:docMk/>
            <pc:sldMk cId="944034301" sldId="2096975537"/>
            <ac:spMk id="5" creationId="{A815D7FA-BE50-4827-B681-7A12B2B35D27}"/>
          </ac:spMkLst>
        </pc:spChg>
        <pc:spChg chg="del">
          <ac:chgData name="TEON (Tetiana Onyshchenko)" userId="141dee89-0996-4114-a23a-1a3ecd503b44" providerId="ADAL" clId="{26961134-9833-4CDB-B5CD-2479AC5EAE2D}" dt="2023-01-24T18:28:49.525" v="2388" actId="478"/>
          <ac:spMkLst>
            <pc:docMk/>
            <pc:sldMk cId="944034301" sldId="2096975537"/>
            <ac:spMk id="9" creationId="{6487CFF1-0174-411A-888D-605178A0B176}"/>
          </ac:spMkLst>
        </pc:spChg>
        <pc:spChg chg="add mod">
          <ac:chgData name="TEON (Tetiana Onyshchenko)" userId="141dee89-0996-4114-a23a-1a3ecd503b44" providerId="ADAL" clId="{26961134-9833-4CDB-B5CD-2479AC5EAE2D}" dt="2023-01-24T18:28:38.703" v="2386" actId="403"/>
          <ac:spMkLst>
            <pc:docMk/>
            <pc:sldMk cId="944034301" sldId="2096975537"/>
            <ac:spMk id="11" creationId="{39B2A5CB-0687-4F5D-B7F5-D37B88E95E59}"/>
          </ac:spMkLst>
        </pc:spChg>
      </pc:sldChg>
      <pc:sldChg chg="delSp mod">
        <pc:chgData name="TEON (Tetiana Onyshchenko)" userId="141dee89-0996-4114-a23a-1a3ecd503b44" providerId="ADAL" clId="{26961134-9833-4CDB-B5CD-2479AC5EAE2D}" dt="2023-01-24T18:51:29.130" v="2686" actId="478"/>
        <pc:sldMkLst>
          <pc:docMk/>
          <pc:sldMk cId="84416231" sldId="2096975538"/>
        </pc:sldMkLst>
        <pc:spChg chg="del">
          <ac:chgData name="TEON (Tetiana Onyshchenko)" userId="141dee89-0996-4114-a23a-1a3ecd503b44" providerId="ADAL" clId="{26961134-9833-4CDB-B5CD-2479AC5EAE2D}" dt="2023-01-24T18:51:29.130" v="2686" actId="478"/>
          <ac:spMkLst>
            <pc:docMk/>
            <pc:sldMk cId="84416231" sldId="2096975538"/>
            <ac:spMk id="4" creationId="{DB98758C-1987-42F2-8F6C-5AC4DCE15395}"/>
          </ac:spMkLst>
        </pc:spChg>
        <pc:spChg chg="del">
          <ac:chgData name="TEON (Tetiana Onyshchenko)" userId="141dee89-0996-4114-a23a-1a3ecd503b44" providerId="ADAL" clId="{26961134-9833-4CDB-B5CD-2479AC5EAE2D}" dt="2023-01-24T18:51:27.408" v="2685" actId="478"/>
          <ac:spMkLst>
            <pc:docMk/>
            <pc:sldMk cId="84416231" sldId="2096975538"/>
            <ac:spMk id="5" creationId="{8D681F19-18F2-4DE2-B08E-C911543F17FF}"/>
          </ac:spMkLst>
        </pc:spChg>
      </pc:sldChg>
      <pc:sldChg chg="addSp delSp modSp mod">
        <pc:chgData name="TEON (Tetiana Onyshchenko)" userId="141dee89-0996-4114-a23a-1a3ecd503b44" providerId="ADAL" clId="{26961134-9833-4CDB-B5CD-2479AC5EAE2D}" dt="2023-01-25T09:49:06.216" v="3472" actId="14100"/>
        <pc:sldMkLst>
          <pc:docMk/>
          <pc:sldMk cId="1003847532" sldId="2096975539"/>
        </pc:sldMkLst>
        <pc:spChg chg="mod">
          <ac:chgData name="TEON (Tetiana Onyshchenko)" userId="141dee89-0996-4114-a23a-1a3ecd503b44" providerId="ADAL" clId="{26961134-9833-4CDB-B5CD-2479AC5EAE2D}" dt="2023-01-24T19:07:55.155" v="2888" actId="403"/>
          <ac:spMkLst>
            <pc:docMk/>
            <pc:sldMk cId="1003847532" sldId="2096975539"/>
            <ac:spMk id="2" creationId="{E0F7689B-F5E2-4396-85F7-F5E9C16FFE22}"/>
          </ac:spMkLst>
        </pc:spChg>
        <pc:spChg chg="del">
          <ac:chgData name="TEON (Tetiana Onyshchenko)" userId="141dee89-0996-4114-a23a-1a3ecd503b44" providerId="ADAL" clId="{26961134-9833-4CDB-B5CD-2479AC5EAE2D}" dt="2023-01-24T18:32:31.244" v="2415" actId="478"/>
          <ac:spMkLst>
            <pc:docMk/>
            <pc:sldMk cId="1003847532" sldId="2096975539"/>
            <ac:spMk id="5" creationId="{8C6189FD-9509-4B89-ACCF-DD87D957430E}"/>
          </ac:spMkLst>
        </pc:spChg>
        <pc:picChg chg="mod">
          <ac:chgData name="TEON (Tetiana Onyshchenko)" userId="141dee89-0996-4114-a23a-1a3ecd503b44" providerId="ADAL" clId="{26961134-9833-4CDB-B5CD-2479AC5EAE2D}" dt="2023-01-25T09:49:04.966" v="3470" actId="1076"/>
          <ac:picMkLst>
            <pc:docMk/>
            <pc:sldMk cId="1003847532" sldId="2096975539"/>
            <ac:picMk id="3" creationId="{5547A2E8-6591-488A-BE65-C59CF3D6AFA6}"/>
          </ac:picMkLst>
        </pc:picChg>
        <pc:picChg chg="mod">
          <ac:chgData name="TEON (Tetiana Onyshchenko)" userId="141dee89-0996-4114-a23a-1a3ecd503b44" providerId="ADAL" clId="{26961134-9833-4CDB-B5CD-2479AC5EAE2D}" dt="2023-01-25T09:49:06.216" v="3472" actId="14100"/>
          <ac:picMkLst>
            <pc:docMk/>
            <pc:sldMk cId="1003847532" sldId="2096975539"/>
            <ac:picMk id="4" creationId="{CA39AE27-F9C1-47D4-8581-8E3BC0BE19A4}"/>
          </ac:picMkLst>
        </pc:picChg>
        <pc:picChg chg="add mod ord">
          <ac:chgData name="TEON (Tetiana Onyshchenko)" userId="141dee89-0996-4114-a23a-1a3ecd503b44" providerId="ADAL" clId="{26961134-9833-4CDB-B5CD-2479AC5EAE2D}" dt="2023-01-24T19:08:02.748" v="2890" actId="14100"/>
          <ac:picMkLst>
            <pc:docMk/>
            <pc:sldMk cId="1003847532" sldId="2096975539"/>
            <ac:picMk id="6" creationId="{E0F55D99-1EE8-4A88-AE26-A8C3701BF5CB}"/>
          </ac:picMkLst>
        </pc:picChg>
      </pc:sldChg>
      <pc:sldChg chg="del">
        <pc:chgData name="TEON (Tetiana Onyshchenko)" userId="141dee89-0996-4114-a23a-1a3ecd503b44" providerId="ADAL" clId="{26961134-9833-4CDB-B5CD-2479AC5EAE2D}" dt="2023-01-24T18:42:42.958" v="2533" actId="47"/>
        <pc:sldMkLst>
          <pc:docMk/>
          <pc:sldMk cId="1401620811" sldId="2096975540"/>
        </pc:sldMkLst>
      </pc:sldChg>
      <pc:sldChg chg="delSp modSp mod delAnim">
        <pc:chgData name="TEON (Tetiana Onyshchenko)" userId="141dee89-0996-4114-a23a-1a3ecd503b44" providerId="ADAL" clId="{26961134-9833-4CDB-B5CD-2479AC5EAE2D}" dt="2023-01-24T18:30:42.948" v="2411" actId="1076"/>
        <pc:sldMkLst>
          <pc:docMk/>
          <pc:sldMk cId="3659365609" sldId="2096975542"/>
        </pc:sldMkLst>
        <pc:spChg chg="mod">
          <ac:chgData name="TEON (Tetiana Onyshchenko)" userId="141dee89-0996-4114-a23a-1a3ecd503b44" providerId="ADAL" clId="{26961134-9833-4CDB-B5CD-2479AC5EAE2D}" dt="2023-01-24T18:30:40.577" v="2410" actId="404"/>
          <ac:spMkLst>
            <pc:docMk/>
            <pc:sldMk cId="3659365609" sldId="2096975542"/>
            <ac:spMk id="5" creationId="{E3B87D46-8FBC-4B99-AE30-219B504252BB}"/>
          </ac:spMkLst>
        </pc:spChg>
        <pc:spChg chg="del">
          <ac:chgData name="TEON (Tetiana Onyshchenko)" userId="141dee89-0996-4114-a23a-1a3ecd503b44" providerId="ADAL" clId="{26961134-9833-4CDB-B5CD-2479AC5EAE2D}" dt="2023-01-24T18:29:08.427" v="2389" actId="478"/>
          <ac:spMkLst>
            <pc:docMk/>
            <pc:sldMk cId="3659365609" sldId="2096975542"/>
            <ac:spMk id="6" creationId="{C09AC404-CE1F-4799-8821-3E9ECD6D5165}"/>
          </ac:spMkLst>
        </pc:spChg>
        <pc:spChg chg="mod">
          <ac:chgData name="TEON (Tetiana Onyshchenko)" userId="141dee89-0996-4114-a23a-1a3ecd503b44" providerId="ADAL" clId="{26961134-9833-4CDB-B5CD-2479AC5EAE2D}" dt="2023-01-24T18:30:31.391" v="2403" actId="1076"/>
          <ac:spMkLst>
            <pc:docMk/>
            <pc:sldMk cId="3659365609" sldId="2096975542"/>
            <ac:spMk id="7" creationId="{E2432267-897B-4AFC-8C53-7E474DD9F1EB}"/>
          </ac:spMkLst>
        </pc:spChg>
        <pc:spChg chg="del">
          <ac:chgData name="TEON (Tetiana Onyshchenko)" userId="141dee89-0996-4114-a23a-1a3ecd503b44" providerId="ADAL" clId="{26961134-9833-4CDB-B5CD-2479AC5EAE2D}" dt="2023-01-24T18:30:17.685" v="2396" actId="478"/>
          <ac:spMkLst>
            <pc:docMk/>
            <pc:sldMk cId="3659365609" sldId="2096975542"/>
            <ac:spMk id="8" creationId="{B020AE9D-6775-4B4F-BAE8-39DBB6C953C8}"/>
          </ac:spMkLst>
        </pc:spChg>
        <pc:spChg chg="mod">
          <ac:chgData name="TEON (Tetiana Onyshchenko)" userId="141dee89-0996-4114-a23a-1a3ecd503b44" providerId="ADAL" clId="{26961134-9833-4CDB-B5CD-2479AC5EAE2D}" dt="2023-01-24T18:30:25.865" v="2400" actId="1076"/>
          <ac:spMkLst>
            <pc:docMk/>
            <pc:sldMk cId="3659365609" sldId="2096975542"/>
            <ac:spMk id="9" creationId="{C11AEDB5-FA8F-4E0D-83F4-AF7CA54A0622}"/>
          </ac:spMkLst>
        </pc:spChg>
        <pc:picChg chg="mod">
          <ac:chgData name="TEON (Tetiana Onyshchenko)" userId="141dee89-0996-4114-a23a-1a3ecd503b44" providerId="ADAL" clId="{26961134-9833-4CDB-B5CD-2479AC5EAE2D}" dt="2023-01-24T18:30:42.948" v="2411" actId="1076"/>
          <ac:picMkLst>
            <pc:docMk/>
            <pc:sldMk cId="3659365609" sldId="2096975542"/>
            <ac:picMk id="17" creationId="{5608C8D4-64E7-4074-B36F-EC20223E3ED3}"/>
          </ac:picMkLst>
        </pc:picChg>
      </pc:sldChg>
      <pc:sldChg chg="delSp modSp mod">
        <pc:chgData name="TEON (Tetiana Onyshchenko)" userId="141dee89-0996-4114-a23a-1a3ecd503b44" providerId="ADAL" clId="{26961134-9833-4CDB-B5CD-2479AC5EAE2D}" dt="2023-01-25T09:48:02.776" v="3462" actId="113"/>
        <pc:sldMkLst>
          <pc:docMk/>
          <pc:sldMk cId="2179068755" sldId="2096975543"/>
        </pc:sldMkLst>
        <pc:spChg chg="del">
          <ac:chgData name="TEON (Tetiana Onyshchenko)" userId="141dee89-0996-4114-a23a-1a3ecd503b44" providerId="ADAL" clId="{26961134-9833-4CDB-B5CD-2479AC5EAE2D}" dt="2023-01-24T18:31:29.969" v="2413" actId="478"/>
          <ac:spMkLst>
            <pc:docMk/>
            <pc:sldMk cId="2179068755" sldId="2096975543"/>
            <ac:spMk id="6" creationId="{C09AC404-CE1F-4799-8821-3E9ECD6D5165}"/>
          </ac:spMkLst>
        </pc:spChg>
        <pc:graphicFrameChg chg="modGraphic">
          <ac:chgData name="TEON (Tetiana Onyshchenko)" userId="141dee89-0996-4114-a23a-1a3ecd503b44" providerId="ADAL" clId="{26961134-9833-4CDB-B5CD-2479AC5EAE2D}" dt="2023-01-25T09:47:59.961" v="3461" actId="113"/>
          <ac:graphicFrameMkLst>
            <pc:docMk/>
            <pc:sldMk cId="2179068755" sldId="2096975543"/>
            <ac:graphicFrameMk id="3" creationId="{82588304-DC50-4BB9-BC99-B5008AF69AAC}"/>
          </ac:graphicFrameMkLst>
        </pc:graphicFrameChg>
        <pc:graphicFrameChg chg="modGraphic">
          <ac:chgData name="TEON (Tetiana Onyshchenko)" userId="141dee89-0996-4114-a23a-1a3ecd503b44" providerId="ADAL" clId="{26961134-9833-4CDB-B5CD-2479AC5EAE2D}" dt="2023-01-25T09:48:02.776" v="3462" actId="113"/>
          <ac:graphicFrameMkLst>
            <pc:docMk/>
            <pc:sldMk cId="2179068755" sldId="2096975543"/>
            <ac:graphicFrameMk id="12" creationId="{4AC67B82-C4A8-4CFF-B7D3-499F66C6D304}"/>
          </ac:graphicFrameMkLst>
        </pc:graphicFrameChg>
      </pc:sldChg>
      <pc:sldChg chg="delSp mod">
        <pc:chgData name="TEON (Tetiana Onyshchenko)" userId="141dee89-0996-4114-a23a-1a3ecd503b44" providerId="ADAL" clId="{26961134-9833-4CDB-B5CD-2479AC5EAE2D}" dt="2023-01-24T18:31:06.394" v="2412" actId="478"/>
        <pc:sldMkLst>
          <pc:docMk/>
          <pc:sldMk cId="924364149" sldId="2096975544"/>
        </pc:sldMkLst>
        <pc:spChg chg="del">
          <ac:chgData name="TEON (Tetiana Onyshchenko)" userId="141dee89-0996-4114-a23a-1a3ecd503b44" providerId="ADAL" clId="{26961134-9833-4CDB-B5CD-2479AC5EAE2D}" dt="2023-01-24T18:31:06.394" v="2412" actId="478"/>
          <ac:spMkLst>
            <pc:docMk/>
            <pc:sldMk cId="924364149" sldId="2096975544"/>
            <ac:spMk id="6" creationId="{C09AC404-CE1F-4799-8821-3E9ECD6D5165}"/>
          </ac:spMkLst>
        </pc:spChg>
      </pc:sldChg>
      <pc:sldChg chg="delSp modSp mod">
        <pc:chgData name="TEON (Tetiana Onyshchenko)" userId="141dee89-0996-4114-a23a-1a3ecd503b44" providerId="ADAL" clId="{26961134-9833-4CDB-B5CD-2479AC5EAE2D}" dt="2023-01-25T09:48:13.137" v="3464" actId="113"/>
        <pc:sldMkLst>
          <pc:docMk/>
          <pc:sldMk cId="4084624565" sldId="2096975545"/>
        </pc:sldMkLst>
        <pc:spChg chg="del">
          <ac:chgData name="TEON (Tetiana Onyshchenko)" userId="141dee89-0996-4114-a23a-1a3ecd503b44" providerId="ADAL" clId="{26961134-9833-4CDB-B5CD-2479AC5EAE2D}" dt="2023-01-24T18:31:54.320" v="2414" actId="478"/>
          <ac:spMkLst>
            <pc:docMk/>
            <pc:sldMk cId="4084624565" sldId="2096975545"/>
            <ac:spMk id="6" creationId="{C09AC404-CE1F-4799-8821-3E9ECD6D5165}"/>
          </ac:spMkLst>
        </pc:spChg>
        <pc:graphicFrameChg chg="modGraphic">
          <ac:chgData name="TEON (Tetiana Onyshchenko)" userId="141dee89-0996-4114-a23a-1a3ecd503b44" providerId="ADAL" clId="{26961134-9833-4CDB-B5CD-2479AC5EAE2D}" dt="2023-01-25T09:48:10.028" v="3463" actId="113"/>
          <ac:graphicFrameMkLst>
            <pc:docMk/>
            <pc:sldMk cId="4084624565" sldId="2096975545"/>
            <ac:graphicFrameMk id="3" creationId="{82588304-DC50-4BB9-BC99-B5008AF69AAC}"/>
          </ac:graphicFrameMkLst>
        </pc:graphicFrameChg>
        <pc:graphicFrameChg chg="modGraphic">
          <ac:chgData name="TEON (Tetiana Onyshchenko)" userId="141dee89-0996-4114-a23a-1a3ecd503b44" providerId="ADAL" clId="{26961134-9833-4CDB-B5CD-2479AC5EAE2D}" dt="2023-01-25T09:48:13.137" v="3464" actId="113"/>
          <ac:graphicFrameMkLst>
            <pc:docMk/>
            <pc:sldMk cId="4084624565" sldId="2096975545"/>
            <ac:graphicFrameMk id="12" creationId="{4AC67B82-C4A8-4CFF-B7D3-499F66C6D304}"/>
          </ac:graphicFrameMkLst>
        </pc:graphicFrameChg>
      </pc:sldChg>
      <pc:sldChg chg="addSp delSp modSp mod">
        <pc:chgData name="TEON (Tetiana Onyshchenko)" userId="141dee89-0996-4114-a23a-1a3ecd503b44" providerId="ADAL" clId="{26961134-9833-4CDB-B5CD-2479AC5EAE2D}" dt="2023-01-25T09:49:47.737" v="3478" actId="1076"/>
        <pc:sldMkLst>
          <pc:docMk/>
          <pc:sldMk cId="324019279" sldId="2096975547"/>
        </pc:sldMkLst>
        <pc:spChg chg="mod">
          <ac:chgData name="TEON (Tetiana Onyshchenko)" userId="141dee89-0996-4114-a23a-1a3ecd503b44" providerId="ADAL" clId="{26961134-9833-4CDB-B5CD-2479AC5EAE2D}" dt="2023-01-24T18:35:00.497" v="2444" actId="1076"/>
          <ac:spMkLst>
            <pc:docMk/>
            <pc:sldMk cId="324019279" sldId="2096975547"/>
            <ac:spMk id="4" creationId="{50D4F72E-AA9F-426A-86CD-FD59FEA95160}"/>
          </ac:spMkLst>
        </pc:spChg>
        <pc:spChg chg="del">
          <ac:chgData name="TEON (Tetiana Onyshchenko)" userId="141dee89-0996-4114-a23a-1a3ecd503b44" providerId="ADAL" clId="{26961134-9833-4CDB-B5CD-2479AC5EAE2D}" dt="2023-01-24T18:32:44.254" v="2416" actId="478"/>
          <ac:spMkLst>
            <pc:docMk/>
            <pc:sldMk cId="324019279" sldId="2096975547"/>
            <ac:spMk id="6" creationId="{C09AC404-CE1F-4799-8821-3E9ECD6D5165}"/>
          </ac:spMkLst>
        </pc:spChg>
        <pc:spChg chg="mod">
          <ac:chgData name="TEON (Tetiana Onyshchenko)" userId="141dee89-0996-4114-a23a-1a3ecd503b44" providerId="ADAL" clId="{26961134-9833-4CDB-B5CD-2479AC5EAE2D}" dt="2023-01-25T09:49:45.360" v="3477" actId="14100"/>
          <ac:spMkLst>
            <pc:docMk/>
            <pc:sldMk cId="324019279" sldId="2096975547"/>
            <ac:spMk id="10" creationId="{F6CE43E9-948E-4FD3-A118-26B0BF06DBFB}"/>
          </ac:spMkLst>
        </pc:spChg>
        <pc:spChg chg="mod">
          <ac:chgData name="TEON (Tetiana Onyshchenko)" userId="141dee89-0996-4114-a23a-1a3ecd503b44" providerId="ADAL" clId="{26961134-9833-4CDB-B5CD-2479AC5EAE2D}" dt="2023-01-24T18:33:37.373" v="2429" actId="1076"/>
          <ac:spMkLst>
            <pc:docMk/>
            <pc:sldMk cId="324019279" sldId="2096975547"/>
            <ac:spMk id="13" creationId="{F5F5E3E2-3EC7-48C9-8DE6-1CDE804143B4}"/>
          </ac:spMkLst>
        </pc:spChg>
        <pc:spChg chg="add mod">
          <ac:chgData name="TEON (Tetiana Onyshchenko)" userId="141dee89-0996-4114-a23a-1a3ecd503b44" providerId="ADAL" clId="{26961134-9833-4CDB-B5CD-2479AC5EAE2D}" dt="2023-01-25T09:49:34.113" v="3475" actId="14100"/>
          <ac:spMkLst>
            <pc:docMk/>
            <pc:sldMk cId="324019279" sldId="2096975547"/>
            <ac:spMk id="15" creationId="{E82F958C-5AB6-4E4B-8185-90F535BAE9EA}"/>
          </ac:spMkLst>
        </pc:spChg>
        <pc:grpChg chg="mod">
          <ac:chgData name="TEON (Tetiana Onyshchenko)" userId="141dee89-0996-4114-a23a-1a3ecd503b44" providerId="ADAL" clId="{26961134-9833-4CDB-B5CD-2479AC5EAE2D}" dt="2023-01-25T09:49:47.737" v="3478" actId="1076"/>
          <ac:grpSpMkLst>
            <pc:docMk/>
            <pc:sldMk cId="324019279" sldId="2096975547"/>
            <ac:grpSpMk id="19" creationId="{25AF3181-AEBB-4E79-ACC4-ED522BF3CEE0}"/>
          </ac:grpSpMkLst>
        </pc:grpChg>
        <pc:grpChg chg="mod">
          <ac:chgData name="TEON (Tetiana Onyshchenko)" userId="141dee89-0996-4114-a23a-1a3ecd503b44" providerId="ADAL" clId="{26961134-9833-4CDB-B5CD-2479AC5EAE2D}" dt="2023-01-25T09:49:27.689" v="3473" actId="1076"/>
          <ac:grpSpMkLst>
            <pc:docMk/>
            <pc:sldMk cId="324019279" sldId="2096975547"/>
            <ac:grpSpMk id="20" creationId="{355893DC-A4AC-457C-A92F-BE13A176C246}"/>
          </ac:grpSpMkLst>
        </pc:grpChg>
      </pc:sldChg>
      <pc:sldChg chg="addSp delSp modSp mod">
        <pc:chgData name="TEON (Tetiana Onyshchenko)" userId="141dee89-0996-4114-a23a-1a3ecd503b44" providerId="ADAL" clId="{26961134-9833-4CDB-B5CD-2479AC5EAE2D}" dt="2023-01-24T19:09:45.767" v="2922" actId="1076"/>
        <pc:sldMkLst>
          <pc:docMk/>
          <pc:sldMk cId="2504827911" sldId="2096975548"/>
        </pc:sldMkLst>
        <pc:spChg chg="mod">
          <ac:chgData name="TEON (Tetiana Onyshchenko)" userId="141dee89-0996-4114-a23a-1a3ecd503b44" providerId="ADAL" clId="{26961134-9833-4CDB-B5CD-2479AC5EAE2D}" dt="2023-01-24T19:09:32.561" v="2917" actId="403"/>
          <ac:spMkLst>
            <pc:docMk/>
            <pc:sldMk cId="2504827911" sldId="2096975548"/>
            <ac:spMk id="2" creationId="{C5CEF73D-B899-4561-8805-EBB2594682AA}"/>
          </ac:spMkLst>
        </pc:spChg>
        <pc:spChg chg="del">
          <ac:chgData name="TEON (Tetiana Onyshchenko)" userId="141dee89-0996-4114-a23a-1a3ecd503b44" providerId="ADAL" clId="{26961134-9833-4CDB-B5CD-2479AC5EAE2D}" dt="2023-01-24T19:09:42.303" v="2921" actId="478"/>
          <ac:spMkLst>
            <pc:docMk/>
            <pc:sldMk cId="2504827911" sldId="2096975548"/>
            <ac:spMk id="7" creationId="{51D1932F-631A-498A-B677-78C170743563}"/>
          </ac:spMkLst>
        </pc:spChg>
        <pc:picChg chg="add mod ord">
          <ac:chgData name="TEON (Tetiana Onyshchenko)" userId="141dee89-0996-4114-a23a-1a3ecd503b44" providerId="ADAL" clId="{26961134-9833-4CDB-B5CD-2479AC5EAE2D}" dt="2023-01-24T19:09:19.151" v="2911" actId="167"/>
          <ac:picMkLst>
            <pc:docMk/>
            <pc:sldMk cId="2504827911" sldId="2096975548"/>
            <ac:picMk id="5" creationId="{55338064-58AD-4181-91DB-AE62DE750D6F}"/>
          </ac:picMkLst>
        </pc:picChg>
        <pc:picChg chg="mod">
          <ac:chgData name="TEON (Tetiana Onyshchenko)" userId="141dee89-0996-4114-a23a-1a3ecd503b44" providerId="ADAL" clId="{26961134-9833-4CDB-B5CD-2479AC5EAE2D}" dt="2023-01-24T19:09:45.767" v="2922" actId="1076"/>
          <ac:picMkLst>
            <pc:docMk/>
            <pc:sldMk cId="2504827911" sldId="2096975548"/>
            <ac:picMk id="6" creationId="{6AC1E7FD-8A03-43D1-864E-C9C6CB7D2D1D}"/>
          </ac:picMkLst>
        </pc:picChg>
      </pc:sldChg>
      <pc:sldChg chg="del">
        <pc:chgData name="TEON (Tetiana Onyshchenko)" userId="141dee89-0996-4114-a23a-1a3ecd503b44" providerId="ADAL" clId="{26961134-9833-4CDB-B5CD-2479AC5EAE2D}" dt="2023-01-24T18:42:44.178" v="2534" actId="47"/>
        <pc:sldMkLst>
          <pc:docMk/>
          <pc:sldMk cId="3360720460" sldId="2096975550"/>
        </pc:sldMkLst>
      </pc:sldChg>
      <pc:sldChg chg="del">
        <pc:chgData name="TEON (Tetiana Onyshchenko)" userId="141dee89-0996-4114-a23a-1a3ecd503b44" providerId="ADAL" clId="{26961134-9833-4CDB-B5CD-2479AC5EAE2D}" dt="2023-01-24T18:42:45.282" v="2535" actId="47"/>
        <pc:sldMkLst>
          <pc:docMk/>
          <pc:sldMk cId="2160620978" sldId="2096975551"/>
        </pc:sldMkLst>
      </pc:sldChg>
      <pc:sldChg chg="del">
        <pc:chgData name="TEON (Tetiana Onyshchenko)" userId="141dee89-0996-4114-a23a-1a3ecd503b44" providerId="ADAL" clId="{26961134-9833-4CDB-B5CD-2479AC5EAE2D}" dt="2023-01-24T18:42:46.028" v="2536" actId="47"/>
        <pc:sldMkLst>
          <pc:docMk/>
          <pc:sldMk cId="2437919998" sldId="2096975552"/>
        </pc:sldMkLst>
      </pc:sldChg>
      <pc:sldChg chg="delSp mod">
        <pc:chgData name="TEON (Tetiana Onyshchenko)" userId="141dee89-0996-4114-a23a-1a3ecd503b44" providerId="ADAL" clId="{26961134-9833-4CDB-B5CD-2479AC5EAE2D}" dt="2023-01-24T18:44:12.030" v="2559" actId="478"/>
        <pc:sldMkLst>
          <pc:docMk/>
          <pc:sldMk cId="3729174438" sldId="2096975553"/>
        </pc:sldMkLst>
        <pc:spChg chg="del">
          <ac:chgData name="TEON (Tetiana Onyshchenko)" userId="141dee89-0996-4114-a23a-1a3ecd503b44" providerId="ADAL" clId="{26961134-9833-4CDB-B5CD-2479AC5EAE2D}" dt="2023-01-24T18:44:12.030" v="2559" actId="478"/>
          <ac:spMkLst>
            <pc:docMk/>
            <pc:sldMk cId="3729174438" sldId="2096975553"/>
            <ac:spMk id="5" creationId="{32D0227E-D2E4-4986-B0C7-17E43E737E4B}"/>
          </ac:spMkLst>
        </pc:spChg>
      </pc:sldChg>
      <pc:sldChg chg="addSp delSp modSp mod modAnim">
        <pc:chgData name="TEON (Tetiana Onyshchenko)" userId="141dee89-0996-4114-a23a-1a3ecd503b44" providerId="ADAL" clId="{26961134-9833-4CDB-B5CD-2479AC5EAE2D}" dt="2023-01-24T18:43:44.552" v="2554" actId="164"/>
        <pc:sldMkLst>
          <pc:docMk/>
          <pc:sldMk cId="1815350004" sldId="2096975554"/>
        </pc:sldMkLst>
        <pc:spChg chg="del">
          <ac:chgData name="TEON (Tetiana Onyshchenko)" userId="141dee89-0996-4114-a23a-1a3ecd503b44" providerId="ADAL" clId="{26961134-9833-4CDB-B5CD-2479AC5EAE2D}" dt="2023-01-24T18:40:41.517" v="2493" actId="478"/>
          <ac:spMkLst>
            <pc:docMk/>
            <pc:sldMk cId="1815350004" sldId="2096975554"/>
            <ac:spMk id="5" creationId="{32D0227E-D2E4-4986-B0C7-17E43E737E4B}"/>
          </ac:spMkLst>
        </pc:spChg>
        <pc:spChg chg="mod">
          <ac:chgData name="TEON (Tetiana Onyshchenko)" userId="141dee89-0996-4114-a23a-1a3ecd503b44" providerId="ADAL" clId="{26961134-9833-4CDB-B5CD-2479AC5EAE2D}" dt="2023-01-24T18:43:44.552" v="2554" actId="164"/>
          <ac:spMkLst>
            <pc:docMk/>
            <pc:sldMk cId="1815350004" sldId="2096975554"/>
            <ac:spMk id="16" creationId="{C5528704-6DF5-4ED3-937C-7C1980754BA6}"/>
          </ac:spMkLst>
        </pc:spChg>
        <pc:spChg chg="add mod">
          <ac:chgData name="TEON (Tetiana Onyshchenko)" userId="141dee89-0996-4114-a23a-1a3ecd503b44" providerId="ADAL" clId="{26961134-9833-4CDB-B5CD-2479AC5EAE2D}" dt="2023-01-24T18:43:44.552" v="2554" actId="164"/>
          <ac:spMkLst>
            <pc:docMk/>
            <pc:sldMk cId="1815350004" sldId="2096975554"/>
            <ac:spMk id="17" creationId="{22341895-EA43-41B5-A333-8F1038717962}"/>
          </ac:spMkLst>
        </pc:spChg>
        <pc:spChg chg="add mod">
          <ac:chgData name="TEON (Tetiana Onyshchenko)" userId="141dee89-0996-4114-a23a-1a3ecd503b44" providerId="ADAL" clId="{26961134-9833-4CDB-B5CD-2479AC5EAE2D}" dt="2023-01-24T18:43:44.552" v="2554" actId="164"/>
          <ac:spMkLst>
            <pc:docMk/>
            <pc:sldMk cId="1815350004" sldId="2096975554"/>
            <ac:spMk id="18" creationId="{8C8613BE-0013-46E6-8094-923B5D9B590B}"/>
          </ac:spMkLst>
        </pc:spChg>
        <pc:spChg chg="add mod">
          <ac:chgData name="TEON (Tetiana Onyshchenko)" userId="141dee89-0996-4114-a23a-1a3ecd503b44" providerId="ADAL" clId="{26961134-9833-4CDB-B5CD-2479AC5EAE2D}" dt="2023-01-24T18:43:44.552" v="2554" actId="164"/>
          <ac:spMkLst>
            <pc:docMk/>
            <pc:sldMk cId="1815350004" sldId="2096975554"/>
            <ac:spMk id="19" creationId="{B5C418A6-D8A8-4E2D-BB09-6A1FC9BA5713}"/>
          </ac:spMkLst>
        </pc:spChg>
        <pc:spChg chg="add mod">
          <ac:chgData name="TEON (Tetiana Onyshchenko)" userId="141dee89-0996-4114-a23a-1a3ecd503b44" providerId="ADAL" clId="{26961134-9833-4CDB-B5CD-2479AC5EAE2D}" dt="2023-01-24T18:43:44.552" v="2554" actId="164"/>
          <ac:spMkLst>
            <pc:docMk/>
            <pc:sldMk cId="1815350004" sldId="2096975554"/>
            <ac:spMk id="20" creationId="{D0042F39-5CE2-40A4-86E6-81B01E95F9FB}"/>
          </ac:spMkLst>
        </pc:spChg>
        <pc:spChg chg="add mod">
          <ac:chgData name="TEON (Tetiana Onyshchenko)" userId="141dee89-0996-4114-a23a-1a3ecd503b44" providerId="ADAL" clId="{26961134-9833-4CDB-B5CD-2479AC5EAE2D}" dt="2023-01-24T18:43:44.552" v="2554" actId="164"/>
          <ac:spMkLst>
            <pc:docMk/>
            <pc:sldMk cId="1815350004" sldId="2096975554"/>
            <ac:spMk id="21" creationId="{35E2B725-1B49-4CCD-BC34-69A20CEA0124}"/>
          </ac:spMkLst>
        </pc:spChg>
        <pc:grpChg chg="del mod">
          <ac:chgData name="TEON (Tetiana Onyshchenko)" userId="141dee89-0996-4114-a23a-1a3ecd503b44" providerId="ADAL" clId="{26961134-9833-4CDB-B5CD-2479AC5EAE2D}" dt="2023-01-24T18:42:56.330" v="2539" actId="165"/>
          <ac:grpSpMkLst>
            <pc:docMk/>
            <pc:sldMk cId="1815350004" sldId="2096975554"/>
            <ac:grpSpMk id="3" creationId="{857EF6A7-3958-49F1-9B18-E7CDC54A5BAA}"/>
          </ac:grpSpMkLst>
        </pc:grpChg>
        <pc:grpChg chg="add mod">
          <ac:chgData name="TEON (Tetiana Onyshchenko)" userId="141dee89-0996-4114-a23a-1a3ecd503b44" providerId="ADAL" clId="{26961134-9833-4CDB-B5CD-2479AC5EAE2D}" dt="2023-01-24T18:43:44.552" v="2554" actId="164"/>
          <ac:grpSpMkLst>
            <pc:docMk/>
            <pc:sldMk cId="1815350004" sldId="2096975554"/>
            <ac:grpSpMk id="4" creationId="{7BD74B4A-A0B6-4D19-A756-2C4D4D6BC400}"/>
          </ac:grpSpMkLst>
        </pc:grpChg>
        <pc:picChg chg="mod topLvl">
          <ac:chgData name="TEON (Tetiana Onyshchenko)" userId="141dee89-0996-4114-a23a-1a3ecd503b44" providerId="ADAL" clId="{26961134-9833-4CDB-B5CD-2479AC5EAE2D}" dt="2023-01-24T18:43:44.552" v="2554" actId="164"/>
          <ac:picMkLst>
            <pc:docMk/>
            <pc:sldMk cId="1815350004" sldId="2096975554"/>
            <ac:picMk id="10" creationId="{06CCA19B-25CC-4C47-8BC1-D5B1D87584A8}"/>
          </ac:picMkLst>
        </pc:picChg>
        <pc:picChg chg="mod topLvl">
          <ac:chgData name="TEON (Tetiana Onyshchenko)" userId="141dee89-0996-4114-a23a-1a3ecd503b44" providerId="ADAL" clId="{26961134-9833-4CDB-B5CD-2479AC5EAE2D}" dt="2023-01-24T18:43:44.552" v="2554" actId="164"/>
          <ac:picMkLst>
            <pc:docMk/>
            <pc:sldMk cId="1815350004" sldId="2096975554"/>
            <ac:picMk id="11" creationId="{8A23E438-F460-4748-9668-91D80AEAB6B0}"/>
          </ac:picMkLst>
        </pc:picChg>
        <pc:picChg chg="mod">
          <ac:chgData name="TEON (Tetiana Onyshchenko)" userId="141dee89-0996-4114-a23a-1a3ecd503b44" providerId="ADAL" clId="{26961134-9833-4CDB-B5CD-2479AC5EAE2D}" dt="2023-01-24T18:43:44.552" v="2554" actId="164"/>
          <ac:picMkLst>
            <pc:docMk/>
            <pc:sldMk cId="1815350004" sldId="2096975554"/>
            <ac:picMk id="12" creationId="{03C82F48-3F9A-49D3-A680-AD03FEC4F446}"/>
          </ac:picMkLst>
        </pc:picChg>
        <pc:picChg chg="mod topLvl">
          <ac:chgData name="TEON (Tetiana Onyshchenko)" userId="141dee89-0996-4114-a23a-1a3ecd503b44" providerId="ADAL" clId="{26961134-9833-4CDB-B5CD-2479AC5EAE2D}" dt="2023-01-24T18:43:44.552" v="2554" actId="164"/>
          <ac:picMkLst>
            <pc:docMk/>
            <pc:sldMk cId="1815350004" sldId="2096975554"/>
            <ac:picMk id="13" creationId="{A33404A0-E074-4B14-8471-EAA82326E265}"/>
          </ac:picMkLst>
        </pc:picChg>
        <pc:picChg chg="mod topLvl">
          <ac:chgData name="TEON (Tetiana Onyshchenko)" userId="141dee89-0996-4114-a23a-1a3ecd503b44" providerId="ADAL" clId="{26961134-9833-4CDB-B5CD-2479AC5EAE2D}" dt="2023-01-24T18:43:44.552" v="2554" actId="164"/>
          <ac:picMkLst>
            <pc:docMk/>
            <pc:sldMk cId="1815350004" sldId="2096975554"/>
            <ac:picMk id="14" creationId="{57C46043-918D-4A62-BF08-890475889919}"/>
          </ac:picMkLst>
        </pc:picChg>
        <pc:picChg chg="mod topLvl">
          <ac:chgData name="TEON (Tetiana Onyshchenko)" userId="141dee89-0996-4114-a23a-1a3ecd503b44" providerId="ADAL" clId="{26961134-9833-4CDB-B5CD-2479AC5EAE2D}" dt="2023-01-24T18:43:44.552" v="2554" actId="164"/>
          <ac:picMkLst>
            <pc:docMk/>
            <pc:sldMk cId="1815350004" sldId="2096975554"/>
            <ac:picMk id="15" creationId="{928F5F18-97EA-46A9-8AF7-AF193C81F901}"/>
          </ac:picMkLst>
        </pc:picChg>
      </pc:sldChg>
      <pc:sldChg chg="del">
        <pc:chgData name="TEON (Tetiana Onyshchenko)" userId="141dee89-0996-4114-a23a-1a3ecd503b44" providerId="ADAL" clId="{26961134-9833-4CDB-B5CD-2479AC5EAE2D}" dt="2023-01-24T18:42:46.852" v="2537" actId="47"/>
        <pc:sldMkLst>
          <pc:docMk/>
          <pc:sldMk cId="4294004165" sldId="2096975555"/>
        </pc:sldMkLst>
      </pc:sldChg>
      <pc:sldChg chg="delSp modSp mod">
        <pc:chgData name="TEON (Tetiana Onyshchenko)" userId="141dee89-0996-4114-a23a-1a3ecd503b44" providerId="ADAL" clId="{26961134-9833-4CDB-B5CD-2479AC5EAE2D}" dt="2023-01-24T18:44:04.004" v="2558" actId="1076"/>
        <pc:sldMkLst>
          <pc:docMk/>
          <pc:sldMk cId="3946230786" sldId="2096975556"/>
        </pc:sldMkLst>
        <pc:spChg chg="mod">
          <ac:chgData name="TEON (Tetiana Onyshchenko)" userId="141dee89-0996-4114-a23a-1a3ecd503b44" providerId="ADAL" clId="{26961134-9833-4CDB-B5CD-2479AC5EAE2D}" dt="2023-01-24T18:44:04.004" v="2558" actId="1076"/>
          <ac:spMkLst>
            <pc:docMk/>
            <pc:sldMk cId="3946230786" sldId="2096975556"/>
            <ac:spMk id="3" creationId="{629E765E-72EC-42C3-8310-43C6865E2956}"/>
          </ac:spMkLst>
        </pc:spChg>
        <pc:spChg chg="mod">
          <ac:chgData name="TEON (Tetiana Onyshchenko)" userId="141dee89-0996-4114-a23a-1a3ecd503b44" providerId="ADAL" clId="{26961134-9833-4CDB-B5CD-2479AC5EAE2D}" dt="2023-01-24T18:44:01.248" v="2557" actId="1076"/>
          <ac:spMkLst>
            <pc:docMk/>
            <pc:sldMk cId="3946230786" sldId="2096975556"/>
            <ac:spMk id="4" creationId="{8A039394-03CE-450D-A2F5-874D331C7229}"/>
          </ac:spMkLst>
        </pc:spChg>
        <pc:spChg chg="del">
          <ac:chgData name="TEON (Tetiana Onyshchenko)" userId="141dee89-0996-4114-a23a-1a3ecd503b44" providerId="ADAL" clId="{26961134-9833-4CDB-B5CD-2479AC5EAE2D}" dt="2023-01-24T18:43:53.832" v="2555" actId="478"/>
          <ac:spMkLst>
            <pc:docMk/>
            <pc:sldMk cId="3946230786" sldId="2096975556"/>
            <ac:spMk id="5" creationId="{32D0227E-D2E4-4986-B0C7-17E43E737E4B}"/>
          </ac:spMkLst>
        </pc:spChg>
        <pc:spChg chg="mod">
          <ac:chgData name="TEON (Tetiana Onyshchenko)" userId="141dee89-0996-4114-a23a-1a3ecd503b44" providerId="ADAL" clId="{26961134-9833-4CDB-B5CD-2479AC5EAE2D}" dt="2023-01-24T18:43:58.317" v="2556" actId="1076"/>
          <ac:spMkLst>
            <pc:docMk/>
            <pc:sldMk cId="3946230786" sldId="2096975556"/>
            <ac:spMk id="7" creationId="{46481123-6D9E-40FB-9984-77A21A85E24E}"/>
          </ac:spMkLst>
        </pc:spChg>
      </pc:sldChg>
      <pc:sldChg chg="delSp mod">
        <pc:chgData name="TEON (Tetiana Onyshchenko)" userId="141dee89-0996-4114-a23a-1a3ecd503b44" providerId="ADAL" clId="{26961134-9833-4CDB-B5CD-2479AC5EAE2D}" dt="2023-01-24T18:44:19.020" v="2560" actId="478"/>
        <pc:sldMkLst>
          <pc:docMk/>
          <pc:sldMk cId="1484692638" sldId="2096975557"/>
        </pc:sldMkLst>
        <pc:spChg chg="del">
          <ac:chgData name="TEON (Tetiana Onyshchenko)" userId="141dee89-0996-4114-a23a-1a3ecd503b44" providerId="ADAL" clId="{26961134-9833-4CDB-B5CD-2479AC5EAE2D}" dt="2023-01-24T18:44:19.020" v="2560" actId="478"/>
          <ac:spMkLst>
            <pc:docMk/>
            <pc:sldMk cId="1484692638" sldId="2096975557"/>
            <ac:spMk id="5" creationId="{32D0227E-D2E4-4986-B0C7-17E43E737E4B}"/>
          </ac:spMkLst>
        </pc:spChg>
      </pc:sldChg>
      <pc:sldChg chg="modSp mod">
        <pc:chgData name="TEON (Tetiana Onyshchenko)" userId="141dee89-0996-4114-a23a-1a3ecd503b44" providerId="ADAL" clId="{26961134-9833-4CDB-B5CD-2479AC5EAE2D}" dt="2023-01-24T19:28:18.207" v="2953" actId="1076"/>
        <pc:sldMkLst>
          <pc:docMk/>
          <pc:sldMk cId="1273242080" sldId="2096975558"/>
        </pc:sldMkLst>
        <pc:spChg chg="mod">
          <ac:chgData name="TEON (Tetiana Onyshchenko)" userId="141dee89-0996-4114-a23a-1a3ecd503b44" providerId="ADAL" clId="{26961134-9833-4CDB-B5CD-2479AC5EAE2D}" dt="2023-01-24T19:28:18.207" v="2953" actId="1076"/>
          <ac:spMkLst>
            <pc:docMk/>
            <pc:sldMk cId="1273242080" sldId="2096975558"/>
            <ac:spMk id="5" creationId="{EA241987-C7DD-4819-A7CC-0C350E592136}"/>
          </ac:spMkLst>
        </pc:spChg>
      </pc:sldChg>
      <pc:sldChg chg="delSp mod">
        <pc:chgData name="TEON (Tetiana Onyshchenko)" userId="141dee89-0996-4114-a23a-1a3ecd503b44" providerId="ADAL" clId="{26961134-9833-4CDB-B5CD-2479AC5EAE2D}" dt="2023-01-24T18:44:41.144" v="2561" actId="478"/>
        <pc:sldMkLst>
          <pc:docMk/>
          <pc:sldMk cId="1551542427" sldId="2096975559"/>
        </pc:sldMkLst>
        <pc:spChg chg="del">
          <ac:chgData name="TEON (Tetiana Onyshchenko)" userId="141dee89-0996-4114-a23a-1a3ecd503b44" providerId="ADAL" clId="{26961134-9833-4CDB-B5CD-2479AC5EAE2D}" dt="2023-01-24T18:44:41.144" v="2561" actId="478"/>
          <ac:spMkLst>
            <pc:docMk/>
            <pc:sldMk cId="1551542427" sldId="2096975559"/>
            <ac:spMk id="5" creationId="{32D0227E-D2E4-4986-B0C7-17E43E737E4B}"/>
          </ac:spMkLst>
        </pc:spChg>
      </pc:sldChg>
      <pc:sldChg chg="delSp mod">
        <pc:chgData name="TEON (Tetiana Onyshchenko)" userId="141dee89-0996-4114-a23a-1a3ecd503b44" providerId="ADAL" clId="{26961134-9833-4CDB-B5CD-2479AC5EAE2D}" dt="2023-01-24T18:44:46.261" v="2562" actId="478"/>
        <pc:sldMkLst>
          <pc:docMk/>
          <pc:sldMk cId="2717952623" sldId="2096975560"/>
        </pc:sldMkLst>
        <pc:spChg chg="del">
          <ac:chgData name="TEON (Tetiana Onyshchenko)" userId="141dee89-0996-4114-a23a-1a3ecd503b44" providerId="ADAL" clId="{26961134-9833-4CDB-B5CD-2479AC5EAE2D}" dt="2023-01-24T18:44:46.261" v="2562" actId="478"/>
          <ac:spMkLst>
            <pc:docMk/>
            <pc:sldMk cId="2717952623" sldId="2096975560"/>
            <ac:spMk id="5" creationId="{32D0227E-D2E4-4986-B0C7-17E43E737E4B}"/>
          </ac:spMkLst>
        </pc:spChg>
      </pc:sldChg>
      <pc:sldChg chg="delSp modSp mod">
        <pc:chgData name="TEON (Tetiana Onyshchenko)" userId="141dee89-0996-4114-a23a-1a3ecd503b44" providerId="ADAL" clId="{26961134-9833-4CDB-B5CD-2479AC5EAE2D}" dt="2023-01-24T18:45:05.532" v="2567" actId="207"/>
        <pc:sldMkLst>
          <pc:docMk/>
          <pc:sldMk cId="657539800" sldId="2096975561"/>
        </pc:sldMkLst>
        <pc:spChg chg="mod">
          <ac:chgData name="TEON (Tetiana Onyshchenko)" userId="141dee89-0996-4114-a23a-1a3ecd503b44" providerId="ADAL" clId="{26961134-9833-4CDB-B5CD-2479AC5EAE2D}" dt="2023-01-24T18:45:05.532" v="2567" actId="207"/>
          <ac:spMkLst>
            <pc:docMk/>
            <pc:sldMk cId="657539800" sldId="2096975561"/>
            <ac:spMk id="3" creationId="{FCB03DAD-3E61-41E5-B119-B33E1ADCE5B7}"/>
          </ac:spMkLst>
        </pc:spChg>
        <pc:spChg chg="del">
          <ac:chgData name="TEON (Tetiana Onyshchenko)" userId="141dee89-0996-4114-a23a-1a3ecd503b44" providerId="ADAL" clId="{26961134-9833-4CDB-B5CD-2479AC5EAE2D}" dt="2023-01-24T18:44:48.331" v="2563" actId="478"/>
          <ac:spMkLst>
            <pc:docMk/>
            <pc:sldMk cId="657539800" sldId="2096975561"/>
            <ac:spMk id="5" creationId="{32D0227E-D2E4-4986-B0C7-17E43E737E4B}"/>
          </ac:spMkLst>
        </pc:spChg>
        <pc:picChg chg="mod">
          <ac:chgData name="TEON (Tetiana Onyshchenko)" userId="141dee89-0996-4114-a23a-1a3ecd503b44" providerId="ADAL" clId="{26961134-9833-4CDB-B5CD-2479AC5EAE2D}" dt="2023-01-24T18:44:57.258" v="2566" actId="1076"/>
          <ac:picMkLst>
            <pc:docMk/>
            <pc:sldMk cId="657539800" sldId="2096975561"/>
            <ac:picMk id="9" creationId="{46B56CD5-7D86-4DB2-B352-AE8E23585DBD}"/>
          </ac:picMkLst>
        </pc:picChg>
      </pc:sldChg>
      <pc:sldChg chg="delSp modSp mod">
        <pc:chgData name="TEON (Tetiana Onyshchenko)" userId="141dee89-0996-4114-a23a-1a3ecd503b44" providerId="ADAL" clId="{26961134-9833-4CDB-B5CD-2479AC5EAE2D}" dt="2023-01-24T18:45:15.520" v="2569" actId="207"/>
        <pc:sldMkLst>
          <pc:docMk/>
          <pc:sldMk cId="4136071928" sldId="2096975562"/>
        </pc:sldMkLst>
        <pc:spChg chg="mod">
          <ac:chgData name="TEON (Tetiana Onyshchenko)" userId="141dee89-0996-4114-a23a-1a3ecd503b44" providerId="ADAL" clId="{26961134-9833-4CDB-B5CD-2479AC5EAE2D}" dt="2023-01-24T18:45:15.520" v="2569" actId="207"/>
          <ac:spMkLst>
            <pc:docMk/>
            <pc:sldMk cId="4136071928" sldId="2096975562"/>
            <ac:spMk id="3" creationId="{FCB03DAD-3E61-41E5-B119-B33E1ADCE5B7}"/>
          </ac:spMkLst>
        </pc:spChg>
        <pc:spChg chg="del">
          <ac:chgData name="TEON (Tetiana Onyshchenko)" userId="141dee89-0996-4114-a23a-1a3ecd503b44" providerId="ADAL" clId="{26961134-9833-4CDB-B5CD-2479AC5EAE2D}" dt="2023-01-24T18:45:13.227" v="2568" actId="478"/>
          <ac:spMkLst>
            <pc:docMk/>
            <pc:sldMk cId="4136071928" sldId="2096975562"/>
            <ac:spMk id="5" creationId="{32D0227E-D2E4-4986-B0C7-17E43E737E4B}"/>
          </ac:spMkLst>
        </pc:spChg>
      </pc:sldChg>
      <pc:sldChg chg="delSp del mod">
        <pc:chgData name="TEON (Tetiana Onyshchenko)" userId="141dee89-0996-4114-a23a-1a3ecd503b44" providerId="ADAL" clId="{26961134-9833-4CDB-B5CD-2479AC5EAE2D}" dt="2023-01-24T18:45:33.736" v="2571" actId="47"/>
        <pc:sldMkLst>
          <pc:docMk/>
          <pc:sldMk cId="4080645905" sldId="2096975563"/>
        </pc:sldMkLst>
        <pc:spChg chg="del">
          <ac:chgData name="TEON (Tetiana Onyshchenko)" userId="141dee89-0996-4114-a23a-1a3ecd503b44" providerId="ADAL" clId="{26961134-9833-4CDB-B5CD-2479AC5EAE2D}" dt="2023-01-24T18:45:21.735" v="2570" actId="478"/>
          <ac:spMkLst>
            <pc:docMk/>
            <pc:sldMk cId="4080645905" sldId="2096975563"/>
            <ac:spMk id="5" creationId="{32D0227E-D2E4-4986-B0C7-17E43E737E4B}"/>
          </ac:spMkLst>
        </pc:spChg>
      </pc:sldChg>
      <pc:sldChg chg="addSp delSp modSp mod modAnim">
        <pc:chgData name="TEON (Tetiana Onyshchenko)" userId="141dee89-0996-4114-a23a-1a3ecd503b44" providerId="ADAL" clId="{26961134-9833-4CDB-B5CD-2479AC5EAE2D}" dt="2023-01-25T09:50:37.151" v="3481" actId="207"/>
        <pc:sldMkLst>
          <pc:docMk/>
          <pc:sldMk cId="1225818623" sldId="2096975564"/>
        </pc:sldMkLst>
        <pc:spChg chg="mod">
          <ac:chgData name="TEON (Tetiana Onyshchenko)" userId="141dee89-0996-4114-a23a-1a3ecd503b44" providerId="ADAL" clId="{26961134-9833-4CDB-B5CD-2479AC5EAE2D}" dt="2023-01-25T09:50:33.323" v="3480" actId="207"/>
          <ac:spMkLst>
            <pc:docMk/>
            <pc:sldMk cId="1225818623" sldId="2096975564"/>
            <ac:spMk id="3" creationId="{367DBED1-88AB-4E0D-AC90-1F8B354C1740}"/>
          </ac:spMkLst>
        </pc:spChg>
        <pc:spChg chg="del">
          <ac:chgData name="TEON (Tetiana Onyshchenko)" userId="141dee89-0996-4114-a23a-1a3ecd503b44" providerId="ADAL" clId="{26961134-9833-4CDB-B5CD-2479AC5EAE2D}" dt="2023-01-24T18:47:17.533" v="2611" actId="478"/>
          <ac:spMkLst>
            <pc:docMk/>
            <pc:sldMk cId="1225818623" sldId="2096975564"/>
            <ac:spMk id="5" creationId="{32D0227E-D2E4-4986-B0C7-17E43E737E4B}"/>
          </ac:spMkLst>
        </pc:spChg>
        <pc:spChg chg="mod">
          <ac:chgData name="TEON (Tetiana Onyshchenko)" userId="141dee89-0996-4114-a23a-1a3ecd503b44" providerId="ADAL" clId="{26961134-9833-4CDB-B5CD-2479AC5EAE2D}" dt="2023-01-25T09:50:30.959" v="3479" actId="207"/>
          <ac:spMkLst>
            <pc:docMk/>
            <pc:sldMk cId="1225818623" sldId="2096975564"/>
            <ac:spMk id="11" creationId="{1BB02E4F-530E-4924-9E0D-5071C4411C90}"/>
          </ac:spMkLst>
        </pc:spChg>
        <pc:spChg chg="add mod">
          <ac:chgData name="TEON (Tetiana Onyshchenko)" userId="141dee89-0996-4114-a23a-1a3ecd503b44" providerId="ADAL" clId="{26961134-9833-4CDB-B5CD-2479AC5EAE2D}" dt="2023-01-25T09:50:37.151" v="3481" actId="207"/>
          <ac:spMkLst>
            <pc:docMk/>
            <pc:sldMk cId="1225818623" sldId="2096975564"/>
            <ac:spMk id="12" creationId="{BA129F70-A9D5-455C-AC80-0E137D6F8CA1}"/>
          </ac:spMkLst>
        </pc:spChg>
        <pc:spChg chg="add mod">
          <ac:chgData name="TEON (Tetiana Onyshchenko)" userId="141dee89-0996-4114-a23a-1a3ecd503b44" providerId="ADAL" clId="{26961134-9833-4CDB-B5CD-2479AC5EAE2D}" dt="2023-01-25T09:50:37.151" v="3481" actId="207"/>
          <ac:spMkLst>
            <pc:docMk/>
            <pc:sldMk cId="1225818623" sldId="2096975564"/>
            <ac:spMk id="13" creationId="{C97B20FC-414B-4B19-84DD-019E56B04052}"/>
          </ac:spMkLst>
        </pc:spChg>
        <pc:picChg chg="mod">
          <ac:chgData name="TEON (Tetiana Onyshchenko)" userId="141dee89-0996-4114-a23a-1a3ecd503b44" providerId="ADAL" clId="{26961134-9833-4CDB-B5CD-2479AC5EAE2D}" dt="2023-01-24T18:46:53.674" v="2603" actId="1076"/>
          <ac:picMkLst>
            <pc:docMk/>
            <pc:sldMk cId="1225818623" sldId="2096975564"/>
            <ac:picMk id="9" creationId="{629FCD88-20D1-4501-A9A7-9CF56433A367}"/>
          </ac:picMkLst>
        </pc:picChg>
        <pc:picChg chg="mod">
          <ac:chgData name="TEON (Tetiana Onyshchenko)" userId="141dee89-0996-4114-a23a-1a3ecd503b44" providerId="ADAL" clId="{26961134-9833-4CDB-B5CD-2479AC5EAE2D}" dt="2023-01-24T18:47:21.581" v="2612" actId="1076"/>
          <ac:picMkLst>
            <pc:docMk/>
            <pc:sldMk cId="1225818623" sldId="2096975564"/>
            <ac:picMk id="10" creationId="{F51F91D1-789E-4193-BB0E-85CEDF1E3EE8}"/>
          </ac:picMkLst>
        </pc:picChg>
      </pc:sldChg>
      <pc:sldChg chg="delSp modSp mod">
        <pc:chgData name="TEON (Tetiana Onyshchenko)" userId="141dee89-0996-4114-a23a-1a3ecd503b44" providerId="ADAL" clId="{26961134-9833-4CDB-B5CD-2479AC5EAE2D}" dt="2023-01-25T09:50:47.779" v="3483" actId="403"/>
        <pc:sldMkLst>
          <pc:docMk/>
          <pc:sldMk cId="2723745056" sldId="2096975565"/>
        </pc:sldMkLst>
        <pc:spChg chg="mod">
          <ac:chgData name="TEON (Tetiana Onyshchenko)" userId="141dee89-0996-4114-a23a-1a3ecd503b44" providerId="ADAL" clId="{26961134-9833-4CDB-B5CD-2479AC5EAE2D}" dt="2023-01-25T09:50:43.544" v="3482" actId="207"/>
          <ac:spMkLst>
            <pc:docMk/>
            <pc:sldMk cId="2723745056" sldId="2096975565"/>
            <ac:spMk id="3" creationId="{367DBED1-88AB-4E0D-AC90-1F8B354C1740}"/>
          </ac:spMkLst>
        </pc:spChg>
        <pc:spChg chg="mod">
          <ac:chgData name="TEON (Tetiana Onyshchenko)" userId="141dee89-0996-4114-a23a-1a3ecd503b44" providerId="ADAL" clId="{26961134-9833-4CDB-B5CD-2479AC5EAE2D}" dt="2023-01-25T09:50:43.544" v="3482" actId="207"/>
          <ac:spMkLst>
            <pc:docMk/>
            <pc:sldMk cId="2723745056" sldId="2096975565"/>
            <ac:spMk id="4" creationId="{CEA627AC-831E-4BE7-8876-5AE00F0151B8}"/>
          </ac:spMkLst>
        </pc:spChg>
        <pc:spChg chg="del">
          <ac:chgData name="TEON (Tetiana Onyshchenko)" userId="141dee89-0996-4114-a23a-1a3ecd503b44" providerId="ADAL" clId="{26961134-9833-4CDB-B5CD-2479AC5EAE2D}" dt="2023-01-24T18:47:42.543" v="2616" actId="478"/>
          <ac:spMkLst>
            <pc:docMk/>
            <pc:sldMk cId="2723745056" sldId="2096975565"/>
            <ac:spMk id="5" creationId="{32D0227E-D2E4-4986-B0C7-17E43E737E4B}"/>
          </ac:spMkLst>
        </pc:spChg>
        <pc:spChg chg="mod">
          <ac:chgData name="TEON (Tetiana Onyshchenko)" userId="141dee89-0996-4114-a23a-1a3ecd503b44" providerId="ADAL" clId="{26961134-9833-4CDB-B5CD-2479AC5EAE2D}" dt="2023-01-25T09:50:43.544" v="3482" actId="207"/>
          <ac:spMkLst>
            <pc:docMk/>
            <pc:sldMk cId="2723745056" sldId="2096975565"/>
            <ac:spMk id="7" creationId="{8870BE05-8308-4B4D-9C33-0EEA0F8A873C}"/>
          </ac:spMkLst>
        </pc:spChg>
        <pc:spChg chg="mod">
          <ac:chgData name="TEON (Tetiana Onyshchenko)" userId="141dee89-0996-4114-a23a-1a3ecd503b44" providerId="ADAL" clId="{26961134-9833-4CDB-B5CD-2479AC5EAE2D}" dt="2023-01-25T09:50:47.779" v="3483" actId="403"/>
          <ac:spMkLst>
            <pc:docMk/>
            <pc:sldMk cId="2723745056" sldId="2096975565"/>
            <ac:spMk id="11" creationId="{1BB02E4F-530E-4924-9E0D-5071C4411C90}"/>
          </ac:spMkLst>
        </pc:spChg>
      </pc:sldChg>
      <pc:sldChg chg="delSp del mod">
        <pc:chgData name="TEON (Tetiana Onyshchenko)" userId="141dee89-0996-4114-a23a-1a3ecd503b44" providerId="ADAL" clId="{26961134-9833-4CDB-B5CD-2479AC5EAE2D}" dt="2023-01-24T18:48:55.394" v="2639" actId="47"/>
        <pc:sldMkLst>
          <pc:docMk/>
          <pc:sldMk cId="1983327811" sldId="2096975566"/>
        </pc:sldMkLst>
        <pc:spChg chg="del">
          <ac:chgData name="TEON (Tetiana Onyshchenko)" userId="141dee89-0996-4114-a23a-1a3ecd503b44" providerId="ADAL" clId="{26961134-9833-4CDB-B5CD-2479AC5EAE2D}" dt="2023-01-24T18:47:45.633" v="2617" actId="478"/>
          <ac:spMkLst>
            <pc:docMk/>
            <pc:sldMk cId="1983327811" sldId="2096975566"/>
            <ac:spMk id="5" creationId="{32D0227E-D2E4-4986-B0C7-17E43E737E4B}"/>
          </ac:spMkLst>
        </pc:spChg>
      </pc:sldChg>
      <pc:sldChg chg="del">
        <pc:chgData name="TEON (Tetiana Onyshchenko)" userId="141dee89-0996-4114-a23a-1a3ecd503b44" providerId="ADAL" clId="{26961134-9833-4CDB-B5CD-2479AC5EAE2D}" dt="2023-01-24T18:51:11.077" v="2684" actId="47"/>
        <pc:sldMkLst>
          <pc:docMk/>
          <pc:sldMk cId="1267202538" sldId="2096975567"/>
        </pc:sldMkLst>
      </pc:sldChg>
      <pc:sldChg chg="addSp delSp modSp mod modAnim">
        <pc:chgData name="TEON (Tetiana Onyshchenko)" userId="141dee89-0996-4114-a23a-1a3ecd503b44" providerId="ADAL" clId="{26961134-9833-4CDB-B5CD-2479AC5EAE2D}" dt="2023-01-25T09:51:04.766" v="3484" actId="207"/>
        <pc:sldMkLst>
          <pc:docMk/>
          <pc:sldMk cId="2529392011" sldId="2096975568"/>
        </pc:sldMkLst>
        <pc:spChg chg="mod">
          <ac:chgData name="TEON (Tetiana Onyshchenko)" userId="141dee89-0996-4114-a23a-1a3ecd503b44" providerId="ADAL" clId="{26961134-9833-4CDB-B5CD-2479AC5EAE2D}" dt="2023-01-25T09:51:04.766" v="3484" actId="207"/>
          <ac:spMkLst>
            <pc:docMk/>
            <pc:sldMk cId="2529392011" sldId="2096975568"/>
            <ac:spMk id="3" creationId="{D0326237-898E-4527-AE89-0C36673801E5}"/>
          </ac:spMkLst>
        </pc:spChg>
        <pc:spChg chg="del">
          <ac:chgData name="TEON (Tetiana Onyshchenko)" userId="141dee89-0996-4114-a23a-1a3ecd503b44" providerId="ADAL" clId="{26961134-9833-4CDB-B5CD-2479AC5EAE2D}" dt="2023-01-24T18:48:19.939" v="2624" actId="478"/>
          <ac:spMkLst>
            <pc:docMk/>
            <pc:sldMk cId="2529392011" sldId="2096975568"/>
            <ac:spMk id="5" creationId="{32D0227E-D2E4-4986-B0C7-17E43E737E4B}"/>
          </ac:spMkLst>
        </pc:spChg>
        <pc:spChg chg="mod">
          <ac:chgData name="TEON (Tetiana Onyshchenko)" userId="141dee89-0996-4114-a23a-1a3ecd503b44" providerId="ADAL" clId="{26961134-9833-4CDB-B5CD-2479AC5EAE2D}" dt="2023-01-25T09:51:04.766" v="3484" actId="207"/>
          <ac:spMkLst>
            <pc:docMk/>
            <pc:sldMk cId="2529392011" sldId="2096975568"/>
            <ac:spMk id="9" creationId="{9260CFC0-5462-4C2C-AD6E-D7E29F5F4D78}"/>
          </ac:spMkLst>
        </pc:spChg>
        <pc:spChg chg="add mod">
          <ac:chgData name="TEON (Tetiana Onyshchenko)" userId="141dee89-0996-4114-a23a-1a3ecd503b44" providerId="ADAL" clId="{26961134-9833-4CDB-B5CD-2479AC5EAE2D}" dt="2023-01-25T09:51:04.766" v="3484" actId="207"/>
          <ac:spMkLst>
            <pc:docMk/>
            <pc:sldMk cId="2529392011" sldId="2096975568"/>
            <ac:spMk id="11" creationId="{9B510673-F05F-468E-B881-FDF14CA5F466}"/>
          </ac:spMkLst>
        </pc:spChg>
        <pc:spChg chg="add mod">
          <ac:chgData name="TEON (Tetiana Onyshchenko)" userId="141dee89-0996-4114-a23a-1a3ecd503b44" providerId="ADAL" clId="{26961134-9833-4CDB-B5CD-2479AC5EAE2D}" dt="2023-01-25T09:51:04.766" v="3484" actId="207"/>
          <ac:spMkLst>
            <pc:docMk/>
            <pc:sldMk cId="2529392011" sldId="2096975568"/>
            <ac:spMk id="14" creationId="{100A03DC-4B3E-4380-8288-5B74BC9E34B7}"/>
          </ac:spMkLst>
        </pc:spChg>
        <pc:spChg chg="add mod">
          <ac:chgData name="TEON (Tetiana Onyshchenko)" userId="141dee89-0996-4114-a23a-1a3ecd503b44" providerId="ADAL" clId="{26961134-9833-4CDB-B5CD-2479AC5EAE2D}" dt="2023-01-25T09:51:04.766" v="3484" actId="207"/>
          <ac:spMkLst>
            <pc:docMk/>
            <pc:sldMk cId="2529392011" sldId="2096975568"/>
            <ac:spMk id="15" creationId="{865819DA-F8B4-4EE7-AA77-4A4472FA3A6A}"/>
          </ac:spMkLst>
        </pc:spChg>
        <pc:picChg chg="mod">
          <ac:chgData name="TEON (Tetiana Onyshchenko)" userId="141dee89-0996-4114-a23a-1a3ecd503b44" providerId="ADAL" clId="{26961134-9833-4CDB-B5CD-2479AC5EAE2D}" dt="2023-01-24T18:50:51.946" v="2678" actId="1076"/>
          <ac:picMkLst>
            <pc:docMk/>
            <pc:sldMk cId="2529392011" sldId="2096975568"/>
            <ac:picMk id="8" creationId="{4B53423D-E650-49B9-A1EA-DE1407F01B46}"/>
          </ac:picMkLst>
        </pc:picChg>
        <pc:picChg chg="mod">
          <ac:chgData name="TEON (Tetiana Onyshchenko)" userId="141dee89-0996-4114-a23a-1a3ecd503b44" providerId="ADAL" clId="{26961134-9833-4CDB-B5CD-2479AC5EAE2D}" dt="2023-01-24T18:50:58.228" v="2680" actId="1076"/>
          <ac:picMkLst>
            <pc:docMk/>
            <pc:sldMk cId="2529392011" sldId="2096975568"/>
            <ac:picMk id="10" creationId="{793CC064-246E-4DA0-A229-37903AC06ACC}"/>
          </ac:picMkLst>
        </pc:picChg>
        <pc:picChg chg="mod">
          <ac:chgData name="TEON (Tetiana Onyshchenko)" userId="141dee89-0996-4114-a23a-1a3ecd503b44" providerId="ADAL" clId="{26961134-9833-4CDB-B5CD-2479AC5EAE2D}" dt="2023-01-24T18:51:05.727" v="2682" actId="1076"/>
          <ac:picMkLst>
            <pc:docMk/>
            <pc:sldMk cId="2529392011" sldId="2096975568"/>
            <ac:picMk id="12" creationId="{F32022A2-5333-4E49-BECB-DE4B1701B200}"/>
          </ac:picMkLst>
        </pc:picChg>
        <pc:picChg chg="mod">
          <ac:chgData name="TEON (Tetiana Onyshchenko)" userId="141dee89-0996-4114-a23a-1a3ecd503b44" providerId="ADAL" clId="{26961134-9833-4CDB-B5CD-2479AC5EAE2D}" dt="2023-01-24T18:50:44.059" v="2675" actId="1076"/>
          <ac:picMkLst>
            <pc:docMk/>
            <pc:sldMk cId="2529392011" sldId="2096975568"/>
            <ac:picMk id="13" creationId="{53D77C21-09DC-4A6C-91FA-8636F4FD9BEA}"/>
          </ac:picMkLst>
        </pc:picChg>
      </pc:sldChg>
      <pc:sldChg chg="del">
        <pc:chgData name="TEON (Tetiana Onyshchenko)" userId="141dee89-0996-4114-a23a-1a3ecd503b44" providerId="ADAL" clId="{26961134-9833-4CDB-B5CD-2479AC5EAE2D}" dt="2023-01-24T18:51:09.303" v="2683" actId="47"/>
        <pc:sldMkLst>
          <pc:docMk/>
          <pc:sldMk cId="2602292345" sldId="2096975569"/>
        </pc:sldMkLst>
      </pc:sldChg>
      <pc:sldChg chg="del">
        <pc:chgData name="TEON (Tetiana Onyshchenko)" userId="141dee89-0996-4114-a23a-1a3ecd503b44" providerId="ADAL" clId="{26961134-9833-4CDB-B5CD-2479AC5EAE2D}" dt="2023-01-24T19:10:01.540" v="2923" actId="47"/>
        <pc:sldMkLst>
          <pc:docMk/>
          <pc:sldMk cId="327134176" sldId="2096975570"/>
        </pc:sldMkLst>
      </pc:sldChg>
      <pc:sldChg chg="del">
        <pc:chgData name="TEON (Tetiana Onyshchenko)" userId="141dee89-0996-4114-a23a-1a3ecd503b44" providerId="ADAL" clId="{26961134-9833-4CDB-B5CD-2479AC5EAE2D}" dt="2023-01-24T18:52:14.186" v="2698" actId="47"/>
        <pc:sldMkLst>
          <pc:docMk/>
          <pc:sldMk cId="3030412114" sldId="2096975571"/>
        </pc:sldMkLst>
      </pc:sldChg>
      <pc:sldChg chg="del">
        <pc:chgData name="TEON (Tetiana Onyshchenko)" userId="141dee89-0996-4114-a23a-1a3ecd503b44" providerId="ADAL" clId="{26961134-9833-4CDB-B5CD-2479AC5EAE2D}" dt="2023-01-24T18:52:47.647" v="2707" actId="47"/>
        <pc:sldMkLst>
          <pc:docMk/>
          <pc:sldMk cId="2969307495" sldId="2096975572"/>
        </pc:sldMkLst>
      </pc:sldChg>
      <pc:sldChg chg="addSp delSp modSp mod modAnim">
        <pc:chgData name="TEON (Tetiana Onyshchenko)" userId="141dee89-0996-4114-a23a-1a3ecd503b44" providerId="ADAL" clId="{26961134-9833-4CDB-B5CD-2479AC5EAE2D}" dt="2023-01-24T18:53:51.780" v="2727" actId="1076"/>
        <pc:sldMkLst>
          <pc:docMk/>
          <pc:sldMk cId="4290097380" sldId="2096975573"/>
        </pc:sldMkLst>
        <pc:spChg chg="mod">
          <ac:chgData name="TEON (Tetiana Onyshchenko)" userId="141dee89-0996-4114-a23a-1a3ecd503b44" providerId="ADAL" clId="{26961134-9833-4CDB-B5CD-2479AC5EAE2D}" dt="2023-01-24T18:53:18.258" v="2716" actId="1076"/>
          <ac:spMkLst>
            <pc:docMk/>
            <pc:sldMk cId="4290097380" sldId="2096975573"/>
            <ac:spMk id="4" creationId="{F941D487-6317-4F88-9C14-90D8360E0CA7}"/>
          </ac:spMkLst>
        </pc:spChg>
        <pc:spChg chg="del">
          <ac:chgData name="TEON (Tetiana Onyshchenko)" userId="141dee89-0996-4114-a23a-1a3ecd503b44" providerId="ADAL" clId="{26961134-9833-4CDB-B5CD-2479AC5EAE2D}" dt="2023-01-24T18:51:43.831" v="2688" actId="478"/>
          <ac:spMkLst>
            <pc:docMk/>
            <pc:sldMk cId="4290097380" sldId="2096975573"/>
            <ac:spMk id="5" creationId="{32D0227E-D2E4-4986-B0C7-17E43E737E4B}"/>
          </ac:spMkLst>
        </pc:spChg>
        <pc:spChg chg="add mod">
          <ac:chgData name="TEON (Tetiana Onyshchenko)" userId="141dee89-0996-4114-a23a-1a3ecd503b44" providerId="ADAL" clId="{26961134-9833-4CDB-B5CD-2479AC5EAE2D}" dt="2023-01-24T18:53:39.884" v="2722" actId="1076"/>
          <ac:spMkLst>
            <pc:docMk/>
            <pc:sldMk cId="4290097380" sldId="2096975573"/>
            <ac:spMk id="10" creationId="{556A37B2-B735-4E91-BAFB-FEFA32D3F1BA}"/>
          </ac:spMkLst>
        </pc:spChg>
        <pc:spChg chg="add mod">
          <ac:chgData name="TEON (Tetiana Onyshchenko)" userId="141dee89-0996-4114-a23a-1a3ecd503b44" providerId="ADAL" clId="{26961134-9833-4CDB-B5CD-2479AC5EAE2D}" dt="2023-01-24T18:53:35.370" v="2721" actId="1076"/>
          <ac:spMkLst>
            <pc:docMk/>
            <pc:sldMk cId="4290097380" sldId="2096975573"/>
            <ac:spMk id="12" creationId="{A60BD25C-ED0D-44FC-81A4-D5454FE1F32B}"/>
          </ac:spMkLst>
        </pc:spChg>
        <pc:spChg chg="add mod">
          <ac:chgData name="TEON (Tetiana Onyshchenko)" userId="141dee89-0996-4114-a23a-1a3ecd503b44" providerId="ADAL" clId="{26961134-9833-4CDB-B5CD-2479AC5EAE2D}" dt="2023-01-24T18:53:49.900" v="2726" actId="1076"/>
          <ac:spMkLst>
            <pc:docMk/>
            <pc:sldMk cId="4290097380" sldId="2096975573"/>
            <ac:spMk id="13" creationId="{177184C9-9D1B-437E-8FD7-1A178F7D4464}"/>
          </ac:spMkLst>
        </pc:spChg>
        <pc:picChg chg="mod">
          <ac:chgData name="TEON (Tetiana Onyshchenko)" userId="141dee89-0996-4114-a23a-1a3ecd503b44" providerId="ADAL" clId="{26961134-9833-4CDB-B5CD-2479AC5EAE2D}" dt="2023-01-24T18:53:15.715" v="2715" actId="1076"/>
          <ac:picMkLst>
            <pc:docMk/>
            <pc:sldMk cId="4290097380" sldId="2096975573"/>
            <ac:picMk id="9" creationId="{48072165-9B67-468F-A1E1-FF0622D5D990}"/>
          </ac:picMkLst>
        </pc:picChg>
        <pc:picChg chg="mod">
          <ac:chgData name="TEON (Tetiana Onyshchenko)" userId="141dee89-0996-4114-a23a-1a3ecd503b44" providerId="ADAL" clId="{26961134-9833-4CDB-B5CD-2479AC5EAE2D}" dt="2023-01-24T18:53:41.437" v="2723" actId="1076"/>
          <ac:picMkLst>
            <pc:docMk/>
            <pc:sldMk cId="4290097380" sldId="2096975573"/>
            <ac:picMk id="11" creationId="{80FBA4A4-879D-4C00-A3E1-D9C97C1C7C87}"/>
          </ac:picMkLst>
        </pc:picChg>
        <pc:picChg chg="mod">
          <ac:chgData name="TEON (Tetiana Onyshchenko)" userId="141dee89-0996-4114-a23a-1a3ecd503b44" providerId="ADAL" clId="{26961134-9833-4CDB-B5CD-2479AC5EAE2D}" dt="2023-01-24T18:53:45.144" v="2724" actId="1076"/>
          <ac:picMkLst>
            <pc:docMk/>
            <pc:sldMk cId="4290097380" sldId="2096975573"/>
            <ac:picMk id="14" creationId="{C9631665-5DB9-42BF-8017-1993867D2692}"/>
          </ac:picMkLst>
        </pc:picChg>
        <pc:picChg chg="mod">
          <ac:chgData name="TEON (Tetiana Onyshchenko)" userId="141dee89-0996-4114-a23a-1a3ecd503b44" providerId="ADAL" clId="{26961134-9833-4CDB-B5CD-2479AC5EAE2D}" dt="2023-01-24T18:53:51.780" v="2727" actId="1076"/>
          <ac:picMkLst>
            <pc:docMk/>
            <pc:sldMk cId="4290097380" sldId="2096975573"/>
            <ac:picMk id="15" creationId="{60FC4957-4D8C-4AF0-B35A-3D6A9777228A}"/>
          </ac:picMkLst>
        </pc:picChg>
      </pc:sldChg>
      <pc:sldChg chg="addSp delSp modSp mod">
        <pc:chgData name="TEON (Tetiana Onyshchenko)" userId="141dee89-0996-4114-a23a-1a3ecd503b44" providerId="ADAL" clId="{26961134-9833-4CDB-B5CD-2479AC5EAE2D}" dt="2023-01-25T09:51:21.240" v="3487" actId="207"/>
        <pc:sldMkLst>
          <pc:docMk/>
          <pc:sldMk cId="1786717443" sldId="2096975574"/>
        </pc:sldMkLst>
        <pc:spChg chg="mod">
          <ac:chgData name="TEON (Tetiana Onyshchenko)" userId="141dee89-0996-4114-a23a-1a3ecd503b44" providerId="ADAL" clId="{26961134-9833-4CDB-B5CD-2479AC5EAE2D}" dt="2023-01-24T19:10:25.735" v="2930" actId="122"/>
          <ac:spMkLst>
            <pc:docMk/>
            <pc:sldMk cId="1786717443" sldId="2096975574"/>
            <ac:spMk id="2" creationId="{C5CEF73D-B899-4561-8805-EBB2594682AA}"/>
          </ac:spMkLst>
        </pc:spChg>
        <pc:spChg chg="mod">
          <ac:chgData name="TEON (Tetiana Onyshchenko)" userId="141dee89-0996-4114-a23a-1a3ecd503b44" providerId="ADAL" clId="{26961134-9833-4CDB-B5CD-2479AC5EAE2D}" dt="2023-01-24T19:11:26.716" v="2949" actId="14100"/>
          <ac:spMkLst>
            <pc:docMk/>
            <pc:sldMk cId="1786717443" sldId="2096975574"/>
            <ac:spMk id="3" creationId="{086186FA-3200-44B6-85B2-9CE66010C625}"/>
          </ac:spMkLst>
        </pc:spChg>
        <pc:spChg chg="del">
          <ac:chgData name="TEON (Tetiana Onyshchenko)" userId="141dee89-0996-4114-a23a-1a3ecd503b44" providerId="ADAL" clId="{26961134-9833-4CDB-B5CD-2479AC5EAE2D}" dt="2023-01-24T18:54:16.522" v="2729" actId="478"/>
          <ac:spMkLst>
            <pc:docMk/>
            <pc:sldMk cId="1786717443" sldId="2096975574"/>
            <ac:spMk id="4" creationId="{1CFCB098-15AD-4370-8CA8-8502B27CA1C9}"/>
          </ac:spMkLst>
        </pc:spChg>
        <pc:spChg chg="mod">
          <ac:chgData name="TEON (Tetiana Onyshchenko)" userId="141dee89-0996-4114-a23a-1a3ecd503b44" providerId="ADAL" clId="{26961134-9833-4CDB-B5CD-2479AC5EAE2D}" dt="2023-01-25T09:51:21.240" v="3487" actId="207"/>
          <ac:spMkLst>
            <pc:docMk/>
            <pc:sldMk cId="1786717443" sldId="2096975574"/>
            <ac:spMk id="7" creationId="{2AD4C170-15F8-4C9E-BFC9-E1C59F06C1F7}"/>
          </ac:spMkLst>
        </pc:spChg>
        <pc:spChg chg="add mod">
          <ac:chgData name="TEON (Tetiana Onyshchenko)" userId="141dee89-0996-4114-a23a-1a3ecd503b44" providerId="ADAL" clId="{26961134-9833-4CDB-B5CD-2479AC5EAE2D}" dt="2023-01-25T09:51:18.952" v="3486" actId="207"/>
          <ac:spMkLst>
            <pc:docMk/>
            <pc:sldMk cId="1786717443" sldId="2096975574"/>
            <ac:spMk id="9" creationId="{45A187B0-4A80-47E8-8886-0F578CC89B4B}"/>
          </ac:spMkLst>
        </pc:spChg>
        <pc:picChg chg="add mod ord">
          <ac:chgData name="TEON (Tetiana Onyshchenko)" userId="141dee89-0996-4114-a23a-1a3ecd503b44" providerId="ADAL" clId="{26961134-9833-4CDB-B5CD-2479AC5EAE2D}" dt="2023-01-24T19:10:33.382" v="2933" actId="1076"/>
          <ac:picMkLst>
            <pc:docMk/>
            <pc:sldMk cId="1786717443" sldId="2096975574"/>
            <ac:picMk id="6" creationId="{6FA3071A-4DFF-4355-BBC9-A250BF3D980A}"/>
          </ac:picMkLst>
        </pc:picChg>
        <pc:picChg chg="mod">
          <ac:chgData name="TEON (Tetiana Onyshchenko)" userId="141dee89-0996-4114-a23a-1a3ecd503b44" providerId="ADAL" clId="{26961134-9833-4CDB-B5CD-2479AC5EAE2D}" dt="2023-01-24T19:11:11.072" v="2944" actId="1076"/>
          <ac:picMkLst>
            <pc:docMk/>
            <pc:sldMk cId="1786717443" sldId="2096975574"/>
            <ac:picMk id="8" creationId="{A79779FF-B8C4-48C4-BDB0-CF36EF11C65A}"/>
          </ac:picMkLst>
        </pc:picChg>
      </pc:sldChg>
      <pc:sldChg chg="delSp modSp mod">
        <pc:chgData name="TEON (Tetiana Onyshchenko)" userId="141dee89-0996-4114-a23a-1a3ecd503b44" providerId="ADAL" clId="{26961134-9833-4CDB-B5CD-2479AC5EAE2D}" dt="2023-01-25T09:51:14.621" v="3485" actId="207"/>
        <pc:sldMkLst>
          <pc:docMk/>
          <pc:sldMk cId="148841754" sldId="2096975575"/>
        </pc:sldMkLst>
        <pc:spChg chg="mod">
          <ac:chgData name="TEON (Tetiana Onyshchenko)" userId="141dee89-0996-4114-a23a-1a3ecd503b44" providerId="ADAL" clId="{26961134-9833-4CDB-B5CD-2479AC5EAE2D}" dt="2023-01-25T09:51:14.621" v="3485" actId="207"/>
          <ac:spMkLst>
            <pc:docMk/>
            <pc:sldMk cId="148841754" sldId="2096975575"/>
            <ac:spMk id="3" creationId="{8CF83870-BF14-4934-BC5D-8F9822750019}"/>
          </ac:spMkLst>
        </pc:spChg>
        <pc:spChg chg="del">
          <ac:chgData name="TEON (Tetiana Onyshchenko)" userId="141dee89-0996-4114-a23a-1a3ecd503b44" providerId="ADAL" clId="{26961134-9833-4CDB-B5CD-2479AC5EAE2D}" dt="2023-01-24T18:53:58.596" v="2728" actId="478"/>
          <ac:spMkLst>
            <pc:docMk/>
            <pc:sldMk cId="148841754" sldId="2096975575"/>
            <ac:spMk id="4" creationId="{1CFCB098-15AD-4370-8CA8-8502B27CA1C9}"/>
          </ac:spMkLst>
        </pc:spChg>
      </pc:sldChg>
      <pc:sldChg chg="delSp mod">
        <pc:chgData name="TEON (Tetiana Onyshchenko)" userId="141dee89-0996-4114-a23a-1a3ecd503b44" providerId="ADAL" clId="{26961134-9833-4CDB-B5CD-2479AC5EAE2D}" dt="2023-01-24T18:55:25.922" v="2734" actId="478"/>
        <pc:sldMkLst>
          <pc:docMk/>
          <pc:sldMk cId="554134823" sldId="2096975576"/>
        </pc:sldMkLst>
        <pc:spChg chg="del">
          <ac:chgData name="TEON (Tetiana Onyshchenko)" userId="141dee89-0996-4114-a23a-1a3ecd503b44" providerId="ADAL" clId="{26961134-9833-4CDB-B5CD-2479AC5EAE2D}" dt="2023-01-24T18:55:25.922" v="2734" actId="478"/>
          <ac:spMkLst>
            <pc:docMk/>
            <pc:sldMk cId="554134823" sldId="2096975576"/>
            <ac:spMk id="4" creationId="{1CFCB098-15AD-4370-8CA8-8502B27CA1C9}"/>
          </ac:spMkLst>
        </pc:spChg>
      </pc:sldChg>
      <pc:sldChg chg="delSp modSp mod">
        <pc:chgData name="TEON (Tetiana Onyshchenko)" userId="141dee89-0996-4114-a23a-1a3ecd503b44" providerId="ADAL" clId="{26961134-9833-4CDB-B5CD-2479AC5EAE2D}" dt="2023-01-24T19:34:49.421" v="3182" actId="478"/>
        <pc:sldMkLst>
          <pc:docMk/>
          <pc:sldMk cId="3692849317" sldId="2096975577"/>
        </pc:sldMkLst>
        <pc:spChg chg="del">
          <ac:chgData name="TEON (Tetiana Onyshchenko)" userId="141dee89-0996-4114-a23a-1a3ecd503b44" providerId="ADAL" clId="{26961134-9833-4CDB-B5CD-2479AC5EAE2D}" dt="2023-01-24T19:34:49.421" v="3182" actId="478"/>
          <ac:spMkLst>
            <pc:docMk/>
            <pc:sldMk cId="3692849317" sldId="2096975577"/>
            <ac:spMk id="6" creationId="{694CE27F-F3F8-4F1A-8DE0-C806B98B89EA}"/>
          </ac:spMkLst>
        </pc:spChg>
        <pc:spChg chg="mod">
          <ac:chgData name="TEON (Tetiana Onyshchenko)" userId="141dee89-0996-4114-a23a-1a3ecd503b44" providerId="ADAL" clId="{26961134-9833-4CDB-B5CD-2479AC5EAE2D}" dt="2023-01-24T17:59:32.070" v="2127" actId="113"/>
          <ac:spMkLst>
            <pc:docMk/>
            <pc:sldMk cId="3692849317" sldId="2096975577"/>
            <ac:spMk id="7" creationId="{1CC43940-EB3D-4E48-AF2A-C158CC1161EE}"/>
          </ac:spMkLst>
        </pc:spChg>
      </pc:sldChg>
      <pc:sldChg chg="addSp delSp modSp mod">
        <pc:chgData name="TEON (Tetiana Onyshchenko)" userId="141dee89-0996-4114-a23a-1a3ecd503b44" providerId="ADAL" clId="{26961134-9833-4CDB-B5CD-2479AC5EAE2D}" dt="2023-01-24T13:46:33.634" v="848" actId="478"/>
        <pc:sldMkLst>
          <pc:docMk/>
          <pc:sldMk cId="119517201" sldId="2096975578"/>
        </pc:sldMkLst>
        <pc:spChg chg="del">
          <ac:chgData name="TEON (Tetiana Onyshchenko)" userId="141dee89-0996-4114-a23a-1a3ecd503b44" providerId="ADAL" clId="{26961134-9833-4CDB-B5CD-2479AC5EAE2D}" dt="2023-01-24T13:29:57.262" v="802" actId="478"/>
          <ac:spMkLst>
            <pc:docMk/>
            <pc:sldMk cId="119517201" sldId="2096975578"/>
            <ac:spMk id="9" creationId="{65005360-1781-4375-A9D3-7D42F797F4DB}"/>
          </ac:spMkLst>
        </pc:spChg>
        <pc:spChg chg="add mod">
          <ac:chgData name="TEON (Tetiana Onyshchenko)" userId="141dee89-0996-4114-a23a-1a3ecd503b44" providerId="ADAL" clId="{26961134-9833-4CDB-B5CD-2479AC5EAE2D}" dt="2023-01-24T13:31:18.284" v="816" actId="113"/>
          <ac:spMkLst>
            <pc:docMk/>
            <pc:sldMk cId="119517201" sldId="2096975578"/>
            <ac:spMk id="10" creationId="{37B2DB8D-5063-4142-8905-C02748F2CE67}"/>
          </ac:spMkLst>
        </pc:spChg>
        <pc:graphicFrameChg chg="mod modGraphic">
          <ac:chgData name="TEON (Tetiana Onyshchenko)" userId="141dee89-0996-4114-a23a-1a3ecd503b44" providerId="ADAL" clId="{26961134-9833-4CDB-B5CD-2479AC5EAE2D}" dt="2023-01-24T13:46:24.246" v="841" actId="6549"/>
          <ac:graphicFrameMkLst>
            <pc:docMk/>
            <pc:sldMk cId="119517201" sldId="2096975578"/>
            <ac:graphicFrameMk id="2" creationId="{C1BA9F94-E7E7-4AC0-BB96-46B40B72E0C2}"/>
          </ac:graphicFrameMkLst>
        </pc:graphicFrameChg>
        <pc:graphicFrameChg chg="mod modGraphic">
          <ac:chgData name="TEON (Tetiana Onyshchenko)" userId="141dee89-0996-4114-a23a-1a3ecd503b44" providerId="ADAL" clId="{26961134-9833-4CDB-B5CD-2479AC5EAE2D}" dt="2023-01-24T13:46:28.188" v="843" actId="6549"/>
          <ac:graphicFrameMkLst>
            <pc:docMk/>
            <pc:sldMk cId="119517201" sldId="2096975578"/>
            <ac:graphicFrameMk id="6" creationId="{93DF11BA-488C-4EF3-BEA0-C82D140255D5}"/>
          </ac:graphicFrameMkLst>
        </pc:graphicFrameChg>
        <pc:graphicFrameChg chg="mod modGraphic">
          <ac:chgData name="TEON (Tetiana Onyshchenko)" userId="141dee89-0996-4114-a23a-1a3ecd503b44" providerId="ADAL" clId="{26961134-9833-4CDB-B5CD-2479AC5EAE2D}" dt="2023-01-24T13:46:32.591" v="847" actId="6549"/>
          <ac:graphicFrameMkLst>
            <pc:docMk/>
            <pc:sldMk cId="119517201" sldId="2096975578"/>
            <ac:graphicFrameMk id="7" creationId="{4B814271-4FAF-4D93-BC54-0743A4BF726A}"/>
          </ac:graphicFrameMkLst>
        </pc:graphicFrameChg>
        <pc:graphicFrameChg chg="mod modGraphic">
          <ac:chgData name="TEON (Tetiana Onyshchenko)" userId="141dee89-0996-4114-a23a-1a3ecd503b44" providerId="ADAL" clId="{26961134-9833-4CDB-B5CD-2479AC5EAE2D}" dt="2023-01-24T13:46:30.326" v="845" actId="6549"/>
          <ac:graphicFrameMkLst>
            <pc:docMk/>
            <pc:sldMk cId="119517201" sldId="2096975578"/>
            <ac:graphicFrameMk id="8" creationId="{37A2480C-6371-4826-BC80-FD4E678F9E73}"/>
          </ac:graphicFrameMkLst>
        </pc:graphicFrameChg>
        <pc:picChg chg="add del mod">
          <ac:chgData name="TEON (Tetiana Onyshchenko)" userId="141dee89-0996-4114-a23a-1a3ecd503b44" providerId="ADAL" clId="{26961134-9833-4CDB-B5CD-2479AC5EAE2D}" dt="2023-01-24T13:46:29.091" v="844" actId="478"/>
          <ac:picMkLst>
            <pc:docMk/>
            <pc:sldMk cId="119517201" sldId="2096975578"/>
            <ac:picMk id="11" creationId="{D3CF3877-F340-4E18-8C7B-895CD42C7928}"/>
          </ac:picMkLst>
        </pc:picChg>
        <pc:picChg chg="add del mod">
          <ac:chgData name="TEON (Tetiana Onyshchenko)" userId="141dee89-0996-4114-a23a-1a3ecd503b44" providerId="ADAL" clId="{26961134-9833-4CDB-B5CD-2479AC5EAE2D}" dt="2023-01-24T13:46:26.199" v="842" actId="478"/>
          <ac:picMkLst>
            <pc:docMk/>
            <pc:sldMk cId="119517201" sldId="2096975578"/>
            <ac:picMk id="12" creationId="{D7BD0F86-D7F6-4B93-9C47-F1012FC28AC2}"/>
          </ac:picMkLst>
        </pc:picChg>
        <pc:picChg chg="add del mod">
          <ac:chgData name="TEON (Tetiana Onyshchenko)" userId="141dee89-0996-4114-a23a-1a3ecd503b44" providerId="ADAL" clId="{26961134-9833-4CDB-B5CD-2479AC5EAE2D}" dt="2023-01-24T13:46:33.634" v="848" actId="478"/>
          <ac:picMkLst>
            <pc:docMk/>
            <pc:sldMk cId="119517201" sldId="2096975578"/>
            <ac:picMk id="13" creationId="{359CE7E4-0B7A-42E3-B96A-C36C0C1730F9}"/>
          </ac:picMkLst>
        </pc:picChg>
        <pc:picChg chg="add del mod">
          <ac:chgData name="TEON (Tetiana Onyshchenko)" userId="141dee89-0996-4114-a23a-1a3ecd503b44" providerId="ADAL" clId="{26961134-9833-4CDB-B5CD-2479AC5EAE2D}" dt="2023-01-24T13:46:31.298" v="846" actId="478"/>
          <ac:picMkLst>
            <pc:docMk/>
            <pc:sldMk cId="119517201" sldId="2096975578"/>
            <ac:picMk id="14" creationId="{7D6E7349-C79F-4C6D-92C4-ECB27A9FA0AF}"/>
          </ac:picMkLst>
        </pc:picChg>
      </pc:sldChg>
      <pc:sldChg chg="delSp mod">
        <pc:chgData name="TEON (Tetiana Onyshchenko)" userId="141dee89-0996-4114-a23a-1a3ecd503b44" providerId="ADAL" clId="{26961134-9833-4CDB-B5CD-2479AC5EAE2D}" dt="2023-01-24T19:03:59.075" v="2826" actId="478"/>
        <pc:sldMkLst>
          <pc:docMk/>
          <pc:sldMk cId="3956867868" sldId="2096975579"/>
        </pc:sldMkLst>
        <pc:spChg chg="del">
          <ac:chgData name="TEON (Tetiana Onyshchenko)" userId="141dee89-0996-4114-a23a-1a3ecd503b44" providerId="ADAL" clId="{26961134-9833-4CDB-B5CD-2479AC5EAE2D}" dt="2023-01-24T13:59:19.526" v="852" actId="478"/>
          <ac:spMkLst>
            <pc:docMk/>
            <pc:sldMk cId="3956867868" sldId="2096975579"/>
            <ac:spMk id="9" creationId="{65005360-1781-4375-A9D3-7D42F797F4DB}"/>
          </ac:spMkLst>
        </pc:spChg>
        <pc:spChg chg="del">
          <ac:chgData name="TEON (Tetiana Onyshchenko)" userId="141dee89-0996-4114-a23a-1a3ecd503b44" providerId="ADAL" clId="{26961134-9833-4CDB-B5CD-2479AC5EAE2D}" dt="2023-01-24T19:03:57.956" v="2825" actId="478"/>
          <ac:spMkLst>
            <pc:docMk/>
            <pc:sldMk cId="3956867868" sldId="2096975579"/>
            <ac:spMk id="10" creationId="{FD397FF4-33DB-4376-ACE7-4EB342923CD7}"/>
          </ac:spMkLst>
        </pc:spChg>
        <pc:spChg chg="del">
          <ac:chgData name="TEON (Tetiana Onyshchenko)" userId="141dee89-0996-4114-a23a-1a3ecd503b44" providerId="ADAL" clId="{26961134-9833-4CDB-B5CD-2479AC5EAE2D}" dt="2023-01-24T19:03:59.075" v="2826" actId="478"/>
          <ac:spMkLst>
            <pc:docMk/>
            <pc:sldMk cId="3956867868" sldId="2096975579"/>
            <ac:spMk id="11" creationId="{E0516DF8-B055-47AA-9FE4-F63621DD0D57}"/>
          </ac:spMkLst>
        </pc:spChg>
      </pc:sldChg>
      <pc:sldChg chg="delSp del mod">
        <pc:chgData name="TEON (Tetiana Onyshchenko)" userId="141dee89-0996-4114-a23a-1a3ecd503b44" providerId="ADAL" clId="{26961134-9833-4CDB-B5CD-2479AC5EAE2D}" dt="2023-01-24T19:03:48.847" v="2822" actId="47"/>
        <pc:sldMkLst>
          <pc:docMk/>
          <pc:sldMk cId="1032126829" sldId="2096975580"/>
        </pc:sldMkLst>
        <pc:spChg chg="del">
          <ac:chgData name="TEON (Tetiana Onyshchenko)" userId="141dee89-0996-4114-a23a-1a3ecd503b44" providerId="ADAL" clId="{26961134-9833-4CDB-B5CD-2479AC5EAE2D}" dt="2023-01-24T13:59:13.322" v="849" actId="478"/>
          <ac:spMkLst>
            <pc:docMk/>
            <pc:sldMk cId="1032126829" sldId="2096975580"/>
            <ac:spMk id="9" creationId="{65005360-1781-4375-A9D3-7D42F797F4DB}"/>
          </ac:spMkLst>
        </pc:spChg>
      </pc:sldChg>
      <pc:sldChg chg="delSp del mod">
        <pc:chgData name="TEON (Tetiana Onyshchenko)" userId="141dee89-0996-4114-a23a-1a3ecd503b44" providerId="ADAL" clId="{26961134-9833-4CDB-B5CD-2479AC5EAE2D}" dt="2023-01-24T19:03:51.023" v="2823" actId="47"/>
        <pc:sldMkLst>
          <pc:docMk/>
          <pc:sldMk cId="1733238750" sldId="2096975581"/>
        </pc:sldMkLst>
        <pc:spChg chg="del">
          <ac:chgData name="TEON (Tetiana Onyshchenko)" userId="141dee89-0996-4114-a23a-1a3ecd503b44" providerId="ADAL" clId="{26961134-9833-4CDB-B5CD-2479AC5EAE2D}" dt="2023-01-24T13:59:15.180" v="850" actId="478"/>
          <ac:spMkLst>
            <pc:docMk/>
            <pc:sldMk cId="1733238750" sldId="2096975581"/>
            <ac:spMk id="9" creationId="{65005360-1781-4375-A9D3-7D42F797F4DB}"/>
          </ac:spMkLst>
        </pc:spChg>
      </pc:sldChg>
      <pc:sldChg chg="delSp del mod">
        <pc:chgData name="TEON (Tetiana Onyshchenko)" userId="141dee89-0996-4114-a23a-1a3ecd503b44" providerId="ADAL" clId="{26961134-9833-4CDB-B5CD-2479AC5EAE2D}" dt="2023-01-24T19:03:56.109" v="2824" actId="47"/>
        <pc:sldMkLst>
          <pc:docMk/>
          <pc:sldMk cId="3096744930" sldId="2096975582"/>
        </pc:sldMkLst>
        <pc:spChg chg="del">
          <ac:chgData name="TEON (Tetiana Onyshchenko)" userId="141dee89-0996-4114-a23a-1a3ecd503b44" providerId="ADAL" clId="{26961134-9833-4CDB-B5CD-2479AC5EAE2D}" dt="2023-01-24T13:59:17.550" v="851" actId="478"/>
          <ac:spMkLst>
            <pc:docMk/>
            <pc:sldMk cId="3096744930" sldId="2096975582"/>
            <ac:spMk id="9" creationId="{65005360-1781-4375-A9D3-7D42F797F4DB}"/>
          </ac:spMkLst>
        </pc:spChg>
      </pc:sldChg>
      <pc:sldChg chg="delSp mod">
        <pc:chgData name="TEON (Tetiana Onyshchenko)" userId="141dee89-0996-4114-a23a-1a3ecd503b44" providerId="ADAL" clId="{26961134-9833-4CDB-B5CD-2479AC5EAE2D}" dt="2023-01-24T14:01:12.464" v="857" actId="478"/>
        <pc:sldMkLst>
          <pc:docMk/>
          <pc:sldMk cId="3947972662" sldId="2096975583"/>
        </pc:sldMkLst>
        <pc:spChg chg="del">
          <ac:chgData name="TEON (Tetiana Onyshchenko)" userId="141dee89-0996-4114-a23a-1a3ecd503b44" providerId="ADAL" clId="{26961134-9833-4CDB-B5CD-2479AC5EAE2D}" dt="2023-01-24T14:01:12.464" v="857" actId="478"/>
          <ac:spMkLst>
            <pc:docMk/>
            <pc:sldMk cId="3947972662" sldId="2096975583"/>
            <ac:spMk id="9" creationId="{65005360-1781-4375-A9D3-7D42F797F4DB}"/>
          </ac:spMkLst>
        </pc:spChg>
      </pc:sldChg>
      <pc:sldChg chg="delSp modSp mod">
        <pc:chgData name="TEON (Tetiana Onyshchenko)" userId="141dee89-0996-4114-a23a-1a3ecd503b44" providerId="ADAL" clId="{26961134-9833-4CDB-B5CD-2479AC5EAE2D}" dt="2023-01-25T09:21:32.783" v="3380" actId="207"/>
        <pc:sldMkLst>
          <pc:docMk/>
          <pc:sldMk cId="2092870496" sldId="2096975584"/>
        </pc:sldMkLst>
        <pc:spChg chg="mod">
          <ac:chgData name="TEON (Tetiana Onyshchenko)" userId="141dee89-0996-4114-a23a-1a3ecd503b44" providerId="ADAL" clId="{26961134-9833-4CDB-B5CD-2479AC5EAE2D}" dt="2023-01-25T09:21:32.783" v="3380" actId="207"/>
          <ac:spMkLst>
            <pc:docMk/>
            <pc:sldMk cId="2092870496" sldId="2096975584"/>
            <ac:spMk id="3" creationId="{F807F0EC-04F8-4AC5-BE0E-82C114B7CFFE}"/>
          </ac:spMkLst>
        </pc:spChg>
        <pc:spChg chg="del">
          <ac:chgData name="TEON (Tetiana Onyshchenko)" userId="141dee89-0996-4114-a23a-1a3ecd503b44" providerId="ADAL" clId="{26961134-9833-4CDB-B5CD-2479AC5EAE2D}" dt="2023-01-24T13:59:22.033" v="853" actId="478"/>
          <ac:spMkLst>
            <pc:docMk/>
            <pc:sldMk cId="2092870496" sldId="2096975584"/>
            <ac:spMk id="9" creationId="{65005360-1781-4375-A9D3-7D42F797F4DB}"/>
          </ac:spMkLst>
        </pc:spChg>
        <pc:spChg chg="mod">
          <ac:chgData name="TEON (Tetiana Onyshchenko)" userId="141dee89-0996-4114-a23a-1a3ecd503b44" providerId="ADAL" clId="{26961134-9833-4CDB-B5CD-2479AC5EAE2D}" dt="2023-01-25T09:21:31.168" v="3379" actId="207"/>
          <ac:spMkLst>
            <pc:docMk/>
            <pc:sldMk cId="2092870496" sldId="2096975584"/>
            <ac:spMk id="11" creationId="{86701DCA-1BFC-4E45-AC95-60632565A9B8}"/>
          </ac:spMkLst>
        </pc:spChg>
        <pc:graphicFrameChg chg="mod modGraphic">
          <ac:chgData name="TEON (Tetiana Onyshchenko)" userId="141dee89-0996-4114-a23a-1a3ecd503b44" providerId="ADAL" clId="{26961134-9833-4CDB-B5CD-2479AC5EAE2D}" dt="2023-01-25T09:21:18.384" v="3377" actId="1076"/>
          <ac:graphicFrameMkLst>
            <pc:docMk/>
            <pc:sldMk cId="2092870496" sldId="2096975584"/>
            <ac:graphicFrameMk id="2" creationId="{C1BA9F94-E7E7-4AC0-BB96-46B40B72E0C2}"/>
          </ac:graphicFrameMkLst>
        </pc:graphicFrameChg>
        <pc:graphicFrameChg chg="mod modGraphic">
          <ac:chgData name="TEON (Tetiana Onyshchenko)" userId="141dee89-0996-4114-a23a-1a3ecd503b44" providerId="ADAL" clId="{26961134-9833-4CDB-B5CD-2479AC5EAE2D}" dt="2023-01-25T09:21:25.847" v="3378" actId="1076"/>
          <ac:graphicFrameMkLst>
            <pc:docMk/>
            <pc:sldMk cId="2092870496" sldId="2096975584"/>
            <ac:graphicFrameMk id="6" creationId="{93DF11BA-488C-4EF3-BEA0-C82D140255D5}"/>
          </ac:graphicFrameMkLst>
        </pc:graphicFrameChg>
        <pc:graphicFrameChg chg="mod modGraphic">
          <ac:chgData name="TEON (Tetiana Onyshchenko)" userId="141dee89-0996-4114-a23a-1a3ecd503b44" providerId="ADAL" clId="{26961134-9833-4CDB-B5CD-2479AC5EAE2D}" dt="2023-01-25T09:21:18.384" v="3377" actId="1076"/>
          <ac:graphicFrameMkLst>
            <pc:docMk/>
            <pc:sldMk cId="2092870496" sldId="2096975584"/>
            <ac:graphicFrameMk id="7" creationId="{4B814271-4FAF-4D93-BC54-0743A4BF726A}"/>
          </ac:graphicFrameMkLst>
        </pc:graphicFrameChg>
        <pc:graphicFrameChg chg="mod modGraphic">
          <ac:chgData name="TEON (Tetiana Onyshchenko)" userId="141dee89-0996-4114-a23a-1a3ecd503b44" providerId="ADAL" clId="{26961134-9833-4CDB-B5CD-2479AC5EAE2D}" dt="2023-01-25T09:21:25.847" v="3378" actId="1076"/>
          <ac:graphicFrameMkLst>
            <pc:docMk/>
            <pc:sldMk cId="2092870496" sldId="2096975584"/>
            <ac:graphicFrameMk id="8" creationId="{37A2480C-6371-4826-BC80-FD4E678F9E73}"/>
          </ac:graphicFrameMkLst>
        </pc:graphicFrameChg>
      </pc:sldChg>
      <pc:sldChg chg="delSp mod">
        <pc:chgData name="TEON (Tetiana Onyshchenko)" userId="141dee89-0996-4114-a23a-1a3ecd503b44" providerId="ADAL" clId="{26961134-9833-4CDB-B5CD-2479AC5EAE2D}" dt="2023-01-24T14:00:18.101" v="854" actId="478"/>
        <pc:sldMkLst>
          <pc:docMk/>
          <pc:sldMk cId="689097545" sldId="2096975585"/>
        </pc:sldMkLst>
        <pc:spChg chg="del">
          <ac:chgData name="TEON (Tetiana Onyshchenko)" userId="141dee89-0996-4114-a23a-1a3ecd503b44" providerId="ADAL" clId="{26961134-9833-4CDB-B5CD-2479AC5EAE2D}" dt="2023-01-24T14:00:18.101" v="854" actId="478"/>
          <ac:spMkLst>
            <pc:docMk/>
            <pc:sldMk cId="689097545" sldId="2096975585"/>
            <ac:spMk id="9" creationId="{65005360-1781-4375-A9D3-7D42F797F4DB}"/>
          </ac:spMkLst>
        </pc:spChg>
      </pc:sldChg>
      <pc:sldChg chg="delSp mod">
        <pc:chgData name="TEON (Tetiana Onyshchenko)" userId="141dee89-0996-4114-a23a-1a3ecd503b44" providerId="ADAL" clId="{26961134-9833-4CDB-B5CD-2479AC5EAE2D}" dt="2023-01-24T14:00:19.391" v="855" actId="478"/>
        <pc:sldMkLst>
          <pc:docMk/>
          <pc:sldMk cId="1916750879" sldId="2096975586"/>
        </pc:sldMkLst>
        <pc:spChg chg="del">
          <ac:chgData name="TEON (Tetiana Onyshchenko)" userId="141dee89-0996-4114-a23a-1a3ecd503b44" providerId="ADAL" clId="{26961134-9833-4CDB-B5CD-2479AC5EAE2D}" dt="2023-01-24T14:00:19.391" v="855" actId="478"/>
          <ac:spMkLst>
            <pc:docMk/>
            <pc:sldMk cId="1916750879" sldId="2096975586"/>
            <ac:spMk id="9" creationId="{65005360-1781-4375-A9D3-7D42F797F4DB}"/>
          </ac:spMkLst>
        </pc:spChg>
      </pc:sldChg>
      <pc:sldChg chg="delSp mod">
        <pc:chgData name="TEON (Tetiana Onyshchenko)" userId="141dee89-0996-4114-a23a-1a3ecd503b44" providerId="ADAL" clId="{26961134-9833-4CDB-B5CD-2479AC5EAE2D}" dt="2023-01-24T14:00:20.723" v="856" actId="478"/>
        <pc:sldMkLst>
          <pc:docMk/>
          <pc:sldMk cId="1813623704" sldId="2096975587"/>
        </pc:sldMkLst>
        <pc:spChg chg="del">
          <ac:chgData name="TEON (Tetiana Onyshchenko)" userId="141dee89-0996-4114-a23a-1a3ecd503b44" providerId="ADAL" clId="{26961134-9833-4CDB-B5CD-2479AC5EAE2D}" dt="2023-01-24T14:00:20.723" v="856" actId="478"/>
          <ac:spMkLst>
            <pc:docMk/>
            <pc:sldMk cId="1813623704" sldId="2096975587"/>
            <ac:spMk id="9" creationId="{65005360-1781-4375-A9D3-7D42F797F4DB}"/>
          </ac:spMkLst>
        </pc:spChg>
      </pc:sldChg>
      <pc:sldChg chg="delSp modSp mod">
        <pc:chgData name="TEON (Tetiana Onyshchenko)" userId="141dee89-0996-4114-a23a-1a3ecd503b44" providerId="ADAL" clId="{26961134-9833-4CDB-B5CD-2479AC5EAE2D}" dt="2023-01-25T09:22:15.025" v="3382" actId="14100"/>
        <pc:sldMkLst>
          <pc:docMk/>
          <pc:sldMk cId="1073725943" sldId="2096975588"/>
        </pc:sldMkLst>
        <pc:spChg chg="del">
          <ac:chgData name="TEON (Tetiana Onyshchenko)" userId="141dee89-0996-4114-a23a-1a3ecd503b44" providerId="ADAL" clId="{26961134-9833-4CDB-B5CD-2479AC5EAE2D}" dt="2023-01-24T14:01:36.079" v="858" actId="478"/>
          <ac:spMkLst>
            <pc:docMk/>
            <pc:sldMk cId="1073725943" sldId="2096975588"/>
            <ac:spMk id="9" creationId="{65005360-1781-4375-A9D3-7D42F797F4DB}"/>
          </ac:spMkLst>
        </pc:spChg>
        <pc:graphicFrameChg chg="mod modGraphic">
          <ac:chgData name="TEON (Tetiana Onyshchenko)" userId="141dee89-0996-4114-a23a-1a3ecd503b44" providerId="ADAL" clId="{26961134-9833-4CDB-B5CD-2479AC5EAE2D}" dt="2023-01-25T09:22:15.025" v="3382" actId="14100"/>
          <ac:graphicFrameMkLst>
            <pc:docMk/>
            <pc:sldMk cId="1073725943" sldId="2096975588"/>
            <ac:graphicFrameMk id="13" creationId="{DE27342F-D715-4759-AF7D-E587C6F9B4B4}"/>
          </ac:graphicFrameMkLst>
        </pc:graphicFrameChg>
      </pc:sldChg>
      <pc:sldChg chg="delSp modSp del mod modNotesTx">
        <pc:chgData name="TEON (Tetiana Onyshchenko)" userId="141dee89-0996-4114-a23a-1a3ecd503b44" providerId="ADAL" clId="{26961134-9833-4CDB-B5CD-2479AC5EAE2D}" dt="2023-01-24T14:10:32.572" v="945" actId="47"/>
        <pc:sldMkLst>
          <pc:docMk/>
          <pc:sldMk cId="2681318317" sldId="2096975589"/>
        </pc:sldMkLst>
        <pc:spChg chg="mod">
          <ac:chgData name="TEON (Tetiana Onyshchenko)" userId="141dee89-0996-4114-a23a-1a3ecd503b44" providerId="ADAL" clId="{26961134-9833-4CDB-B5CD-2479AC5EAE2D}" dt="2023-01-24T14:09:55.300" v="943" actId="6549"/>
          <ac:spMkLst>
            <pc:docMk/>
            <pc:sldMk cId="2681318317" sldId="2096975589"/>
            <ac:spMk id="3" creationId="{FE2C29BF-BD90-4557-B423-5C0B91620A24}"/>
          </ac:spMkLst>
        </pc:spChg>
        <pc:spChg chg="mod">
          <ac:chgData name="TEON (Tetiana Onyshchenko)" userId="141dee89-0996-4114-a23a-1a3ecd503b44" providerId="ADAL" clId="{26961134-9833-4CDB-B5CD-2479AC5EAE2D}" dt="2023-01-24T14:06:30.903" v="905" actId="14100"/>
          <ac:spMkLst>
            <pc:docMk/>
            <pc:sldMk cId="2681318317" sldId="2096975589"/>
            <ac:spMk id="5" creationId="{9E56CC9D-25A3-4AE7-8F16-E4487438E1CC}"/>
          </ac:spMkLst>
        </pc:spChg>
        <pc:spChg chg="del">
          <ac:chgData name="TEON (Tetiana Onyshchenko)" userId="141dee89-0996-4114-a23a-1a3ecd503b44" providerId="ADAL" clId="{26961134-9833-4CDB-B5CD-2479AC5EAE2D}" dt="2023-01-24T14:01:37.609" v="859" actId="478"/>
          <ac:spMkLst>
            <pc:docMk/>
            <pc:sldMk cId="2681318317" sldId="2096975589"/>
            <ac:spMk id="9" creationId="{65005360-1781-4375-A9D3-7D42F797F4DB}"/>
          </ac:spMkLst>
        </pc:spChg>
        <pc:graphicFrameChg chg="del mod modGraphic">
          <ac:chgData name="TEON (Tetiana Onyshchenko)" userId="141dee89-0996-4114-a23a-1a3ecd503b44" providerId="ADAL" clId="{26961134-9833-4CDB-B5CD-2479AC5EAE2D}" dt="2023-01-24T14:06:33.759" v="906" actId="478"/>
          <ac:graphicFrameMkLst>
            <pc:docMk/>
            <pc:sldMk cId="2681318317" sldId="2096975589"/>
            <ac:graphicFrameMk id="2" creationId="{E1C6EA3B-62D0-45FD-BF1B-0911B16E2E53}"/>
          </ac:graphicFrameMkLst>
        </pc:graphicFrameChg>
        <pc:graphicFrameChg chg="del mod">
          <ac:chgData name="TEON (Tetiana Onyshchenko)" userId="141dee89-0996-4114-a23a-1a3ecd503b44" providerId="ADAL" clId="{26961134-9833-4CDB-B5CD-2479AC5EAE2D}" dt="2023-01-24T14:06:34.614" v="907" actId="478"/>
          <ac:graphicFrameMkLst>
            <pc:docMk/>
            <pc:sldMk cId="2681318317" sldId="2096975589"/>
            <ac:graphicFrameMk id="13" creationId="{DE27342F-D715-4759-AF7D-E587C6F9B4B4}"/>
          </ac:graphicFrameMkLst>
        </pc:graphicFrameChg>
      </pc:sldChg>
      <pc:sldChg chg="delSp modSp mod delAnim">
        <pc:chgData name="TEON (Tetiana Onyshchenko)" userId="141dee89-0996-4114-a23a-1a3ecd503b44" providerId="ADAL" clId="{26961134-9833-4CDB-B5CD-2479AC5EAE2D}" dt="2023-01-24T14:12:44.312" v="961" actId="1076"/>
        <pc:sldMkLst>
          <pc:docMk/>
          <pc:sldMk cId="3846763592" sldId="2096975590"/>
        </pc:sldMkLst>
        <pc:spChg chg="del">
          <ac:chgData name="TEON (Tetiana Onyshchenko)" userId="141dee89-0996-4114-a23a-1a3ecd503b44" providerId="ADAL" clId="{26961134-9833-4CDB-B5CD-2479AC5EAE2D}" dt="2023-01-24T14:12:06.104" v="948" actId="478"/>
          <ac:spMkLst>
            <pc:docMk/>
            <pc:sldMk cId="3846763592" sldId="2096975590"/>
            <ac:spMk id="3" creationId="{FE2C29BF-BD90-4557-B423-5C0B91620A24}"/>
          </ac:spMkLst>
        </pc:spChg>
        <pc:spChg chg="mod">
          <ac:chgData name="TEON (Tetiana Onyshchenko)" userId="141dee89-0996-4114-a23a-1a3ecd503b44" providerId="ADAL" clId="{26961134-9833-4CDB-B5CD-2479AC5EAE2D}" dt="2023-01-24T14:12:44.312" v="961" actId="1076"/>
          <ac:spMkLst>
            <pc:docMk/>
            <pc:sldMk cId="3846763592" sldId="2096975590"/>
            <ac:spMk id="5" creationId="{9E56CC9D-25A3-4AE7-8F16-E4487438E1CC}"/>
          </ac:spMkLst>
        </pc:spChg>
        <pc:spChg chg="del">
          <ac:chgData name="TEON (Tetiana Onyshchenko)" userId="141dee89-0996-4114-a23a-1a3ecd503b44" providerId="ADAL" clId="{26961134-9833-4CDB-B5CD-2479AC5EAE2D}" dt="2023-01-24T14:12:10.815" v="951" actId="478"/>
          <ac:spMkLst>
            <pc:docMk/>
            <pc:sldMk cId="3846763592" sldId="2096975590"/>
            <ac:spMk id="9" creationId="{65005360-1781-4375-A9D3-7D42F797F4DB}"/>
          </ac:spMkLst>
        </pc:spChg>
        <pc:spChg chg="del">
          <ac:chgData name="TEON (Tetiana Onyshchenko)" userId="141dee89-0996-4114-a23a-1a3ecd503b44" providerId="ADAL" clId="{26961134-9833-4CDB-B5CD-2479AC5EAE2D}" dt="2023-01-24T14:12:08.307" v="949" actId="478"/>
          <ac:spMkLst>
            <pc:docMk/>
            <pc:sldMk cId="3846763592" sldId="2096975590"/>
            <ac:spMk id="14" creationId="{96EAE979-6AC0-4D82-9A6A-4768D2C436CF}"/>
          </ac:spMkLst>
        </pc:spChg>
        <pc:spChg chg="del">
          <ac:chgData name="TEON (Tetiana Onyshchenko)" userId="141dee89-0996-4114-a23a-1a3ecd503b44" providerId="ADAL" clId="{26961134-9833-4CDB-B5CD-2479AC5EAE2D}" dt="2023-01-24T14:12:09.749" v="950" actId="478"/>
          <ac:spMkLst>
            <pc:docMk/>
            <pc:sldMk cId="3846763592" sldId="2096975590"/>
            <ac:spMk id="18" creationId="{E66B2B1B-57D0-4228-8701-D7E8803EB4FF}"/>
          </ac:spMkLst>
        </pc:spChg>
        <pc:graphicFrameChg chg="mod modGraphic">
          <ac:chgData name="TEON (Tetiana Onyshchenko)" userId="141dee89-0996-4114-a23a-1a3ecd503b44" providerId="ADAL" clId="{26961134-9833-4CDB-B5CD-2479AC5EAE2D}" dt="2023-01-24T14:12:25.994" v="956" actId="1076"/>
          <ac:graphicFrameMkLst>
            <pc:docMk/>
            <pc:sldMk cId="3846763592" sldId="2096975590"/>
            <ac:graphicFrameMk id="10" creationId="{C287EC2D-4F07-409B-8F8D-B7AAF4791433}"/>
          </ac:graphicFrameMkLst>
        </pc:graphicFrameChg>
        <pc:graphicFrameChg chg="mod modGraphic">
          <ac:chgData name="TEON (Tetiana Onyshchenko)" userId="141dee89-0996-4114-a23a-1a3ecd503b44" providerId="ADAL" clId="{26961134-9833-4CDB-B5CD-2479AC5EAE2D}" dt="2023-01-24T14:12:17.260" v="953" actId="1076"/>
          <ac:graphicFrameMkLst>
            <pc:docMk/>
            <pc:sldMk cId="3846763592" sldId="2096975590"/>
            <ac:graphicFrameMk id="13" creationId="{DE27342F-D715-4759-AF7D-E587C6F9B4B4}"/>
          </ac:graphicFrameMkLst>
        </pc:graphicFrameChg>
        <pc:graphicFrameChg chg="mod modGraphic">
          <ac:chgData name="TEON (Tetiana Onyshchenko)" userId="141dee89-0996-4114-a23a-1a3ecd503b44" providerId="ADAL" clId="{26961134-9833-4CDB-B5CD-2479AC5EAE2D}" dt="2023-01-24T14:12:38.126" v="960" actId="1076"/>
          <ac:graphicFrameMkLst>
            <pc:docMk/>
            <pc:sldMk cId="3846763592" sldId="2096975590"/>
            <ac:graphicFrameMk id="17" creationId="{B0B30F7E-8650-49E5-A5B1-6C33B841E9D4}"/>
          </ac:graphicFrameMkLst>
        </pc:graphicFrameChg>
        <pc:picChg chg="mod">
          <ac:chgData name="TEON (Tetiana Onyshchenko)" userId="141dee89-0996-4114-a23a-1a3ecd503b44" providerId="ADAL" clId="{26961134-9833-4CDB-B5CD-2479AC5EAE2D}" dt="2023-01-24T14:12:38.126" v="960" actId="1076"/>
          <ac:picMkLst>
            <pc:docMk/>
            <pc:sldMk cId="3846763592" sldId="2096975590"/>
            <ac:picMk id="15" creationId="{E883476E-CE90-42F1-B690-EFD847454485}"/>
          </ac:picMkLst>
        </pc:picChg>
      </pc:sldChg>
      <pc:sldChg chg="addSp modSp mod">
        <pc:chgData name="TEON (Tetiana Onyshchenko)" userId="141dee89-0996-4114-a23a-1a3ecd503b44" providerId="ADAL" clId="{26961134-9833-4CDB-B5CD-2479AC5EAE2D}" dt="2023-01-25T09:23:58.997" v="3399" actId="207"/>
        <pc:sldMkLst>
          <pc:docMk/>
          <pc:sldMk cId="4030095172" sldId="2096975591"/>
        </pc:sldMkLst>
        <pc:spChg chg="mod">
          <ac:chgData name="TEON (Tetiana Onyshchenko)" userId="141dee89-0996-4114-a23a-1a3ecd503b44" providerId="ADAL" clId="{26961134-9833-4CDB-B5CD-2479AC5EAE2D}" dt="2023-01-25T09:23:49.282" v="3397" actId="207"/>
          <ac:spMkLst>
            <pc:docMk/>
            <pc:sldMk cId="4030095172" sldId="2096975591"/>
            <ac:spMk id="3" creationId="{FE2C29BF-BD90-4557-B423-5C0B91620A24}"/>
          </ac:spMkLst>
        </pc:spChg>
        <pc:spChg chg="mod">
          <ac:chgData name="TEON (Tetiana Onyshchenko)" userId="141dee89-0996-4114-a23a-1a3ecd503b44" providerId="ADAL" clId="{26961134-9833-4CDB-B5CD-2479AC5EAE2D}" dt="2023-01-24T16:51:57.765" v="1540" actId="1076"/>
          <ac:spMkLst>
            <pc:docMk/>
            <pc:sldMk cId="4030095172" sldId="2096975591"/>
            <ac:spMk id="9" creationId="{65005360-1781-4375-A9D3-7D42F797F4DB}"/>
          </ac:spMkLst>
        </pc:spChg>
        <pc:spChg chg="mod">
          <ac:chgData name="TEON (Tetiana Onyshchenko)" userId="141dee89-0996-4114-a23a-1a3ecd503b44" providerId="ADAL" clId="{26961134-9833-4CDB-B5CD-2479AC5EAE2D}" dt="2023-01-25T09:23:58.997" v="3399" actId="207"/>
          <ac:spMkLst>
            <pc:docMk/>
            <pc:sldMk cId="4030095172" sldId="2096975591"/>
            <ac:spMk id="16" creationId="{5D16D17A-D139-4952-B8E6-62E88EF698C5}"/>
          </ac:spMkLst>
        </pc:spChg>
        <pc:graphicFrameChg chg="add mod">
          <ac:chgData name="TEON (Tetiana Onyshchenko)" userId="141dee89-0996-4114-a23a-1a3ecd503b44" providerId="ADAL" clId="{26961134-9833-4CDB-B5CD-2479AC5EAE2D}" dt="2023-01-24T16:51:43.679" v="1535"/>
          <ac:graphicFrameMkLst>
            <pc:docMk/>
            <pc:sldMk cId="4030095172" sldId="2096975591"/>
            <ac:graphicFrameMk id="8" creationId="{E2870464-075F-4055-AB99-325774782D1E}"/>
          </ac:graphicFrameMkLst>
        </pc:graphicFrameChg>
        <pc:graphicFrameChg chg="mod modGraphic">
          <ac:chgData name="TEON (Tetiana Onyshchenko)" userId="141dee89-0996-4114-a23a-1a3ecd503b44" providerId="ADAL" clId="{26961134-9833-4CDB-B5CD-2479AC5EAE2D}" dt="2023-01-24T16:52:58.066" v="1557" actId="14100"/>
          <ac:graphicFrameMkLst>
            <pc:docMk/>
            <pc:sldMk cId="4030095172" sldId="2096975591"/>
            <ac:graphicFrameMk id="13" creationId="{DE27342F-D715-4759-AF7D-E587C6F9B4B4}"/>
          </ac:graphicFrameMkLst>
        </pc:graphicFrameChg>
        <pc:picChg chg="mod">
          <ac:chgData name="TEON (Tetiana Onyshchenko)" userId="141dee89-0996-4114-a23a-1a3ecd503b44" providerId="ADAL" clId="{26961134-9833-4CDB-B5CD-2479AC5EAE2D}" dt="2023-01-24T16:45:15.804" v="1496" actId="1076"/>
          <ac:picMkLst>
            <pc:docMk/>
            <pc:sldMk cId="4030095172" sldId="2096975591"/>
            <ac:picMk id="2" creationId="{03224EB0-4A56-4163-AA5C-AD71FB5FF53C}"/>
          </ac:picMkLst>
        </pc:picChg>
      </pc:sldChg>
      <pc:sldChg chg="addSp delSp modSp mod modNotesTx">
        <pc:chgData name="TEON (Tetiana Onyshchenko)" userId="141dee89-0996-4114-a23a-1a3ecd503b44" providerId="ADAL" clId="{26961134-9833-4CDB-B5CD-2479AC5EAE2D}" dt="2023-01-25T09:17:31.939" v="3329" actId="1076"/>
        <pc:sldMkLst>
          <pc:docMk/>
          <pc:sldMk cId="992691771" sldId="2096975592"/>
        </pc:sldMkLst>
        <pc:spChg chg="mod">
          <ac:chgData name="TEON (Tetiana Onyshchenko)" userId="141dee89-0996-4114-a23a-1a3ecd503b44" providerId="ADAL" clId="{26961134-9833-4CDB-B5CD-2479AC5EAE2D}" dt="2023-01-24T12:55:58.175" v="566" actId="122"/>
          <ac:spMkLst>
            <pc:docMk/>
            <pc:sldMk cId="992691771" sldId="2096975592"/>
            <ac:spMk id="2" creationId="{87BCE56F-FF9C-4D48-91CC-0312FAE57798}"/>
          </ac:spMkLst>
        </pc:spChg>
        <pc:spChg chg="mod">
          <ac:chgData name="TEON (Tetiana Onyshchenko)" userId="141dee89-0996-4114-a23a-1a3ecd503b44" providerId="ADAL" clId="{26961134-9833-4CDB-B5CD-2479AC5EAE2D}" dt="2023-01-25T09:11:08.145" v="3323" actId="122"/>
          <ac:spMkLst>
            <pc:docMk/>
            <pc:sldMk cId="992691771" sldId="2096975592"/>
            <ac:spMk id="4" creationId="{FF4CB072-A459-4C32-9843-007D2BA6932B}"/>
          </ac:spMkLst>
        </pc:spChg>
        <pc:spChg chg="mod">
          <ac:chgData name="TEON (Tetiana Onyshchenko)" userId="141dee89-0996-4114-a23a-1a3ecd503b44" providerId="ADAL" clId="{26961134-9833-4CDB-B5CD-2479AC5EAE2D}" dt="2023-01-25T09:17:30.055" v="3328" actId="27636"/>
          <ac:spMkLst>
            <pc:docMk/>
            <pc:sldMk cId="992691771" sldId="2096975592"/>
            <ac:spMk id="9" creationId="{E7329BE2-7970-495E-A1F8-F6D5A041C0D9}"/>
          </ac:spMkLst>
        </pc:spChg>
        <pc:spChg chg="mod">
          <ac:chgData name="TEON (Tetiana Onyshchenko)" userId="141dee89-0996-4114-a23a-1a3ecd503b44" providerId="ADAL" clId="{26961134-9833-4CDB-B5CD-2479AC5EAE2D}" dt="2023-01-25T09:17:31.939" v="3329" actId="1076"/>
          <ac:spMkLst>
            <pc:docMk/>
            <pc:sldMk cId="992691771" sldId="2096975592"/>
            <ac:spMk id="11" creationId="{C04B9080-0E63-4B71-887E-BC374F772C1D}"/>
          </ac:spMkLst>
        </pc:spChg>
        <pc:spChg chg="add mod">
          <ac:chgData name="TEON (Tetiana Onyshchenko)" userId="141dee89-0996-4114-a23a-1a3ecd503b44" providerId="ADAL" clId="{26961134-9833-4CDB-B5CD-2479AC5EAE2D}" dt="2023-01-25T09:16:33.632" v="3324" actId="947"/>
          <ac:spMkLst>
            <pc:docMk/>
            <pc:sldMk cId="992691771" sldId="2096975592"/>
            <ac:spMk id="12" creationId="{4E3129D3-7E89-4428-8AC7-FC525F0382F3}"/>
          </ac:spMkLst>
        </pc:spChg>
        <pc:spChg chg="add del mod">
          <ac:chgData name="TEON (Tetiana Onyshchenko)" userId="141dee89-0996-4114-a23a-1a3ecd503b44" providerId="ADAL" clId="{26961134-9833-4CDB-B5CD-2479AC5EAE2D}" dt="2023-01-24T12:57:49.454" v="593" actId="478"/>
          <ac:spMkLst>
            <pc:docMk/>
            <pc:sldMk cId="992691771" sldId="2096975592"/>
            <ac:spMk id="14" creationId="{B9282E53-7645-4BB9-BAB6-FADB5CECB608}"/>
          </ac:spMkLst>
        </pc:spChg>
        <pc:picChg chg="add del mod modCrop">
          <ac:chgData name="TEON (Tetiana Onyshchenko)" userId="141dee89-0996-4114-a23a-1a3ecd503b44" providerId="ADAL" clId="{26961134-9833-4CDB-B5CD-2479AC5EAE2D}" dt="2023-01-24T13:02:24.156" v="619" actId="478"/>
          <ac:picMkLst>
            <pc:docMk/>
            <pc:sldMk cId="992691771" sldId="2096975592"/>
            <ac:picMk id="5" creationId="{FDE02684-E025-4AB6-B60B-E2C40C66853D}"/>
          </ac:picMkLst>
        </pc:picChg>
        <pc:picChg chg="del">
          <ac:chgData name="TEON (Tetiana Onyshchenko)" userId="141dee89-0996-4114-a23a-1a3ecd503b44" providerId="ADAL" clId="{26961134-9833-4CDB-B5CD-2479AC5EAE2D}" dt="2023-01-24T12:41:27.221" v="354" actId="478"/>
          <ac:picMkLst>
            <pc:docMk/>
            <pc:sldMk cId="992691771" sldId="2096975592"/>
            <ac:picMk id="8" creationId="{63C06B39-D814-4604-B323-1528825E5C99}"/>
          </ac:picMkLst>
        </pc:picChg>
        <pc:picChg chg="del mod">
          <ac:chgData name="TEON (Tetiana Onyshchenko)" userId="141dee89-0996-4114-a23a-1a3ecd503b44" providerId="ADAL" clId="{26961134-9833-4CDB-B5CD-2479AC5EAE2D}" dt="2023-01-24T12:47:54.166" v="433" actId="478"/>
          <ac:picMkLst>
            <pc:docMk/>
            <pc:sldMk cId="992691771" sldId="2096975592"/>
            <ac:picMk id="10" creationId="{393604C6-DAA5-4C0C-B56C-A36A641454F6}"/>
          </ac:picMkLst>
        </pc:picChg>
        <pc:picChg chg="add mod">
          <ac:chgData name="TEON (Tetiana Onyshchenko)" userId="141dee89-0996-4114-a23a-1a3ecd503b44" providerId="ADAL" clId="{26961134-9833-4CDB-B5CD-2479AC5EAE2D}" dt="2023-01-25T09:10:49.515" v="3317" actId="1037"/>
          <ac:picMkLst>
            <pc:docMk/>
            <pc:sldMk cId="992691771" sldId="2096975592"/>
            <ac:picMk id="10" creationId="{92FDA719-0723-4A7F-BA54-0F7317BA80D1}"/>
          </ac:picMkLst>
        </pc:picChg>
        <pc:picChg chg="add del">
          <ac:chgData name="TEON (Tetiana Onyshchenko)" userId="141dee89-0996-4114-a23a-1a3ecd503b44" providerId="ADAL" clId="{26961134-9833-4CDB-B5CD-2479AC5EAE2D}" dt="2023-01-24T13:00:59.817" v="616" actId="478"/>
          <ac:picMkLst>
            <pc:docMk/>
            <pc:sldMk cId="992691771" sldId="2096975592"/>
            <ac:picMk id="17" creationId="{B53FA143-7B9C-414C-9C4A-ACFDE4CD1AA7}"/>
          </ac:picMkLst>
        </pc:picChg>
        <pc:picChg chg="add del mod">
          <ac:chgData name="TEON (Tetiana Onyshchenko)" userId="141dee89-0996-4114-a23a-1a3ecd503b44" providerId="ADAL" clId="{26961134-9833-4CDB-B5CD-2479AC5EAE2D}" dt="2023-01-24T13:00:58.053" v="615" actId="478"/>
          <ac:picMkLst>
            <pc:docMk/>
            <pc:sldMk cId="992691771" sldId="2096975592"/>
            <ac:picMk id="19" creationId="{4C79C50A-FEE9-4251-9F1C-D144DCAF3256}"/>
          </ac:picMkLst>
        </pc:picChg>
        <pc:picChg chg="add del mod">
          <ac:chgData name="TEON (Tetiana Onyshchenko)" userId="141dee89-0996-4114-a23a-1a3ecd503b44" providerId="ADAL" clId="{26961134-9833-4CDB-B5CD-2479AC5EAE2D}" dt="2023-01-25T09:10:23.021" v="3311" actId="478"/>
          <ac:picMkLst>
            <pc:docMk/>
            <pc:sldMk cId="992691771" sldId="2096975592"/>
            <ac:picMk id="21" creationId="{7625685B-2D9D-4B52-9EE8-1747759684D7}"/>
          </ac:picMkLst>
        </pc:picChg>
        <pc:cxnChg chg="add del mod">
          <ac:chgData name="TEON (Tetiana Onyshchenko)" userId="141dee89-0996-4114-a23a-1a3ecd503b44" providerId="ADAL" clId="{26961134-9833-4CDB-B5CD-2479AC5EAE2D}" dt="2023-01-24T12:57:49.454" v="593" actId="478"/>
          <ac:cxnSpMkLst>
            <pc:docMk/>
            <pc:sldMk cId="992691771" sldId="2096975592"/>
            <ac:cxnSpMk id="15" creationId="{25CBDFC0-508C-4A6D-803C-51CACA1DD952}"/>
          </ac:cxnSpMkLst>
        </pc:cxnChg>
      </pc:sldChg>
      <pc:sldChg chg="new del">
        <pc:chgData name="TEON (Tetiana Onyshchenko)" userId="141dee89-0996-4114-a23a-1a3ecd503b44" providerId="ADAL" clId="{26961134-9833-4CDB-B5CD-2479AC5EAE2D}" dt="2023-01-24T12:56:27.565" v="573" actId="47"/>
        <pc:sldMkLst>
          <pc:docMk/>
          <pc:sldMk cId="4108513899" sldId="2096975593"/>
        </pc:sldMkLst>
      </pc:sldChg>
      <pc:sldChg chg="addSp delSp modSp new mod ord">
        <pc:chgData name="TEON (Tetiana Onyshchenko)" userId="141dee89-0996-4114-a23a-1a3ecd503b44" providerId="ADAL" clId="{26961134-9833-4CDB-B5CD-2479AC5EAE2D}" dt="2023-01-25T10:06:01.572" v="3535" actId="1076"/>
        <pc:sldMkLst>
          <pc:docMk/>
          <pc:sldMk cId="515097892" sldId="2096975594"/>
        </pc:sldMkLst>
        <pc:spChg chg="mod">
          <ac:chgData name="TEON (Tetiana Onyshchenko)" userId="141dee89-0996-4114-a23a-1a3ecd503b44" providerId="ADAL" clId="{26961134-9833-4CDB-B5CD-2479AC5EAE2D}" dt="2023-01-25T10:06:01.572" v="3535" actId="1076"/>
          <ac:spMkLst>
            <pc:docMk/>
            <pc:sldMk cId="515097892" sldId="2096975594"/>
            <ac:spMk id="2" creationId="{DC0DB2A8-A748-4E13-A851-472EF1483C1B}"/>
          </ac:spMkLst>
        </pc:spChg>
        <pc:spChg chg="del">
          <ac:chgData name="TEON (Tetiana Onyshchenko)" userId="141dee89-0996-4114-a23a-1a3ecd503b44" providerId="ADAL" clId="{26961134-9833-4CDB-B5CD-2479AC5EAE2D}" dt="2023-01-24T12:59:42.342" v="611" actId="478"/>
          <ac:spMkLst>
            <pc:docMk/>
            <pc:sldMk cId="515097892" sldId="2096975594"/>
            <ac:spMk id="3" creationId="{B581269D-9F9F-4B5C-AD9F-3968FEF70BC9}"/>
          </ac:spMkLst>
        </pc:spChg>
        <pc:spChg chg="add mod">
          <ac:chgData name="TEON (Tetiana Onyshchenko)" userId="141dee89-0996-4114-a23a-1a3ecd503b44" providerId="ADAL" clId="{26961134-9833-4CDB-B5CD-2479AC5EAE2D}" dt="2023-01-25T10:05:45.367" v="3532" actId="1076"/>
          <ac:spMkLst>
            <pc:docMk/>
            <pc:sldMk cId="515097892" sldId="2096975594"/>
            <ac:spMk id="5" creationId="{41CB3B5A-1965-49DB-9F5B-9EAD88E115AC}"/>
          </ac:spMkLst>
        </pc:spChg>
        <pc:spChg chg="mod">
          <ac:chgData name="TEON (Tetiana Onyshchenko)" userId="141dee89-0996-4114-a23a-1a3ecd503b44" providerId="ADAL" clId="{26961134-9833-4CDB-B5CD-2479AC5EAE2D}" dt="2023-01-24T13:03:23.294" v="622"/>
          <ac:spMkLst>
            <pc:docMk/>
            <pc:sldMk cId="515097892" sldId="2096975594"/>
            <ac:spMk id="5" creationId="{A8EE54D4-865D-4D98-8D7D-3E9E579ACEC6}"/>
          </ac:spMkLst>
        </pc:spChg>
        <pc:spChg chg="mod">
          <ac:chgData name="TEON (Tetiana Onyshchenko)" userId="141dee89-0996-4114-a23a-1a3ecd503b44" providerId="ADAL" clId="{26961134-9833-4CDB-B5CD-2479AC5EAE2D}" dt="2023-01-24T13:03:23.294" v="622"/>
          <ac:spMkLst>
            <pc:docMk/>
            <pc:sldMk cId="515097892" sldId="2096975594"/>
            <ac:spMk id="6" creationId="{A56CA361-0C0C-461D-98D3-2B0CD14C7013}"/>
          </ac:spMkLst>
        </pc:spChg>
        <pc:spChg chg="mod">
          <ac:chgData name="TEON (Tetiana Onyshchenko)" userId="141dee89-0996-4114-a23a-1a3ecd503b44" providerId="ADAL" clId="{26961134-9833-4CDB-B5CD-2479AC5EAE2D}" dt="2023-01-24T13:03:23.294" v="622"/>
          <ac:spMkLst>
            <pc:docMk/>
            <pc:sldMk cId="515097892" sldId="2096975594"/>
            <ac:spMk id="7" creationId="{F250E2EA-DABC-4BFB-A363-5771768B3120}"/>
          </ac:spMkLst>
        </pc:spChg>
        <pc:spChg chg="mod">
          <ac:chgData name="TEON (Tetiana Onyshchenko)" userId="141dee89-0996-4114-a23a-1a3ecd503b44" providerId="ADAL" clId="{26961134-9833-4CDB-B5CD-2479AC5EAE2D}" dt="2023-01-24T13:03:23.294" v="622"/>
          <ac:spMkLst>
            <pc:docMk/>
            <pc:sldMk cId="515097892" sldId="2096975594"/>
            <ac:spMk id="8" creationId="{9FEACB99-9056-45F7-AE82-0CD28556EA3D}"/>
          </ac:spMkLst>
        </pc:spChg>
        <pc:grpChg chg="add del mod">
          <ac:chgData name="TEON (Tetiana Onyshchenko)" userId="141dee89-0996-4114-a23a-1a3ecd503b44" providerId="ADAL" clId="{26961134-9833-4CDB-B5CD-2479AC5EAE2D}" dt="2023-01-24T13:12:08.130" v="674" actId="478"/>
          <ac:grpSpMkLst>
            <pc:docMk/>
            <pc:sldMk cId="515097892" sldId="2096975594"/>
            <ac:grpSpMk id="4" creationId="{F645D45B-A05F-415F-9F57-8B18F1C4396A}"/>
          </ac:grpSpMkLst>
        </pc:grpChg>
        <pc:graphicFrameChg chg="add mod modGraphic">
          <ac:chgData name="TEON (Tetiana Onyshchenko)" userId="141dee89-0996-4114-a23a-1a3ecd503b44" providerId="ADAL" clId="{26961134-9833-4CDB-B5CD-2479AC5EAE2D}" dt="2023-01-25T10:05:56.064" v="3534" actId="1076"/>
          <ac:graphicFrameMkLst>
            <pc:docMk/>
            <pc:sldMk cId="515097892" sldId="2096975594"/>
            <ac:graphicFrameMk id="9" creationId="{88C2D368-7E59-43EF-8287-8B77CA8A06DD}"/>
          </ac:graphicFrameMkLst>
        </pc:graphicFrameChg>
        <pc:picChg chg="add del">
          <ac:chgData name="TEON (Tetiana Onyshchenko)" userId="141dee89-0996-4114-a23a-1a3ecd503b44" providerId="ADAL" clId="{26961134-9833-4CDB-B5CD-2479AC5EAE2D}" dt="2023-01-24T13:11:53.319" v="670" actId="22"/>
          <ac:picMkLst>
            <pc:docMk/>
            <pc:sldMk cId="515097892" sldId="2096975594"/>
            <ac:picMk id="11" creationId="{99F2F8F4-2272-42A0-A861-5375A986F75A}"/>
          </ac:picMkLst>
        </pc:picChg>
        <pc:picChg chg="add mod">
          <ac:chgData name="TEON (Tetiana Onyshchenko)" userId="141dee89-0996-4114-a23a-1a3ecd503b44" providerId="ADAL" clId="{26961134-9833-4CDB-B5CD-2479AC5EAE2D}" dt="2023-01-24T13:12:32.981" v="682" actId="1076"/>
          <ac:picMkLst>
            <pc:docMk/>
            <pc:sldMk cId="515097892" sldId="2096975594"/>
            <ac:picMk id="13" creationId="{63071D43-4C47-4DD2-8F45-CA9711AFA6DC}"/>
          </ac:picMkLst>
        </pc:picChg>
      </pc:sldChg>
      <pc:sldChg chg="addSp delSp modSp mod">
        <pc:chgData name="TEON (Tetiana Onyshchenko)" userId="141dee89-0996-4114-a23a-1a3ecd503b44" providerId="ADAL" clId="{26961134-9833-4CDB-B5CD-2479AC5EAE2D}" dt="2023-01-25T09:19:00.239" v="3358" actId="1076"/>
        <pc:sldMkLst>
          <pc:docMk/>
          <pc:sldMk cId="94069147" sldId="2096975595"/>
        </pc:sldMkLst>
        <pc:spChg chg="mod">
          <ac:chgData name="TEON (Tetiana Onyshchenko)" userId="141dee89-0996-4114-a23a-1a3ecd503b44" providerId="ADAL" clId="{26961134-9833-4CDB-B5CD-2479AC5EAE2D}" dt="2023-01-25T09:19:00.239" v="3358" actId="1076"/>
          <ac:spMkLst>
            <pc:docMk/>
            <pc:sldMk cId="94069147" sldId="2096975595"/>
            <ac:spMk id="4" creationId="{FF4CB072-A459-4C32-9843-007D2BA6932B}"/>
          </ac:spMkLst>
        </pc:spChg>
        <pc:spChg chg="add mod">
          <ac:chgData name="TEON (Tetiana Onyshchenko)" userId="141dee89-0996-4114-a23a-1a3ecd503b44" providerId="ADAL" clId="{26961134-9833-4CDB-B5CD-2479AC5EAE2D}" dt="2023-01-25T09:18:53.704" v="3355" actId="1076"/>
          <ac:spMkLst>
            <pc:docMk/>
            <pc:sldMk cId="94069147" sldId="2096975595"/>
            <ac:spMk id="5" creationId="{4F3E3F79-0546-4548-BA1C-E8863811AB78}"/>
          </ac:spMkLst>
        </pc:spChg>
        <pc:picChg chg="del">
          <ac:chgData name="TEON (Tetiana Onyshchenko)" userId="141dee89-0996-4114-a23a-1a3ecd503b44" providerId="ADAL" clId="{26961134-9833-4CDB-B5CD-2479AC5EAE2D}" dt="2023-01-24T12:57:35.736" v="591" actId="478"/>
          <ac:picMkLst>
            <pc:docMk/>
            <pc:sldMk cId="94069147" sldId="2096975595"/>
            <ac:picMk id="5" creationId="{AB903BF9-EC5D-493E-AEE6-F58C761CCABC}"/>
          </ac:picMkLst>
        </pc:picChg>
        <pc:picChg chg="add mod ord">
          <ac:chgData name="TEON (Tetiana Onyshchenko)" userId="141dee89-0996-4114-a23a-1a3ecd503b44" providerId="ADAL" clId="{26961134-9833-4CDB-B5CD-2479AC5EAE2D}" dt="2023-01-25T09:18:51.464" v="3354" actId="1036"/>
          <ac:picMkLst>
            <pc:docMk/>
            <pc:sldMk cId="94069147" sldId="2096975595"/>
            <ac:picMk id="6" creationId="{5A14B9CA-0D00-4485-B78F-097DCA8915FA}"/>
          </ac:picMkLst>
        </pc:picChg>
        <pc:picChg chg="mod">
          <ac:chgData name="TEON (Tetiana Onyshchenko)" userId="141dee89-0996-4114-a23a-1a3ecd503b44" providerId="ADAL" clId="{26961134-9833-4CDB-B5CD-2479AC5EAE2D}" dt="2023-01-25T09:18:46.491" v="3349" actId="1076"/>
          <ac:picMkLst>
            <pc:docMk/>
            <pc:sldMk cId="94069147" sldId="2096975595"/>
            <ac:picMk id="8" creationId="{5EE9A4CF-2F14-4E88-A698-B4362BE77DE8}"/>
          </ac:picMkLst>
        </pc:picChg>
      </pc:sldChg>
      <pc:sldChg chg="addSp delSp modSp mod ord delAnim">
        <pc:chgData name="TEON (Tetiana Onyshchenko)" userId="141dee89-0996-4114-a23a-1a3ecd503b44" providerId="ADAL" clId="{26961134-9833-4CDB-B5CD-2479AC5EAE2D}" dt="2023-01-24T14:10:11.698" v="944" actId="113"/>
        <pc:sldMkLst>
          <pc:docMk/>
          <pc:sldMk cId="3709086862" sldId="2096975596"/>
        </pc:sldMkLst>
        <pc:spChg chg="del">
          <ac:chgData name="TEON (Tetiana Onyshchenko)" userId="141dee89-0996-4114-a23a-1a3ecd503b44" providerId="ADAL" clId="{26961134-9833-4CDB-B5CD-2479AC5EAE2D}" dt="2023-01-24T14:04:25.944" v="878" actId="478"/>
          <ac:spMkLst>
            <pc:docMk/>
            <pc:sldMk cId="3709086862" sldId="2096975596"/>
            <ac:spMk id="3" creationId="{FE2C29BF-BD90-4557-B423-5C0B91620A24}"/>
          </ac:spMkLst>
        </pc:spChg>
        <pc:spChg chg="mod">
          <ac:chgData name="TEON (Tetiana Onyshchenko)" userId="141dee89-0996-4114-a23a-1a3ecd503b44" providerId="ADAL" clId="{26961134-9833-4CDB-B5CD-2479AC5EAE2D}" dt="2023-01-24T14:07:36.577" v="912" actId="14100"/>
          <ac:spMkLst>
            <pc:docMk/>
            <pc:sldMk cId="3709086862" sldId="2096975596"/>
            <ac:spMk id="5" creationId="{9E56CC9D-25A3-4AE7-8F16-E4487438E1CC}"/>
          </ac:spMkLst>
        </pc:spChg>
        <pc:spChg chg="add mod">
          <ac:chgData name="TEON (Tetiana Onyshchenko)" userId="141dee89-0996-4114-a23a-1a3ecd503b44" providerId="ADAL" clId="{26961134-9833-4CDB-B5CD-2479AC5EAE2D}" dt="2023-01-24T14:07:43.137" v="915" actId="1076"/>
          <ac:spMkLst>
            <pc:docMk/>
            <pc:sldMk cId="3709086862" sldId="2096975596"/>
            <ac:spMk id="8" creationId="{87F4604B-A8CF-446C-9C43-C10425DCBEC3}"/>
          </ac:spMkLst>
        </pc:spChg>
        <pc:spChg chg="add mod">
          <ac:chgData name="TEON (Tetiana Onyshchenko)" userId="141dee89-0996-4114-a23a-1a3ecd503b44" providerId="ADAL" clId="{26961134-9833-4CDB-B5CD-2479AC5EAE2D}" dt="2023-01-24T14:10:11.698" v="944" actId="113"/>
          <ac:spMkLst>
            <pc:docMk/>
            <pc:sldMk cId="3709086862" sldId="2096975596"/>
            <ac:spMk id="10" creationId="{E63DB8B9-69C3-4B5E-AA95-3B4C6CFF46A9}"/>
          </ac:spMkLst>
        </pc:spChg>
        <pc:graphicFrameChg chg="mod">
          <ac:chgData name="TEON (Tetiana Onyshchenko)" userId="141dee89-0996-4114-a23a-1a3ecd503b44" providerId="ADAL" clId="{26961134-9833-4CDB-B5CD-2479AC5EAE2D}" dt="2023-01-24T14:07:48.917" v="917" actId="1076"/>
          <ac:graphicFrameMkLst>
            <pc:docMk/>
            <pc:sldMk cId="3709086862" sldId="2096975596"/>
            <ac:graphicFrameMk id="2" creationId="{E1C6EA3B-62D0-45FD-BF1B-0911B16E2E53}"/>
          </ac:graphicFrameMkLst>
        </pc:graphicFrameChg>
        <pc:graphicFrameChg chg="mod">
          <ac:chgData name="TEON (Tetiana Onyshchenko)" userId="141dee89-0996-4114-a23a-1a3ecd503b44" providerId="ADAL" clId="{26961134-9833-4CDB-B5CD-2479AC5EAE2D}" dt="2023-01-24T14:07:45.416" v="916" actId="1076"/>
          <ac:graphicFrameMkLst>
            <pc:docMk/>
            <pc:sldMk cId="3709086862" sldId="2096975596"/>
            <ac:graphicFrameMk id="13" creationId="{DE27342F-D715-4759-AF7D-E587C6F9B4B4}"/>
          </ac:graphicFrameMkLst>
        </pc:graphicFrameChg>
      </pc:sldChg>
      <pc:sldChg chg="addSp delSp modSp mod delAnim modAnim">
        <pc:chgData name="TEON (Tetiana Onyshchenko)" userId="141dee89-0996-4114-a23a-1a3ecd503b44" providerId="ADAL" clId="{26961134-9833-4CDB-B5CD-2479AC5EAE2D}" dt="2023-01-25T09:22:56.779" v="3386" actId="207"/>
        <pc:sldMkLst>
          <pc:docMk/>
          <pc:sldMk cId="2035209256" sldId="2096975597"/>
        </pc:sldMkLst>
        <pc:spChg chg="mod">
          <ac:chgData name="TEON (Tetiana Onyshchenko)" userId="141dee89-0996-4114-a23a-1a3ecd503b44" providerId="ADAL" clId="{26961134-9833-4CDB-B5CD-2479AC5EAE2D}" dt="2023-01-25T09:22:56.779" v="3386" actId="207"/>
          <ac:spMkLst>
            <pc:docMk/>
            <pc:sldMk cId="2035209256" sldId="2096975597"/>
            <ac:spMk id="3" creationId="{FE2C29BF-BD90-4557-B423-5C0B91620A24}"/>
          </ac:spMkLst>
        </pc:spChg>
        <pc:spChg chg="del">
          <ac:chgData name="TEON (Tetiana Onyshchenko)" userId="141dee89-0996-4114-a23a-1a3ecd503b44" providerId="ADAL" clId="{26961134-9833-4CDB-B5CD-2479AC5EAE2D}" dt="2023-01-24T14:12:00.912" v="947" actId="478"/>
          <ac:spMkLst>
            <pc:docMk/>
            <pc:sldMk cId="2035209256" sldId="2096975597"/>
            <ac:spMk id="9" creationId="{65005360-1781-4375-A9D3-7D42F797F4DB}"/>
          </ac:spMkLst>
        </pc:spChg>
        <pc:spChg chg="del">
          <ac:chgData name="TEON (Tetiana Onyshchenko)" userId="141dee89-0996-4114-a23a-1a3ecd503b44" providerId="ADAL" clId="{26961134-9833-4CDB-B5CD-2479AC5EAE2D}" dt="2023-01-24T14:11:59.207" v="946" actId="478"/>
          <ac:spMkLst>
            <pc:docMk/>
            <pc:sldMk cId="2035209256" sldId="2096975597"/>
            <ac:spMk id="14" creationId="{96EAE979-6AC0-4D82-9A6A-4768D2C436CF}"/>
          </ac:spMkLst>
        </pc:spChg>
        <pc:spChg chg="add mod">
          <ac:chgData name="TEON (Tetiana Onyshchenko)" userId="141dee89-0996-4114-a23a-1a3ecd503b44" providerId="ADAL" clId="{26961134-9833-4CDB-B5CD-2479AC5EAE2D}" dt="2023-01-25T09:22:54.077" v="3385" actId="207"/>
          <ac:spMkLst>
            <pc:docMk/>
            <pc:sldMk cId="2035209256" sldId="2096975597"/>
            <ac:spMk id="16" creationId="{6E45D8E6-B322-4DB7-8C8B-19AB6ABA10C7}"/>
          </ac:spMkLst>
        </pc:spChg>
        <pc:spChg chg="del">
          <ac:chgData name="TEON (Tetiana Onyshchenko)" userId="141dee89-0996-4114-a23a-1a3ecd503b44" providerId="ADAL" clId="{26961134-9833-4CDB-B5CD-2479AC5EAE2D}" dt="2023-01-24T14:11:59.207" v="946" actId="478"/>
          <ac:spMkLst>
            <pc:docMk/>
            <pc:sldMk cId="2035209256" sldId="2096975597"/>
            <ac:spMk id="18" creationId="{E66B2B1B-57D0-4228-8701-D7E8803EB4FF}"/>
          </ac:spMkLst>
        </pc:spChg>
        <pc:spChg chg="add mod">
          <ac:chgData name="TEON (Tetiana Onyshchenko)" userId="141dee89-0996-4114-a23a-1a3ecd503b44" providerId="ADAL" clId="{26961134-9833-4CDB-B5CD-2479AC5EAE2D}" dt="2023-01-24T14:25:23.203" v="1195" actId="207"/>
          <ac:spMkLst>
            <pc:docMk/>
            <pc:sldMk cId="2035209256" sldId="2096975597"/>
            <ac:spMk id="19" creationId="{3EAB0D05-8F0D-4969-9EF8-542C15988D41}"/>
          </ac:spMkLst>
        </pc:spChg>
        <pc:graphicFrameChg chg="del">
          <ac:chgData name="TEON (Tetiana Onyshchenko)" userId="141dee89-0996-4114-a23a-1a3ecd503b44" providerId="ADAL" clId="{26961134-9833-4CDB-B5CD-2479AC5EAE2D}" dt="2023-01-24T14:11:59.207" v="946" actId="478"/>
          <ac:graphicFrameMkLst>
            <pc:docMk/>
            <pc:sldMk cId="2035209256" sldId="2096975597"/>
            <ac:graphicFrameMk id="10" creationId="{C287EC2D-4F07-409B-8F8D-B7AAF4791433}"/>
          </ac:graphicFrameMkLst>
        </pc:graphicFrameChg>
        <pc:graphicFrameChg chg="mod modGraphic">
          <ac:chgData name="TEON (Tetiana Onyshchenko)" userId="141dee89-0996-4114-a23a-1a3ecd503b44" providerId="ADAL" clId="{26961134-9833-4CDB-B5CD-2479AC5EAE2D}" dt="2023-01-24T14:13:12.197" v="962" actId="14100"/>
          <ac:graphicFrameMkLst>
            <pc:docMk/>
            <pc:sldMk cId="2035209256" sldId="2096975597"/>
            <ac:graphicFrameMk id="13" creationId="{DE27342F-D715-4759-AF7D-E587C6F9B4B4}"/>
          </ac:graphicFrameMkLst>
        </pc:graphicFrameChg>
        <pc:graphicFrameChg chg="del">
          <ac:chgData name="TEON (Tetiana Onyshchenko)" userId="141dee89-0996-4114-a23a-1a3ecd503b44" providerId="ADAL" clId="{26961134-9833-4CDB-B5CD-2479AC5EAE2D}" dt="2023-01-24T14:11:59.207" v="946" actId="478"/>
          <ac:graphicFrameMkLst>
            <pc:docMk/>
            <pc:sldMk cId="2035209256" sldId="2096975597"/>
            <ac:graphicFrameMk id="17" creationId="{B0B30F7E-8650-49E5-A5B1-6C33B841E9D4}"/>
          </ac:graphicFrameMkLst>
        </pc:graphicFrameChg>
        <pc:picChg chg="mod">
          <ac:chgData name="TEON (Tetiana Onyshchenko)" userId="141dee89-0996-4114-a23a-1a3ecd503b44" providerId="ADAL" clId="{26961134-9833-4CDB-B5CD-2479AC5EAE2D}" dt="2023-01-24T14:13:14.776" v="963" actId="1076"/>
          <ac:picMkLst>
            <pc:docMk/>
            <pc:sldMk cId="2035209256" sldId="2096975597"/>
            <ac:picMk id="4" creationId="{ACBA5C7A-4AF5-4806-A3FC-F4F0F525029D}"/>
          </ac:picMkLst>
        </pc:picChg>
        <pc:picChg chg="del">
          <ac:chgData name="TEON (Tetiana Onyshchenko)" userId="141dee89-0996-4114-a23a-1a3ecd503b44" providerId="ADAL" clId="{26961134-9833-4CDB-B5CD-2479AC5EAE2D}" dt="2023-01-24T14:11:59.207" v="946" actId="478"/>
          <ac:picMkLst>
            <pc:docMk/>
            <pc:sldMk cId="2035209256" sldId="2096975597"/>
            <ac:picMk id="8" creationId="{5D977AD1-7079-4EA2-AB50-DFC5E8EEA1F3}"/>
          </ac:picMkLst>
        </pc:picChg>
        <pc:picChg chg="del">
          <ac:chgData name="TEON (Tetiana Onyshchenko)" userId="141dee89-0996-4114-a23a-1a3ecd503b44" providerId="ADAL" clId="{26961134-9833-4CDB-B5CD-2479AC5EAE2D}" dt="2023-01-24T14:11:59.207" v="946" actId="478"/>
          <ac:picMkLst>
            <pc:docMk/>
            <pc:sldMk cId="2035209256" sldId="2096975597"/>
            <ac:picMk id="15" creationId="{E883476E-CE90-42F1-B690-EFD847454485}"/>
          </ac:picMkLst>
        </pc:picChg>
      </pc:sldChg>
      <pc:sldChg chg="addSp delSp modSp new del mod">
        <pc:chgData name="TEON (Tetiana Onyshchenko)" userId="141dee89-0996-4114-a23a-1a3ecd503b44" providerId="ADAL" clId="{26961134-9833-4CDB-B5CD-2479AC5EAE2D}" dt="2023-01-24T16:44:47.516" v="1474" actId="47"/>
        <pc:sldMkLst>
          <pc:docMk/>
          <pc:sldMk cId="1935382830" sldId="2096975598"/>
        </pc:sldMkLst>
        <pc:spChg chg="add del mod">
          <ac:chgData name="TEON (Tetiana Onyshchenko)" userId="141dee89-0996-4114-a23a-1a3ecd503b44" providerId="ADAL" clId="{26961134-9833-4CDB-B5CD-2479AC5EAE2D}" dt="2023-01-24T14:20:03.770" v="1118"/>
          <ac:spMkLst>
            <pc:docMk/>
            <pc:sldMk cId="1935382830" sldId="2096975598"/>
            <ac:spMk id="5" creationId="{3A7B0009-DAD1-4DB1-B829-89FC5D1B7146}"/>
          </ac:spMkLst>
        </pc:spChg>
      </pc:sldChg>
      <pc:sldChg chg="delSp modSp add mod delAnim">
        <pc:chgData name="TEON (Tetiana Onyshchenko)" userId="141dee89-0996-4114-a23a-1a3ecd503b44" providerId="ADAL" clId="{26961134-9833-4CDB-B5CD-2479AC5EAE2D}" dt="2023-01-25T09:22:46.743" v="3383" actId="207"/>
        <pc:sldMkLst>
          <pc:docMk/>
          <pc:sldMk cId="9111550" sldId="2096975599"/>
        </pc:sldMkLst>
        <pc:spChg chg="del">
          <ac:chgData name="TEON (Tetiana Onyshchenko)" userId="141dee89-0996-4114-a23a-1a3ecd503b44" providerId="ADAL" clId="{26961134-9833-4CDB-B5CD-2479AC5EAE2D}" dt="2023-01-24T14:20:22.251" v="1123" actId="478"/>
          <ac:spMkLst>
            <pc:docMk/>
            <pc:sldMk cId="9111550" sldId="2096975599"/>
            <ac:spMk id="3" creationId="{FE2C29BF-BD90-4557-B423-5C0B91620A24}"/>
          </ac:spMkLst>
        </pc:spChg>
        <pc:spChg chg="mod">
          <ac:chgData name="TEON (Tetiana Onyshchenko)" userId="141dee89-0996-4114-a23a-1a3ecd503b44" providerId="ADAL" clId="{26961134-9833-4CDB-B5CD-2479AC5EAE2D}" dt="2023-01-25T09:22:46.743" v="3383" actId="207"/>
          <ac:spMkLst>
            <pc:docMk/>
            <pc:sldMk cId="9111550" sldId="2096975599"/>
            <ac:spMk id="16" creationId="{6E45D8E6-B322-4DB7-8C8B-19AB6ABA10C7}"/>
          </ac:spMkLst>
        </pc:spChg>
        <pc:spChg chg="mod">
          <ac:chgData name="TEON (Tetiana Onyshchenko)" userId="141dee89-0996-4114-a23a-1a3ecd503b44" providerId="ADAL" clId="{26961134-9833-4CDB-B5CD-2479AC5EAE2D}" dt="2023-01-24T14:27:07.971" v="1234" actId="1076"/>
          <ac:spMkLst>
            <pc:docMk/>
            <pc:sldMk cId="9111550" sldId="2096975599"/>
            <ac:spMk id="19" creationId="{3EAB0D05-8F0D-4969-9EF8-542C15988D41}"/>
          </ac:spMkLst>
        </pc:spChg>
        <pc:graphicFrameChg chg="mod">
          <ac:chgData name="TEON (Tetiana Onyshchenko)" userId="141dee89-0996-4114-a23a-1a3ecd503b44" providerId="ADAL" clId="{26961134-9833-4CDB-B5CD-2479AC5EAE2D}" dt="2023-01-24T14:26:06.084" v="1218" actId="1076"/>
          <ac:graphicFrameMkLst>
            <pc:docMk/>
            <pc:sldMk cId="9111550" sldId="2096975599"/>
            <ac:graphicFrameMk id="13" creationId="{DE27342F-D715-4759-AF7D-E587C6F9B4B4}"/>
          </ac:graphicFrameMkLst>
        </pc:graphicFrameChg>
        <pc:picChg chg="mod">
          <ac:chgData name="TEON (Tetiana Onyshchenko)" userId="141dee89-0996-4114-a23a-1a3ecd503b44" providerId="ADAL" clId="{26961134-9833-4CDB-B5CD-2479AC5EAE2D}" dt="2023-01-24T14:26:04.238" v="1217" actId="1076"/>
          <ac:picMkLst>
            <pc:docMk/>
            <pc:sldMk cId="9111550" sldId="2096975599"/>
            <ac:picMk id="4" creationId="{ACBA5C7A-4AF5-4806-A3FC-F4F0F525029D}"/>
          </ac:picMkLst>
        </pc:picChg>
      </pc:sldChg>
      <pc:sldChg chg="modSp mod ord">
        <pc:chgData name="TEON (Tetiana Onyshchenko)" userId="141dee89-0996-4114-a23a-1a3ecd503b44" providerId="ADAL" clId="{26961134-9833-4CDB-B5CD-2479AC5EAE2D}" dt="2023-01-25T09:22:49.824" v="3384" actId="207"/>
        <pc:sldMkLst>
          <pc:docMk/>
          <pc:sldMk cId="3233809161" sldId="2096975600"/>
        </pc:sldMkLst>
        <pc:spChg chg="mod">
          <ac:chgData name="TEON (Tetiana Onyshchenko)" userId="141dee89-0996-4114-a23a-1a3ecd503b44" providerId="ADAL" clId="{26961134-9833-4CDB-B5CD-2479AC5EAE2D}" dt="2023-01-25T09:22:49.824" v="3384" actId="207"/>
          <ac:spMkLst>
            <pc:docMk/>
            <pc:sldMk cId="3233809161" sldId="2096975600"/>
            <ac:spMk id="16" creationId="{6E45D8E6-B322-4DB7-8C8B-19AB6ABA10C7}"/>
          </ac:spMkLst>
        </pc:spChg>
        <pc:spChg chg="mod">
          <ac:chgData name="TEON (Tetiana Onyshchenko)" userId="141dee89-0996-4114-a23a-1a3ecd503b44" providerId="ADAL" clId="{26961134-9833-4CDB-B5CD-2479AC5EAE2D}" dt="2023-01-24T14:25:31.083" v="1198" actId="14100"/>
          <ac:spMkLst>
            <pc:docMk/>
            <pc:sldMk cId="3233809161" sldId="2096975600"/>
            <ac:spMk id="19" creationId="{3EAB0D05-8F0D-4969-9EF8-542C15988D41}"/>
          </ac:spMkLst>
        </pc:spChg>
        <pc:picChg chg="mod">
          <ac:chgData name="TEON (Tetiana Onyshchenko)" userId="141dee89-0996-4114-a23a-1a3ecd503b44" providerId="ADAL" clId="{26961134-9833-4CDB-B5CD-2479AC5EAE2D}" dt="2023-01-24T14:25:33.858" v="1199" actId="14100"/>
          <ac:picMkLst>
            <pc:docMk/>
            <pc:sldMk cId="3233809161" sldId="2096975600"/>
            <ac:picMk id="4" creationId="{ACBA5C7A-4AF5-4806-A3FC-F4F0F525029D}"/>
          </ac:picMkLst>
        </pc:picChg>
      </pc:sldChg>
      <pc:sldChg chg="addSp delSp modSp mod delAnim modNotesTx">
        <pc:chgData name="TEON (Tetiana Onyshchenko)" userId="141dee89-0996-4114-a23a-1a3ecd503b44" providerId="ADAL" clId="{26961134-9833-4CDB-B5CD-2479AC5EAE2D}" dt="2023-01-25T09:23:08.966" v="3389" actId="207"/>
        <pc:sldMkLst>
          <pc:docMk/>
          <pc:sldMk cId="595211944" sldId="2096975601"/>
        </pc:sldMkLst>
        <pc:spChg chg="add mod">
          <ac:chgData name="TEON (Tetiana Onyshchenko)" userId="141dee89-0996-4114-a23a-1a3ecd503b44" providerId="ADAL" clId="{26961134-9833-4CDB-B5CD-2479AC5EAE2D}" dt="2023-01-25T09:23:03.703" v="3387" actId="207"/>
          <ac:spMkLst>
            <pc:docMk/>
            <pc:sldMk cId="595211944" sldId="2096975601"/>
            <ac:spMk id="11" creationId="{F40E3B3C-A466-4E57-A167-E6DCEFFFEF64}"/>
          </ac:spMkLst>
        </pc:spChg>
        <pc:spChg chg="add mod">
          <ac:chgData name="TEON (Tetiana Onyshchenko)" userId="141dee89-0996-4114-a23a-1a3ecd503b44" providerId="ADAL" clId="{26961134-9833-4CDB-B5CD-2479AC5EAE2D}" dt="2023-01-24T14:31:15.518" v="1281" actId="108"/>
          <ac:spMkLst>
            <pc:docMk/>
            <pc:sldMk cId="595211944" sldId="2096975601"/>
            <ac:spMk id="12" creationId="{3BDB9949-FAAA-49D6-AE0A-6E7F16FB086B}"/>
          </ac:spMkLst>
        </pc:spChg>
        <pc:spChg chg="add mod">
          <ac:chgData name="TEON (Tetiana Onyshchenko)" userId="141dee89-0996-4114-a23a-1a3ecd503b44" providerId="ADAL" clId="{26961134-9833-4CDB-B5CD-2479AC5EAE2D}" dt="2023-01-25T09:23:06.660" v="3388" actId="207"/>
          <ac:spMkLst>
            <pc:docMk/>
            <pc:sldMk cId="595211944" sldId="2096975601"/>
            <ac:spMk id="14" creationId="{AD4BD204-7287-496C-96C2-89C2177768BD}"/>
          </ac:spMkLst>
        </pc:spChg>
        <pc:spChg chg="add mod">
          <ac:chgData name="TEON (Tetiana Onyshchenko)" userId="141dee89-0996-4114-a23a-1a3ecd503b44" providerId="ADAL" clId="{26961134-9833-4CDB-B5CD-2479AC5EAE2D}" dt="2023-01-25T09:23:08.966" v="3389" actId="207"/>
          <ac:spMkLst>
            <pc:docMk/>
            <pc:sldMk cId="595211944" sldId="2096975601"/>
            <ac:spMk id="16" creationId="{88E21752-3173-4284-AEB6-F4E89283B313}"/>
          </ac:spMkLst>
        </pc:spChg>
        <pc:graphicFrameChg chg="mod">
          <ac:chgData name="TEON (Tetiana Onyshchenko)" userId="141dee89-0996-4114-a23a-1a3ecd503b44" providerId="ADAL" clId="{26961134-9833-4CDB-B5CD-2479AC5EAE2D}" dt="2023-01-24T14:27:52.742" v="1238" actId="1076"/>
          <ac:graphicFrameMkLst>
            <pc:docMk/>
            <pc:sldMk cId="595211944" sldId="2096975601"/>
            <ac:graphicFrameMk id="10" creationId="{C287EC2D-4F07-409B-8F8D-B7AAF4791433}"/>
          </ac:graphicFrameMkLst>
        </pc:graphicFrameChg>
        <pc:graphicFrameChg chg="del">
          <ac:chgData name="TEON (Tetiana Onyshchenko)" userId="141dee89-0996-4114-a23a-1a3ecd503b44" providerId="ADAL" clId="{26961134-9833-4CDB-B5CD-2479AC5EAE2D}" dt="2023-01-24T14:27:49.004" v="1237" actId="478"/>
          <ac:graphicFrameMkLst>
            <pc:docMk/>
            <pc:sldMk cId="595211944" sldId="2096975601"/>
            <ac:graphicFrameMk id="13" creationId="{DE27342F-D715-4759-AF7D-E587C6F9B4B4}"/>
          </ac:graphicFrameMkLst>
        </pc:graphicFrameChg>
        <pc:graphicFrameChg chg="del">
          <ac:chgData name="TEON (Tetiana Onyshchenko)" userId="141dee89-0996-4114-a23a-1a3ecd503b44" providerId="ADAL" clId="{26961134-9833-4CDB-B5CD-2479AC5EAE2D}" dt="2023-01-24T14:27:55.512" v="1239" actId="478"/>
          <ac:graphicFrameMkLst>
            <pc:docMk/>
            <pc:sldMk cId="595211944" sldId="2096975601"/>
            <ac:graphicFrameMk id="17" creationId="{B0B30F7E-8650-49E5-A5B1-6C33B841E9D4}"/>
          </ac:graphicFrameMkLst>
        </pc:graphicFrameChg>
        <pc:picChg chg="del">
          <ac:chgData name="TEON (Tetiana Onyshchenko)" userId="141dee89-0996-4114-a23a-1a3ecd503b44" providerId="ADAL" clId="{26961134-9833-4CDB-B5CD-2479AC5EAE2D}" dt="2023-01-24T14:27:49.004" v="1237" actId="478"/>
          <ac:picMkLst>
            <pc:docMk/>
            <pc:sldMk cId="595211944" sldId="2096975601"/>
            <ac:picMk id="4" creationId="{ACBA5C7A-4AF5-4806-A3FC-F4F0F525029D}"/>
          </ac:picMkLst>
        </pc:picChg>
        <pc:picChg chg="add mod">
          <ac:chgData name="TEON (Tetiana Onyshchenko)" userId="141dee89-0996-4114-a23a-1a3ecd503b44" providerId="ADAL" clId="{26961134-9833-4CDB-B5CD-2479AC5EAE2D}" dt="2023-01-24T14:34:36.783" v="1333" actId="1076"/>
          <ac:picMkLst>
            <pc:docMk/>
            <pc:sldMk cId="595211944" sldId="2096975601"/>
            <ac:picMk id="6" creationId="{51607596-DBB8-4264-90C2-DB2C9A255C87}"/>
          </ac:picMkLst>
        </pc:picChg>
        <pc:picChg chg="mod">
          <ac:chgData name="TEON (Tetiana Onyshchenko)" userId="141dee89-0996-4114-a23a-1a3ecd503b44" providerId="ADAL" clId="{26961134-9833-4CDB-B5CD-2479AC5EAE2D}" dt="2023-01-24T14:27:52.742" v="1238" actId="1076"/>
          <ac:picMkLst>
            <pc:docMk/>
            <pc:sldMk cId="595211944" sldId="2096975601"/>
            <ac:picMk id="8" creationId="{5D977AD1-7079-4EA2-AB50-DFC5E8EEA1F3}"/>
          </ac:picMkLst>
        </pc:picChg>
        <pc:picChg chg="del">
          <ac:chgData name="TEON (Tetiana Onyshchenko)" userId="141dee89-0996-4114-a23a-1a3ecd503b44" providerId="ADAL" clId="{26961134-9833-4CDB-B5CD-2479AC5EAE2D}" dt="2023-01-24T14:27:55.512" v="1239" actId="478"/>
          <ac:picMkLst>
            <pc:docMk/>
            <pc:sldMk cId="595211944" sldId="2096975601"/>
            <ac:picMk id="15" creationId="{E883476E-CE90-42F1-B690-EFD847454485}"/>
          </ac:picMkLst>
        </pc:picChg>
      </pc:sldChg>
      <pc:sldChg chg="addSp delSp modSp mod">
        <pc:chgData name="TEON (Tetiana Onyshchenko)" userId="141dee89-0996-4114-a23a-1a3ecd503b44" providerId="ADAL" clId="{26961134-9833-4CDB-B5CD-2479AC5EAE2D}" dt="2023-01-25T09:23:15.318" v="3391" actId="207"/>
        <pc:sldMkLst>
          <pc:docMk/>
          <pc:sldMk cId="1528404947" sldId="2096975602"/>
        </pc:sldMkLst>
        <pc:spChg chg="mod">
          <ac:chgData name="TEON (Tetiana Onyshchenko)" userId="141dee89-0996-4114-a23a-1a3ecd503b44" providerId="ADAL" clId="{26961134-9833-4CDB-B5CD-2479AC5EAE2D}" dt="2023-01-24T14:57:16.501" v="1355" actId="1076"/>
          <ac:spMkLst>
            <pc:docMk/>
            <pc:sldMk cId="1528404947" sldId="2096975602"/>
            <ac:spMk id="5" creationId="{9E56CC9D-25A3-4AE7-8F16-E4487438E1CC}"/>
          </ac:spMkLst>
        </pc:spChg>
        <pc:spChg chg="add mod">
          <ac:chgData name="TEON (Tetiana Onyshchenko)" userId="141dee89-0996-4114-a23a-1a3ecd503b44" providerId="ADAL" clId="{26961134-9833-4CDB-B5CD-2479AC5EAE2D}" dt="2023-01-25T09:23:15.318" v="3391" actId="207"/>
          <ac:spMkLst>
            <pc:docMk/>
            <pc:sldMk cId="1528404947" sldId="2096975602"/>
            <ac:spMk id="9" creationId="{75CD5743-03E4-4CD6-B185-FFE41B605C8F}"/>
          </ac:spMkLst>
        </pc:spChg>
        <pc:spChg chg="mod">
          <ac:chgData name="TEON (Tetiana Onyshchenko)" userId="141dee89-0996-4114-a23a-1a3ecd503b44" providerId="ADAL" clId="{26961134-9833-4CDB-B5CD-2479AC5EAE2D}" dt="2023-01-25T09:23:13.396" v="3390" actId="207"/>
          <ac:spMkLst>
            <pc:docMk/>
            <pc:sldMk cId="1528404947" sldId="2096975602"/>
            <ac:spMk id="11" creationId="{F40E3B3C-A466-4E57-A167-E6DCEFFFEF64}"/>
          </ac:spMkLst>
        </pc:spChg>
        <pc:spChg chg="mod">
          <ac:chgData name="TEON (Tetiana Onyshchenko)" userId="141dee89-0996-4114-a23a-1a3ecd503b44" providerId="ADAL" clId="{26961134-9833-4CDB-B5CD-2479AC5EAE2D}" dt="2023-01-24T14:57:21.797" v="1358" actId="1076"/>
          <ac:spMkLst>
            <pc:docMk/>
            <pc:sldMk cId="1528404947" sldId="2096975602"/>
            <ac:spMk id="12" creationId="{3BDB9949-FAAA-49D6-AE0A-6E7F16FB086B}"/>
          </ac:spMkLst>
        </pc:spChg>
        <pc:spChg chg="del">
          <ac:chgData name="TEON (Tetiana Onyshchenko)" userId="141dee89-0996-4114-a23a-1a3ecd503b44" providerId="ADAL" clId="{26961134-9833-4CDB-B5CD-2479AC5EAE2D}" dt="2023-01-24T14:33:15.516" v="1308" actId="478"/>
          <ac:spMkLst>
            <pc:docMk/>
            <pc:sldMk cId="1528404947" sldId="2096975602"/>
            <ac:spMk id="14" creationId="{AD4BD204-7287-496C-96C2-89C2177768BD}"/>
          </ac:spMkLst>
        </pc:spChg>
        <pc:graphicFrameChg chg="mod modGraphic">
          <ac:chgData name="TEON (Tetiana Onyshchenko)" userId="141dee89-0996-4114-a23a-1a3ecd503b44" providerId="ADAL" clId="{26961134-9833-4CDB-B5CD-2479AC5EAE2D}" dt="2023-01-24T14:57:18.491" v="1356" actId="1076"/>
          <ac:graphicFrameMkLst>
            <pc:docMk/>
            <pc:sldMk cId="1528404947" sldId="2096975602"/>
            <ac:graphicFrameMk id="10" creationId="{C287EC2D-4F07-409B-8F8D-B7AAF4791433}"/>
          </ac:graphicFrameMkLst>
        </pc:graphicFrameChg>
        <pc:picChg chg="mod">
          <ac:chgData name="TEON (Tetiana Onyshchenko)" userId="141dee89-0996-4114-a23a-1a3ecd503b44" providerId="ADAL" clId="{26961134-9833-4CDB-B5CD-2479AC5EAE2D}" dt="2023-01-24T14:57:19.706" v="1357" actId="1076"/>
          <ac:picMkLst>
            <pc:docMk/>
            <pc:sldMk cId="1528404947" sldId="2096975602"/>
            <ac:picMk id="8" creationId="{5D977AD1-7079-4EA2-AB50-DFC5E8EEA1F3}"/>
          </ac:picMkLst>
        </pc:picChg>
        <pc:picChg chg="add mod">
          <ac:chgData name="TEON (Tetiana Onyshchenko)" userId="141dee89-0996-4114-a23a-1a3ecd503b44" providerId="ADAL" clId="{26961134-9833-4CDB-B5CD-2479AC5EAE2D}" dt="2023-01-24T14:57:32.989" v="1363" actId="1076"/>
          <ac:picMkLst>
            <pc:docMk/>
            <pc:sldMk cId="1528404947" sldId="2096975602"/>
            <ac:picMk id="13" creationId="{3E258734-1E1C-4329-94BE-180BFE3DD934}"/>
          </ac:picMkLst>
        </pc:picChg>
      </pc:sldChg>
      <pc:sldChg chg="modSp mod">
        <pc:chgData name="TEON (Tetiana Onyshchenko)" userId="141dee89-0996-4114-a23a-1a3ecd503b44" providerId="ADAL" clId="{26961134-9833-4CDB-B5CD-2479AC5EAE2D}" dt="2023-01-24T14:57:09.762" v="1354" actId="1076"/>
        <pc:sldMkLst>
          <pc:docMk/>
          <pc:sldMk cId="4098800695" sldId="2096975603"/>
        </pc:sldMkLst>
        <pc:spChg chg="mod">
          <ac:chgData name="TEON (Tetiana Onyshchenko)" userId="141dee89-0996-4114-a23a-1a3ecd503b44" providerId="ADAL" clId="{26961134-9833-4CDB-B5CD-2479AC5EAE2D}" dt="2023-01-24T14:56:52.393" v="1347" actId="1076"/>
          <ac:spMkLst>
            <pc:docMk/>
            <pc:sldMk cId="4098800695" sldId="2096975603"/>
            <ac:spMk id="5" creationId="{9E56CC9D-25A3-4AE7-8F16-E4487438E1CC}"/>
          </ac:spMkLst>
        </pc:spChg>
        <pc:spChg chg="mod">
          <ac:chgData name="TEON (Tetiana Onyshchenko)" userId="141dee89-0996-4114-a23a-1a3ecd503b44" providerId="ADAL" clId="{26961134-9833-4CDB-B5CD-2479AC5EAE2D}" dt="2023-01-24T14:57:07.165" v="1353" actId="1076"/>
          <ac:spMkLst>
            <pc:docMk/>
            <pc:sldMk cId="4098800695" sldId="2096975603"/>
            <ac:spMk id="9" creationId="{75CD5743-03E4-4CD6-B185-FFE41B605C8F}"/>
          </ac:spMkLst>
        </pc:spChg>
        <pc:spChg chg="mod">
          <ac:chgData name="TEON (Tetiana Onyshchenko)" userId="141dee89-0996-4114-a23a-1a3ecd503b44" providerId="ADAL" clId="{26961134-9833-4CDB-B5CD-2479AC5EAE2D}" dt="2023-01-24T14:57:04.639" v="1352" actId="14100"/>
          <ac:spMkLst>
            <pc:docMk/>
            <pc:sldMk cId="4098800695" sldId="2096975603"/>
            <ac:spMk id="11" creationId="{F40E3B3C-A466-4E57-A167-E6DCEFFFEF64}"/>
          </ac:spMkLst>
        </pc:spChg>
        <pc:spChg chg="mod">
          <ac:chgData name="TEON (Tetiana Onyshchenko)" userId="141dee89-0996-4114-a23a-1a3ecd503b44" providerId="ADAL" clId="{26961134-9833-4CDB-B5CD-2479AC5EAE2D}" dt="2023-01-24T14:57:00.108" v="1350" actId="1076"/>
          <ac:spMkLst>
            <pc:docMk/>
            <pc:sldMk cId="4098800695" sldId="2096975603"/>
            <ac:spMk id="12" creationId="{3BDB9949-FAAA-49D6-AE0A-6E7F16FB086B}"/>
          </ac:spMkLst>
        </pc:spChg>
        <pc:graphicFrameChg chg="mod">
          <ac:chgData name="TEON (Tetiana Onyshchenko)" userId="141dee89-0996-4114-a23a-1a3ecd503b44" providerId="ADAL" clId="{26961134-9833-4CDB-B5CD-2479AC5EAE2D}" dt="2023-01-24T14:56:54.869" v="1348" actId="1076"/>
          <ac:graphicFrameMkLst>
            <pc:docMk/>
            <pc:sldMk cId="4098800695" sldId="2096975603"/>
            <ac:graphicFrameMk id="10" creationId="{C287EC2D-4F07-409B-8F8D-B7AAF4791433}"/>
          </ac:graphicFrameMkLst>
        </pc:graphicFrameChg>
        <pc:picChg chg="mod">
          <ac:chgData name="TEON (Tetiana Onyshchenko)" userId="141dee89-0996-4114-a23a-1a3ecd503b44" providerId="ADAL" clId="{26961134-9833-4CDB-B5CD-2479AC5EAE2D}" dt="2023-01-24T14:56:56.610" v="1349" actId="1076"/>
          <ac:picMkLst>
            <pc:docMk/>
            <pc:sldMk cId="4098800695" sldId="2096975603"/>
            <ac:picMk id="8" creationId="{5D977AD1-7079-4EA2-AB50-DFC5E8EEA1F3}"/>
          </ac:picMkLst>
        </pc:picChg>
        <pc:picChg chg="mod">
          <ac:chgData name="TEON (Tetiana Onyshchenko)" userId="141dee89-0996-4114-a23a-1a3ecd503b44" providerId="ADAL" clId="{26961134-9833-4CDB-B5CD-2479AC5EAE2D}" dt="2023-01-24T14:57:09.762" v="1354" actId="1076"/>
          <ac:picMkLst>
            <pc:docMk/>
            <pc:sldMk cId="4098800695" sldId="2096975603"/>
            <ac:picMk id="13" creationId="{3E258734-1E1C-4329-94BE-180BFE3DD934}"/>
          </ac:picMkLst>
        </pc:picChg>
      </pc:sldChg>
      <pc:sldChg chg="addSp delSp modSp mod delAnim">
        <pc:chgData name="TEON (Tetiana Onyshchenko)" userId="141dee89-0996-4114-a23a-1a3ecd503b44" providerId="ADAL" clId="{26961134-9833-4CDB-B5CD-2479AC5EAE2D}" dt="2023-01-25T09:23:21.566" v="3392" actId="207"/>
        <pc:sldMkLst>
          <pc:docMk/>
          <pc:sldMk cId="2078041184" sldId="2096975604"/>
        </pc:sldMkLst>
        <pc:spChg chg="mod">
          <ac:chgData name="TEON (Tetiana Onyshchenko)" userId="141dee89-0996-4114-a23a-1a3ecd503b44" providerId="ADAL" clId="{26961134-9833-4CDB-B5CD-2479AC5EAE2D}" dt="2023-01-24T16:44:42.889" v="1473" actId="1076"/>
          <ac:spMkLst>
            <pc:docMk/>
            <pc:sldMk cId="2078041184" sldId="2096975604"/>
            <ac:spMk id="5" creationId="{9E56CC9D-25A3-4AE7-8F16-E4487438E1CC}"/>
          </ac:spMkLst>
        </pc:spChg>
        <pc:spChg chg="add mod">
          <ac:chgData name="TEON (Tetiana Onyshchenko)" userId="141dee89-0996-4114-a23a-1a3ecd503b44" providerId="ADAL" clId="{26961134-9833-4CDB-B5CD-2479AC5EAE2D}" dt="2023-01-25T09:23:21.566" v="3392" actId="207"/>
          <ac:spMkLst>
            <pc:docMk/>
            <pc:sldMk cId="2078041184" sldId="2096975604"/>
            <ac:spMk id="11" creationId="{3C65AD6A-E5EB-4E72-A8D4-08F032BBA2ED}"/>
          </ac:spMkLst>
        </pc:spChg>
        <pc:graphicFrameChg chg="del">
          <ac:chgData name="TEON (Tetiana Onyshchenko)" userId="141dee89-0996-4114-a23a-1a3ecd503b44" providerId="ADAL" clId="{26961134-9833-4CDB-B5CD-2479AC5EAE2D}" dt="2023-01-24T14:57:45.160" v="1364" actId="478"/>
          <ac:graphicFrameMkLst>
            <pc:docMk/>
            <pc:sldMk cId="2078041184" sldId="2096975604"/>
            <ac:graphicFrameMk id="10" creationId="{C287EC2D-4F07-409B-8F8D-B7AAF4791433}"/>
          </ac:graphicFrameMkLst>
        </pc:graphicFrameChg>
        <pc:graphicFrameChg chg="del">
          <ac:chgData name="TEON (Tetiana Onyshchenko)" userId="141dee89-0996-4114-a23a-1a3ecd503b44" providerId="ADAL" clId="{26961134-9833-4CDB-B5CD-2479AC5EAE2D}" dt="2023-01-24T14:57:45.160" v="1364" actId="478"/>
          <ac:graphicFrameMkLst>
            <pc:docMk/>
            <pc:sldMk cId="2078041184" sldId="2096975604"/>
            <ac:graphicFrameMk id="13" creationId="{DE27342F-D715-4759-AF7D-E587C6F9B4B4}"/>
          </ac:graphicFrameMkLst>
        </pc:graphicFrameChg>
        <pc:graphicFrameChg chg="mod modGraphic">
          <ac:chgData name="TEON (Tetiana Onyshchenko)" userId="141dee89-0996-4114-a23a-1a3ecd503b44" providerId="ADAL" clId="{26961134-9833-4CDB-B5CD-2479AC5EAE2D}" dt="2023-01-24T16:44:38.793" v="1471" actId="14100"/>
          <ac:graphicFrameMkLst>
            <pc:docMk/>
            <pc:sldMk cId="2078041184" sldId="2096975604"/>
            <ac:graphicFrameMk id="17" creationId="{B0B30F7E-8650-49E5-A5B1-6C33B841E9D4}"/>
          </ac:graphicFrameMkLst>
        </pc:graphicFrameChg>
        <pc:picChg chg="del">
          <ac:chgData name="TEON (Tetiana Onyshchenko)" userId="141dee89-0996-4114-a23a-1a3ecd503b44" providerId="ADAL" clId="{26961134-9833-4CDB-B5CD-2479AC5EAE2D}" dt="2023-01-24T14:57:45.160" v="1364" actId="478"/>
          <ac:picMkLst>
            <pc:docMk/>
            <pc:sldMk cId="2078041184" sldId="2096975604"/>
            <ac:picMk id="4" creationId="{ACBA5C7A-4AF5-4806-A3FC-F4F0F525029D}"/>
          </ac:picMkLst>
        </pc:picChg>
        <pc:picChg chg="del">
          <ac:chgData name="TEON (Tetiana Onyshchenko)" userId="141dee89-0996-4114-a23a-1a3ecd503b44" providerId="ADAL" clId="{26961134-9833-4CDB-B5CD-2479AC5EAE2D}" dt="2023-01-24T14:57:45.160" v="1364" actId="478"/>
          <ac:picMkLst>
            <pc:docMk/>
            <pc:sldMk cId="2078041184" sldId="2096975604"/>
            <ac:picMk id="8" creationId="{5D977AD1-7079-4EA2-AB50-DFC5E8EEA1F3}"/>
          </ac:picMkLst>
        </pc:picChg>
        <pc:picChg chg="mod">
          <ac:chgData name="TEON (Tetiana Onyshchenko)" userId="141dee89-0996-4114-a23a-1a3ecd503b44" providerId="ADAL" clId="{26961134-9833-4CDB-B5CD-2479AC5EAE2D}" dt="2023-01-24T16:44:41.332" v="1472" actId="1076"/>
          <ac:picMkLst>
            <pc:docMk/>
            <pc:sldMk cId="2078041184" sldId="2096975604"/>
            <ac:picMk id="15" creationId="{E883476E-CE90-42F1-B690-EFD847454485}"/>
          </ac:picMkLst>
        </pc:picChg>
      </pc:sldChg>
      <pc:sldChg chg="addSp delSp modSp new mod">
        <pc:chgData name="TEON (Tetiana Onyshchenko)" userId="141dee89-0996-4114-a23a-1a3ecd503b44" providerId="ADAL" clId="{26961134-9833-4CDB-B5CD-2479AC5EAE2D}" dt="2023-01-25T09:21:47.350" v="3381" actId="207"/>
        <pc:sldMkLst>
          <pc:docMk/>
          <pc:sldMk cId="798439667" sldId="2096975605"/>
        </pc:sldMkLst>
        <pc:spChg chg="mod">
          <ac:chgData name="TEON (Tetiana Onyshchenko)" userId="141dee89-0996-4114-a23a-1a3ecd503b44" providerId="ADAL" clId="{26961134-9833-4CDB-B5CD-2479AC5EAE2D}" dt="2023-01-25T09:21:47.350" v="3381" actId="207"/>
          <ac:spMkLst>
            <pc:docMk/>
            <pc:sldMk cId="798439667" sldId="2096975605"/>
            <ac:spMk id="2" creationId="{5290851D-D346-48A1-93FA-7AC49AE93742}"/>
          </ac:spMkLst>
        </pc:spChg>
        <pc:spChg chg="del mod">
          <ac:chgData name="TEON (Tetiana Onyshchenko)" userId="141dee89-0996-4114-a23a-1a3ecd503b44" providerId="ADAL" clId="{26961134-9833-4CDB-B5CD-2479AC5EAE2D}" dt="2023-01-24T16:40:15.420" v="1409" actId="478"/>
          <ac:spMkLst>
            <pc:docMk/>
            <pc:sldMk cId="798439667" sldId="2096975605"/>
            <ac:spMk id="3" creationId="{7B59EDBF-22A0-4421-9C77-E688CC623B71}"/>
          </ac:spMkLst>
        </pc:spChg>
        <pc:spChg chg="add mod">
          <ac:chgData name="TEON (Tetiana Onyshchenko)" userId="141dee89-0996-4114-a23a-1a3ecd503b44" providerId="ADAL" clId="{26961134-9833-4CDB-B5CD-2479AC5EAE2D}" dt="2023-01-24T16:39:47.866" v="1400"/>
          <ac:spMkLst>
            <pc:docMk/>
            <pc:sldMk cId="798439667" sldId="2096975605"/>
            <ac:spMk id="4" creationId="{1473E366-646F-4559-8412-8364527754B5}"/>
          </ac:spMkLst>
        </pc:spChg>
        <pc:spChg chg="add mod">
          <ac:chgData name="TEON (Tetiana Onyshchenko)" userId="141dee89-0996-4114-a23a-1a3ecd503b44" providerId="ADAL" clId="{26961134-9833-4CDB-B5CD-2479AC5EAE2D}" dt="2023-01-24T16:42:01.827" v="1426" actId="1076"/>
          <ac:spMkLst>
            <pc:docMk/>
            <pc:sldMk cId="798439667" sldId="2096975605"/>
            <ac:spMk id="10" creationId="{D8570CA3-6583-4BCC-ABF9-F68B94495B21}"/>
          </ac:spMkLst>
        </pc:spChg>
        <pc:spChg chg="add mod">
          <ac:chgData name="TEON (Tetiana Onyshchenko)" userId="141dee89-0996-4114-a23a-1a3ecd503b44" providerId="ADAL" clId="{26961134-9833-4CDB-B5CD-2479AC5EAE2D}" dt="2023-01-24T16:44:19.997" v="1465" actId="1076"/>
          <ac:spMkLst>
            <pc:docMk/>
            <pc:sldMk cId="798439667" sldId="2096975605"/>
            <ac:spMk id="13" creationId="{D0B1C054-6C9E-4300-AE04-6F87C2E1DC5C}"/>
          </ac:spMkLst>
        </pc:spChg>
        <pc:graphicFrameChg chg="add mod modGraphic">
          <ac:chgData name="TEON (Tetiana Onyshchenko)" userId="141dee89-0996-4114-a23a-1a3ecd503b44" providerId="ADAL" clId="{26961134-9833-4CDB-B5CD-2479AC5EAE2D}" dt="2023-01-24T16:44:17.992" v="1464" actId="1076"/>
          <ac:graphicFrameMkLst>
            <pc:docMk/>
            <pc:sldMk cId="798439667" sldId="2096975605"/>
            <ac:graphicFrameMk id="8" creationId="{666409E6-5A33-43CB-A5FC-DD4C6586DD47}"/>
          </ac:graphicFrameMkLst>
        </pc:graphicFrameChg>
        <pc:graphicFrameChg chg="add del mod modGraphic">
          <ac:chgData name="TEON (Tetiana Onyshchenko)" userId="141dee89-0996-4114-a23a-1a3ecd503b44" providerId="ADAL" clId="{26961134-9833-4CDB-B5CD-2479AC5EAE2D}" dt="2023-01-24T16:43:31.058" v="1452" actId="478"/>
          <ac:graphicFrameMkLst>
            <pc:docMk/>
            <pc:sldMk cId="798439667" sldId="2096975605"/>
            <ac:graphicFrameMk id="11" creationId="{1C59CB38-1B15-4937-8328-80A0884114C6}"/>
          </ac:graphicFrameMkLst>
        </pc:graphicFrameChg>
        <pc:picChg chg="add mod">
          <ac:chgData name="TEON (Tetiana Onyshchenko)" userId="141dee89-0996-4114-a23a-1a3ecd503b44" providerId="ADAL" clId="{26961134-9833-4CDB-B5CD-2479AC5EAE2D}" dt="2023-01-24T16:39:47.866" v="1400"/>
          <ac:picMkLst>
            <pc:docMk/>
            <pc:sldMk cId="798439667" sldId="2096975605"/>
            <ac:picMk id="5" creationId="{91218BC8-84B0-4021-91B7-261173EEED0E}"/>
          </ac:picMkLst>
        </pc:picChg>
        <pc:picChg chg="add mod modCrop">
          <ac:chgData name="TEON (Tetiana Onyshchenko)" userId="141dee89-0996-4114-a23a-1a3ecd503b44" providerId="ADAL" clId="{26961134-9833-4CDB-B5CD-2479AC5EAE2D}" dt="2023-01-24T16:44:15.719" v="1463" actId="1076"/>
          <ac:picMkLst>
            <pc:docMk/>
            <pc:sldMk cId="798439667" sldId="2096975605"/>
            <ac:picMk id="7" creationId="{671EF0E2-C980-42BB-B67F-E96DB24D2D3A}"/>
          </ac:picMkLst>
        </pc:picChg>
      </pc:sldChg>
      <pc:sldChg chg="delSp modSp mod delAnim modNotesTx">
        <pc:chgData name="TEON (Tetiana Onyshchenko)" userId="141dee89-0996-4114-a23a-1a3ecd503b44" providerId="ADAL" clId="{26961134-9833-4CDB-B5CD-2479AC5EAE2D}" dt="2023-01-25T09:23:26.322" v="3393" actId="207"/>
        <pc:sldMkLst>
          <pc:docMk/>
          <pc:sldMk cId="1873189698" sldId="2096975606"/>
        </pc:sldMkLst>
        <pc:spChg chg="mod">
          <ac:chgData name="TEON (Tetiana Onyshchenko)" userId="141dee89-0996-4114-a23a-1a3ecd503b44" providerId="ADAL" clId="{26961134-9833-4CDB-B5CD-2479AC5EAE2D}" dt="2023-01-25T09:23:26.322" v="3393" actId="207"/>
          <ac:spMkLst>
            <pc:docMk/>
            <pc:sldMk cId="1873189698" sldId="2096975606"/>
            <ac:spMk id="3" creationId="{FE2C29BF-BD90-4557-B423-5C0B91620A24}"/>
          </ac:spMkLst>
        </pc:spChg>
        <pc:spChg chg="mod">
          <ac:chgData name="TEON (Tetiana Onyshchenko)" userId="141dee89-0996-4114-a23a-1a3ecd503b44" providerId="ADAL" clId="{26961134-9833-4CDB-B5CD-2479AC5EAE2D}" dt="2023-01-24T16:50:15.128" v="1523" actId="1076"/>
          <ac:spMkLst>
            <pc:docMk/>
            <pc:sldMk cId="1873189698" sldId="2096975606"/>
            <ac:spMk id="5" creationId="{9E56CC9D-25A3-4AE7-8F16-E4487438E1CC}"/>
          </ac:spMkLst>
        </pc:spChg>
        <pc:spChg chg="del">
          <ac:chgData name="TEON (Tetiana Onyshchenko)" userId="141dee89-0996-4114-a23a-1a3ecd503b44" providerId="ADAL" clId="{26961134-9833-4CDB-B5CD-2479AC5EAE2D}" dt="2023-01-24T16:49:35.025" v="1509" actId="478"/>
          <ac:spMkLst>
            <pc:docMk/>
            <pc:sldMk cId="1873189698" sldId="2096975606"/>
            <ac:spMk id="9" creationId="{65005360-1781-4375-A9D3-7D42F797F4DB}"/>
          </ac:spMkLst>
        </pc:spChg>
        <pc:spChg chg="del">
          <ac:chgData name="TEON (Tetiana Onyshchenko)" userId="141dee89-0996-4114-a23a-1a3ecd503b44" providerId="ADAL" clId="{26961134-9833-4CDB-B5CD-2479AC5EAE2D}" dt="2023-01-24T16:48:37.386" v="1502" actId="478"/>
          <ac:spMkLst>
            <pc:docMk/>
            <pc:sldMk cId="1873189698" sldId="2096975606"/>
            <ac:spMk id="16" creationId="{5D16D17A-D139-4952-B8E6-62E88EF698C5}"/>
          </ac:spMkLst>
        </pc:spChg>
        <pc:graphicFrameChg chg="mod modGraphic">
          <ac:chgData name="TEON (Tetiana Onyshchenko)" userId="141dee89-0996-4114-a23a-1a3ecd503b44" providerId="ADAL" clId="{26961134-9833-4CDB-B5CD-2479AC5EAE2D}" dt="2023-01-24T16:50:11.255" v="1522" actId="1076"/>
          <ac:graphicFrameMkLst>
            <pc:docMk/>
            <pc:sldMk cId="1873189698" sldId="2096975606"/>
            <ac:graphicFrameMk id="13" creationId="{DE27342F-D715-4759-AF7D-E587C6F9B4B4}"/>
          </ac:graphicFrameMkLst>
        </pc:graphicFrameChg>
        <pc:picChg chg="mod">
          <ac:chgData name="TEON (Tetiana Onyshchenko)" userId="141dee89-0996-4114-a23a-1a3ecd503b44" providerId="ADAL" clId="{26961134-9833-4CDB-B5CD-2479AC5EAE2D}" dt="2023-01-24T16:50:11.255" v="1522" actId="1076"/>
          <ac:picMkLst>
            <pc:docMk/>
            <pc:sldMk cId="1873189698" sldId="2096975606"/>
            <ac:picMk id="2" creationId="{03224EB0-4A56-4163-AA5C-AD71FB5FF53C}"/>
          </ac:picMkLst>
        </pc:picChg>
      </pc:sldChg>
      <pc:sldChg chg="modSp mod">
        <pc:chgData name="TEON (Tetiana Onyshchenko)" userId="141dee89-0996-4114-a23a-1a3ecd503b44" providerId="ADAL" clId="{26961134-9833-4CDB-B5CD-2479AC5EAE2D}" dt="2023-01-25T09:23:38.663" v="3394" actId="207"/>
        <pc:sldMkLst>
          <pc:docMk/>
          <pc:sldMk cId="528732278" sldId="2096975607"/>
        </pc:sldMkLst>
        <pc:spChg chg="mod">
          <ac:chgData name="TEON (Tetiana Onyshchenko)" userId="141dee89-0996-4114-a23a-1a3ecd503b44" providerId="ADAL" clId="{26961134-9833-4CDB-B5CD-2479AC5EAE2D}" dt="2023-01-25T09:23:38.663" v="3394" actId="207"/>
          <ac:spMkLst>
            <pc:docMk/>
            <pc:sldMk cId="528732278" sldId="2096975607"/>
            <ac:spMk id="3" creationId="{FE2C29BF-BD90-4557-B423-5C0B91620A24}"/>
          </ac:spMkLst>
        </pc:spChg>
        <pc:graphicFrameChg chg="modGraphic">
          <ac:chgData name="TEON (Tetiana Onyshchenko)" userId="141dee89-0996-4114-a23a-1a3ecd503b44" providerId="ADAL" clId="{26961134-9833-4CDB-B5CD-2479AC5EAE2D}" dt="2023-01-24T16:50:26.863" v="1526" actId="14100"/>
          <ac:graphicFrameMkLst>
            <pc:docMk/>
            <pc:sldMk cId="528732278" sldId="2096975607"/>
            <ac:graphicFrameMk id="13" creationId="{DE27342F-D715-4759-AF7D-E587C6F9B4B4}"/>
          </ac:graphicFrameMkLst>
        </pc:graphicFrameChg>
      </pc:sldChg>
      <pc:sldChg chg="addSp delSp modSp mod modNotesTx">
        <pc:chgData name="TEON (Tetiana Onyshchenko)" userId="141dee89-0996-4114-a23a-1a3ecd503b44" providerId="ADAL" clId="{26961134-9833-4CDB-B5CD-2479AC5EAE2D}" dt="2023-01-25T09:24:32.435" v="3401" actId="207"/>
        <pc:sldMkLst>
          <pc:docMk/>
          <pc:sldMk cId="3742565820" sldId="2096975608"/>
        </pc:sldMkLst>
        <pc:spChg chg="mod">
          <ac:chgData name="TEON (Tetiana Onyshchenko)" userId="141dee89-0996-4114-a23a-1a3ecd503b44" providerId="ADAL" clId="{26961134-9833-4CDB-B5CD-2479AC5EAE2D}" dt="2023-01-24T17:11:47.597" v="1751" actId="207"/>
          <ac:spMkLst>
            <pc:docMk/>
            <pc:sldMk cId="3742565820" sldId="2096975608"/>
            <ac:spMk id="5" creationId="{9E56CC9D-25A3-4AE7-8F16-E4487438E1CC}"/>
          </ac:spMkLst>
        </pc:spChg>
        <pc:spChg chg="mod">
          <ac:chgData name="TEON (Tetiana Onyshchenko)" userId="141dee89-0996-4114-a23a-1a3ecd503b44" providerId="ADAL" clId="{26961134-9833-4CDB-B5CD-2479AC5EAE2D}" dt="2023-01-24T16:58:01.432" v="1599" actId="208"/>
          <ac:spMkLst>
            <pc:docMk/>
            <pc:sldMk cId="3742565820" sldId="2096975608"/>
            <ac:spMk id="6" creationId="{A0428C56-CC6A-45A0-B869-BB76A9128494}"/>
          </ac:spMkLst>
        </pc:spChg>
        <pc:spChg chg="mod">
          <ac:chgData name="TEON (Tetiana Onyshchenko)" userId="141dee89-0996-4114-a23a-1a3ecd503b44" providerId="ADAL" clId="{26961134-9833-4CDB-B5CD-2479AC5EAE2D}" dt="2023-01-24T16:58:01.432" v="1599" actId="208"/>
          <ac:spMkLst>
            <pc:docMk/>
            <pc:sldMk cId="3742565820" sldId="2096975608"/>
            <ac:spMk id="7" creationId="{1B3705A9-3E1C-45C2-BD63-1A55B387E659}"/>
          </ac:spMkLst>
        </pc:spChg>
        <pc:spChg chg="mod">
          <ac:chgData name="TEON (Tetiana Onyshchenko)" userId="141dee89-0996-4114-a23a-1a3ecd503b44" providerId="ADAL" clId="{26961134-9833-4CDB-B5CD-2479AC5EAE2D}" dt="2023-01-24T16:58:01.432" v="1599" actId="208"/>
          <ac:spMkLst>
            <pc:docMk/>
            <pc:sldMk cId="3742565820" sldId="2096975608"/>
            <ac:spMk id="8" creationId="{54DFB316-DF9F-4E18-B8F3-0B09572E90D7}"/>
          </ac:spMkLst>
        </pc:spChg>
        <pc:spChg chg="mod">
          <ac:chgData name="TEON (Tetiana Onyshchenko)" userId="141dee89-0996-4114-a23a-1a3ecd503b44" providerId="ADAL" clId="{26961134-9833-4CDB-B5CD-2479AC5EAE2D}" dt="2023-01-24T16:58:01.432" v="1599" actId="208"/>
          <ac:spMkLst>
            <pc:docMk/>
            <pc:sldMk cId="3742565820" sldId="2096975608"/>
            <ac:spMk id="9" creationId="{F1014C6B-49FA-4502-8B0A-C0EF9BA92098}"/>
          </ac:spMkLst>
        </pc:spChg>
        <pc:spChg chg="add mod">
          <ac:chgData name="TEON (Tetiana Onyshchenko)" userId="141dee89-0996-4114-a23a-1a3ecd503b44" providerId="ADAL" clId="{26961134-9833-4CDB-B5CD-2479AC5EAE2D}" dt="2023-01-24T17:11:20.272" v="1747" actId="1076"/>
          <ac:spMkLst>
            <pc:docMk/>
            <pc:sldMk cId="3742565820" sldId="2096975608"/>
            <ac:spMk id="10" creationId="{34917BBD-48A1-41E7-A1B6-430304C6F8EA}"/>
          </ac:spMkLst>
        </pc:spChg>
        <pc:spChg chg="add mod">
          <ac:chgData name="TEON (Tetiana Onyshchenko)" userId="141dee89-0996-4114-a23a-1a3ecd503b44" providerId="ADAL" clId="{26961134-9833-4CDB-B5CD-2479AC5EAE2D}" dt="2023-01-25T09:24:32.435" v="3401" actId="207"/>
          <ac:spMkLst>
            <pc:docMk/>
            <pc:sldMk cId="3742565820" sldId="2096975608"/>
            <ac:spMk id="12" creationId="{11B25C54-5D31-4F99-BF89-5FBC640D5FEC}"/>
          </ac:spMkLst>
        </pc:spChg>
        <pc:grpChg chg="add mod">
          <ac:chgData name="TEON (Tetiana Onyshchenko)" userId="141dee89-0996-4114-a23a-1a3ecd503b44" providerId="ADAL" clId="{26961134-9833-4CDB-B5CD-2479AC5EAE2D}" dt="2023-01-24T17:11:16.081" v="1745" actId="1076"/>
          <ac:grpSpMkLst>
            <pc:docMk/>
            <pc:sldMk cId="3742565820" sldId="2096975608"/>
            <ac:grpSpMk id="4" creationId="{9BFD1156-F5A3-400A-B9B3-F2B8A7DD2E11}"/>
          </ac:grpSpMkLst>
        </pc:grpChg>
        <pc:graphicFrameChg chg="del">
          <ac:chgData name="TEON (Tetiana Onyshchenko)" userId="141dee89-0996-4114-a23a-1a3ecd503b44" providerId="ADAL" clId="{26961134-9833-4CDB-B5CD-2479AC5EAE2D}" dt="2023-01-24T16:54:50.798" v="1562" actId="478"/>
          <ac:graphicFrameMkLst>
            <pc:docMk/>
            <pc:sldMk cId="3742565820" sldId="2096975608"/>
            <ac:graphicFrameMk id="2" creationId="{C1BA9F94-E7E7-4AC0-BB96-46B40B72E0C2}"/>
          </ac:graphicFrameMkLst>
        </pc:graphicFrameChg>
      </pc:sldChg>
      <pc:sldChg chg="modSp mod">
        <pc:chgData name="TEON (Tetiana Onyshchenko)" userId="141dee89-0996-4114-a23a-1a3ecd503b44" providerId="ADAL" clId="{26961134-9833-4CDB-B5CD-2479AC5EAE2D}" dt="2023-01-24T17:11:52.214" v="1752" actId="207"/>
        <pc:sldMkLst>
          <pc:docMk/>
          <pc:sldMk cId="140853193" sldId="2096975609"/>
        </pc:sldMkLst>
        <pc:spChg chg="mod">
          <ac:chgData name="TEON (Tetiana Onyshchenko)" userId="141dee89-0996-4114-a23a-1a3ecd503b44" providerId="ADAL" clId="{26961134-9833-4CDB-B5CD-2479AC5EAE2D}" dt="2023-01-24T17:11:52.214" v="1752" actId="207"/>
          <ac:spMkLst>
            <pc:docMk/>
            <pc:sldMk cId="140853193" sldId="2096975609"/>
            <ac:spMk id="5" creationId="{9E56CC9D-25A3-4AE7-8F16-E4487438E1CC}"/>
          </ac:spMkLst>
        </pc:spChg>
        <pc:spChg chg="mod">
          <ac:chgData name="TEON (Tetiana Onyshchenko)" userId="141dee89-0996-4114-a23a-1a3ecd503b44" providerId="ADAL" clId="{26961134-9833-4CDB-B5CD-2479AC5EAE2D}" dt="2023-01-24T17:10:59.605" v="1738" actId="1076"/>
          <ac:spMkLst>
            <pc:docMk/>
            <pc:sldMk cId="140853193" sldId="2096975609"/>
            <ac:spMk id="10" creationId="{34917BBD-48A1-41E7-A1B6-430304C6F8EA}"/>
          </ac:spMkLst>
        </pc:spChg>
        <pc:spChg chg="mod">
          <ac:chgData name="TEON (Tetiana Onyshchenko)" userId="141dee89-0996-4114-a23a-1a3ecd503b44" providerId="ADAL" clId="{26961134-9833-4CDB-B5CD-2479AC5EAE2D}" dt="2023-01-24T17:11:02.461" v="1739" actId="1076"/>
          <ac:spMkLst>
            <pc:docMk/>
            <pc:sldMk cId="140853193" sldId="2096975609"/>
            <ac:spMk id="12" creationId="{11B25C54-5D31-4F99-BF89-5FBC640D5FEC}"/>
          </ac:spMkLst>
        </pc:spChg>
        <pc:grpChg chg="mod">
          <ac:chgData name="TEON (Tetiana Onyshchenko)" userId="141dee89-0996-4114-a23a-1a3ecd503b44" providerId="ADAL" clId="{26961134-9833-4CDB-B5CD-2479AC5EAE2D}" dt="2023-01-24T17:10:54.587" v="1737" actId="1076"/>
          <ac:grpSpMkLst>
            <pc:docMk/>
            <pc:sldMk cId="140853193" sldId="2096975609"/>
            <ac:grpSpMk id="4" creationId="{9BFD1156-F5A3-400A-B9B3-F2B8A7DD2E11}"/>
          </ac:grpSpMkLst>
        </pc:grpChg>
      </pc:sldChg>
      <pc:sldChg chg="addSp delSp modSp mod">
        <pc:chgData name="TEON (Tetiana Onyshchenko)" userId="141dee89-0996-4114-a23a-1a3ecd503b44" providerId="ADAL" clId="{26961134-9833-4CDB-B5CD-2479AC5EAE2D}" dt="2023-01-24T17:32:39.524" v="1939" actId="113"/>
        <pc:sldMkLst>
          <pc:docMk/>
          <pc:sldMk cId="222066364" sldId="2096975610"/>
        </pc:sldMkLst>
        <pc:spChg chg="add mod">
          <ac:chgData name="TEON (Tetiana Onyshchenko)" userId="141dee89-0996-4114-a23a-1a3ecd503b44" providerId="ADAL" clId="{26961134-9833-4CDB-B5CD-2479AC5EAE2D}" dt="2023-01-24T17:12:03.763" v="1755" actId="1076"/>
          <ac:spMkLst>
            <pc:docMk/>
            <pc:sldMk cId="222066364" sldId="2096975610"/>
            <ac:spMk id="3" creationId="{EF067360-3DF0-4E85-9DC9-2DC2703C3F1F}"/>
          </ac:spMkLst>
        </pc:spChg>
        <pc:spChg chg="del mod">
          <ac:chgData name="TEON (Tetiana Onyshchenko)" userId="141dee89-0996-4114-a23a-1a3ecd503b44" providerId="ADAL" clId="{26961134-9833-4CDB-B5CD-2479AC5EAE2D}" dt="2023-01-24T17:11:58.439" v="1753" actId="478"/>
          <ac:spMkLst>
            <pc:docMk/>
            <pc:sldMk cId="222066364" sldId="2096975610"/>
            <ac:spMk id="5" creationId="{9E56CC9D-25A3-4AE7-8F16-E4487438E1CC}"/>
          </ac:spMkLst>
        </pc:spChg>
        <pc:spChg chg="del mod">
          <ac:chgData name="TEON (Tetiana Onyshchenko)" userId="141dee89-0996-4114-a23a-1a3ecd503b44" providerId="ADAL" clId="{26961134-9833-4CDB-B5CD-2479AC5EAE2D}" dt="2023-01-24T17:02:22.751" v="1645" actId="478"/>
          <ac:spMkLst>
            <pc:docMk/>
            <pc:sldMk cId="222066364" sldId="2096975610"/>
            <ac:spMk id="10" creationId="{34917BBD-48A1-41E7-A1B6-430304C6F8EA}"/>
          </ac:spMkLst>
        </pc:spChg>
        <pc:spChg chg="del">
          <ac:chgData name="TEON (Tetiana Onyshchenko)" userId="141dee89-0996-4114-a23a-1a3ecd503b44" providerId="ADAL" clId="{26961134-9833-4CDB-B5CD-2479AC5EAE2D}" dt="2023-01-24T17:01:09.250" v="1622" actId="478"/>
          <ac:spMkLst>
            <pc:docMk/>
            <pc:sldMk cId="222066364" sldId="2096975610"/>
            <ac:spMk id="12" creationId="{11B25C54-5D31-4F99-BF89-5FBC640D5FEC}"/>
          </ac:spMkLst>
        </pc:spChg>
        <pc:spChg chg="add mod">
          <ac:chgData name="TEON (Tetiana Onyshchenko)" userId="141dee89-0996-4114-a23a-1a3ecd503b44" providerId="ADAL" clId="{26961134-9833-4CDB-B5CD-2479AC5EAE2D}" dt="2023-01-24T17:12:11.298" v="1758" actId="14100"/>
          <ac:spMkLst>
            <pc:docMk/>
            <pc:sldMk cId="222066364" sldId="2096975610"/>
            <ac:spMk id="14" creationId="{F64CE40D-0435-4777-9B68-C0D37A6E84BC}"/>
          </ac:spMkLst>
        </pc:spChg>
        <pc:spChg chg="add del mod">
          <ac:chgData name="TEON (Tetiana Onyshchenko)" userId="141dee89-0996-4114-a23a-1a3ecd503b44" providerId="ADAL" clId="{26961134-9833-4CDB-B5CD-2479AC5EAE2D}" dt="2023-01-24T17:12:00.272" v="1754" actId="478"/>
          <ac:spMkLst>
            <pc:docMk/>
            <pc:sldMk cId="222066364" sldId="2096975610"/>
            <ac:spMk id="16" creationId="{7706EC65-E427-443F-B811-DD2906A74B8D}"/>
          </ac:spMkLst>
        </pc:spChg>
        <pc:grpChg chg="mod">
          <ac:chgData name="TEON (Tetiana Onyshchenko)" userId="141dee89-0996-4114-a23a-1a3ecd503b44" providerId="ADAL" clId="{26961134-9833-4CDB-B5CD-2479AC5EAE2D}" dt="2023-01-24T17:09:47.482" v="1722" actId="1076"/>
          <ac:grpSpMkLst>
            <pc:docMk/>
            <pc:sldMk cId="222066364" sldId="2096975610"/>
            <ac:grpSpMk id="4" creationId="{9BFD1156-F5A3-400A-B9B3-F2B8A7DD2E11}"/>
          </ac:grpSpMkLst>
        </pc:grpChg>
        <pc:graphicFrameChg chg="add del mod">
          <ac:chgData name="TEON (Tetiana Onyshchenko)" userId="141dee89-0996-4114-a23a-1a3ecd503b44" providerId="ADAL" clId="{26961134-9833-4CDB-B5CD-2479AC5EAE2D}" dt="2023-01-24T17:01:48.041" v="1632" actId="478"/>
          <ac:graphicFrameMkLst>
            <pc:docMk/>
            <pc:sldMk cId="222066364" sldId="2096975610"/>
            <ac:graphicFrameMk id="2" creationId="{733DE97F-8617-4730-A6B6-6BF15152FE17}"/>
          </ac:graphicFrameMkLst>
        </pc:graphicFrameChg>
        <pc:graphicFrameChg chg="add mod modGraphic">
          <ac:chgData name="TEON (Tetiana Onyshchenko)" userId="141dee89-0996-4114-a23a-1a3ecd503b44" providerId="ADAL" clId="{26961134-9833-4CDB-B5CD-2479AC5EAE2D}" dt="2023-01-24T17:32:39.524" v="1939" actId="113"/>
          <ac:graphicFrameMkLst>
            <pc:docMk/>
            <pc:sldMk cId="222066364" sldId="2096975610"/>
            <ac:graphicFrameMk id="11" creationId="{191BB9D0-CCA2-452B-A188-28C6022FEA20}"/>
          </ac:graphicFrameMkLst>
        </pc:graphicFrameChg>
      </pc:sldChg>
      <pc:sldChg chg="del">
        <pc:chgData name="TEON (Tetiana Onyshchenko)" userId="141dee89-0996-4114-a23a-1a3ecd503b44" providerId="ADAL" clId="{26961134-9833-4CDB-B5CD-2479AC5EAE2D}" dt="2023-01-24T17:12:23.887" v="1759" actId="47"/>
        <pc:sldMkLst>
          <pc:docMk/>
          <pc:sldMk cId="505921578" sldId="2096975611"/>
        </pc:sldMkLst>
      </pc:sldChg>
      <pc:sldChg chg="modSp mod">
        <pc:chgData name="TEON (Tetiana Onyshchenko)" userId="141dee89-0996-4114-a23a-1a3ecd503b44" providerId="ADAL" clId="{26961134-9833-4CDB-B5CD-2479AC5EAE2D}" dt="2023-01-24T17:13:41.483" v="1767" actId="1076"/>
        <pc:sldMkLst>
          <pc:docMk/>
          <pc:sldMk cId="3380035119" sldId="2096975611"/>
        </pc:sldMkLst>
        <pc:spChg chg="mod">
          <ac:chgData name="TEON (Tetiana Onyshchenko)" userId="141dee89-0996-4114-a23a-1a3ecd503b44" providerId="ADAL" clId="{26961134-9833-4CDB-B5CD-2479AC5EAE2D}" dt="2023-01-24T17:13:41.483" v="1767" actId="1076"/>
          <ac:spMkLst>
            <pc:docMk/>
            <pc:sldMk cId="3380035119" sldId="2096975611"/>
            <ac:spMk id="10" creationId="{34917BBD-48A1-41E7-A1B6-430304C6F8EA}"/>
          </ac:spMkLst>
        </pc:spChg>
        <pc:spChg chg="mod">
          <ac:chgData name="TEON (Tetiana Onyshchenko)" userId="141dee89-0996-4114-a23a-1a3ecd503b44" providerId="ADAL" clId="{26961134-9833-4CDB-B5CD-2479AC5EAE2D}" dt="2023-01-24T17:13:38.068" v="1766" actId="113"/>
          <ac:spMkLst>
            <pc:docMk/>
            <pc:sldMk cId="3380035119" sldId="2096975611"/>
            <ac:spMk id="12" creationId="{11B25C54-5D31-4F99-BF89-5FBC640D5FEC}"/>
          </ac:spMkLst>
        </pc:spChg>
      </pc:sldChg>
      <pc:sldChg chg="addSp modSp mod">
        <pc:chgData name="TEON (Tetiana Onyshchenko)" userId="141dee89-0996-4114-a23a-1a3ecd503b44" providerId="ADAL" clId="{26961134-9833-4CDB-B5CD-2479AC5EAE2D}" dt="2023-01-24T17:27:16.537" v="1903" actId="1076"/>
        <pc:sldMkLst>
          <pc:docMk/>
          <pc:sldMk cId="2774582159" sldId="2096975612"/>
        </pc:sldMkLst>
        <pc:spChg chg="mod">
          <ac:chgData name="TEON (Tetiana Onyshchenko)" userId="141dee89-0996-4114-a23a-1a3ecd503b44" providerId="ADAL" clId="{26961134-9833-4CDB-B5CD-2479AC5EAE2D}" dt="2023-01-24T17:27:16.537" v="1903" actId="1076"/>
          <ac:spMkLst>
            <pc:docMk/>
            <pc:sldMk cId="2774582159" sldId="2096975612"/>
            <ac:spMk id="5" creationId="{9E56CC9D-25A3-4AE7-8F16-E4487438E1CC}"/>
          </ac:spMkLst>
        </pc:spChg>
        <pc:spChg chg="mod">
          <ac:chgData name="TEON (Tetiana Onyshchenko)" userId="141dee89-0996-4114-a23a-1a3ecd503b44" providerId="ADAL" clId="{26961134-9833-4CDB-B5CD-2479AC5EAE2D}" dt="2023-01-24T17:17:28.622" v="1811" actId="1076"/>
          <ac:spMkLst>
            <pc:docMk/>
            <pc:sldMk cId="2774582159" sldId="2096975612"/>
            <ac:spMk id="10" creationId="{34917BBD-48A1-41E7-A1B6-430304C6F8EA}"/>
          </ac:spMkLst>
        </pc:spChg>
        <pc:spChg chg="add mod">
          <ac:chgData name="TEON (Tetiana Onyshchenko)" userId="141dee89-0996-4114-a23a-1a3ecd503b44" providerId="ADAL" clId="{26961134-9833-4CDB-B5CD-2479AC5EAE2D}" dt="2023-01-24T17:18:22.408" v="1822" actId="114"/>
          <ac:spMkLst>
            <pc:docMk/>
            <pc:sldMk cId="2774582159" sldId="2096975612"/>
            <ac:spMk id="11" creationId="{89FC20E5-05DB-4AFE-93D8-054E3708219F}"/>
          </ac:spMkLst>
        </pc:spChg>
        <pc:spChg chg="mod">
          <ac:chgData name="TEON (Tetiana Onyshchenko)" userId="141dee89-0996-4114-a23a-1a3ecd503b44" providerId="ADAL" clId="{26961134-9833-4CDB-B5CD-2479AC5EAE2D}" dt="2023-01-24T17:18:33.794" v="1823" actId="113"/>
          <ac:spMkLst>
            <pc:docMk/>
            <pc:sldMk cId="2774582159" sldId="2096975612"/>
            <ac:spMk id="12" creationId="{11B25C54-5D31-4F99-BF89-5FBC640D5FEC}"/>
          </ac:spMkLst>
        </pc:spChg>
        <pc:grpChg chg="mod">
          <ac:chgData name="TEON (Tetiana Onyshchenko)" userId="141dee89-0996-4114-a23a-1a3ecd503b44" providerId="ADAL" clId="{26961134-9833-4CDB-B5CD-2479AC5EAE2D}" dt="2023-01-24T17:16:04.748" v="1792" actId="1076"/>
          <ac:grpSpMkLst>
            <pc:docMk/>
            <pc:sldMk cId="2774582159" sldId="2096975612"/>
            <ac:grpSpMk id="4" creationId="{9BFD1156-F5A3-400A-B9B3-F2B8A7DD2E11}"/>
          </ac:grpSpMkLst>
        </pc:grpChg>
      </pc:sldChg>
      <pc:sldChg chg="addSp delSp modSp new mod">
        <pc:chgData name="TEON (Tetiana Onyshchenko)" userId="141dee89-0996-4114-a23a-1a3ecd503b44" providerId="ADAL" clId="{26961134-9833-4CDB-B5CD-2479AC5EAE2D}" dt="2023-01-25T09:25:17.751" v="3404" actId="207"/>
        <pc:sldMkLst>
          <pc:docMk/>
          <pc:sldMk cId="2902351409" sldId="2096975613"/>
        </pc:sldMkLst>
        <pc:spChg chg="del">
          <ac:chgData name="TEON (Tetiana Onyshchenko)" userId="141dee89-0996-4114-a23a-1a3ecd503b44" providerId="ADAL" clId="{26961134-9833-4CDB-B5CD-2479AC5EAE2D}" dt="2023-01-24T17:21:32.114" v="1845" actId="478"/>
          <ac:spMkLst>
            <pc:docMk/>
            <pc:sldMk cId="2902351409" sldId="2096975613"/>
            <ac:spMk id="2" creationId="{2342DA98-9814-40C6-AF25-98D556A3C435}"/>
          </ac:spMkLst>
        </pc:spChg>
        <pc:spChg chg="mod">
          <ac:chgData name="TEON (Tetiana Onyshchenko)" userId="141dee89-0996-4114-a23a-1a3ecd503b44" providerId="ADAL" clId="{26961134-9833-4CDB-B5CD-2479AC5EAE2D}" dt="2023-01-25T09:25:17.751" v="3404" actId="207"/>
          <ac:spMkLst>
            <pc:docMk/>
            <pc:sldMk cId="2902351409" sldId="2096975613"/>
            <ac:spMk id="3" creationId="{1690F23F-560D-4B96-98F4-58D234C81614}"/>
          </ac:spMkLst>
        </pc:spChg>
        <pc:spChg chg="add mod">
          <ac:chgData name="TEON (Tetiana Onyshchenko)" userId="141dee89-0996-4114-a23a-1a3ecd503b44" providerId="ADAL" clId="{26961134-9833-4CDB-B5CD-2479AC5EAE2D}" dt="2023-01-24T17:21:33.379" v="1846"/>
          <ac:spMkLst>
            <pc:docMk/>
            <pc:sldMk cId="2902351409" sldId="2096975613"/>
            <ac:spMk id="4" creationId="{FA765F5D-FC35-4BA9-A03A-736A3A56109E}"/>
          </ac:spMkLst>
        </pc:spChg>
      </pc:sldChg>
      <pc:sldChg chg="addSp delSp modSp new mod">
        <pc:chgData name="TEON (Tetiana Onyshchenko)" userId="141dee89-0996-4114-a23a-1a3ecd503b44" providerId="ADAL" clId="{26961134-9833-4CDB-B5CD-2479AC5EAE2D}" dt="2023-01-25T09:25:13.489" v="3403" actId="207"/>
        <pc:sldMkLst>
          <pc:docMk/>
          <pc:sldMk cId="727902535" sldId="2096975614"/>
        </pc:sldMkLst>
        <pc:spChg chg="del">
          <ac:chgData name="TEON (Tetiana Onyshchenko)" userId="141dee89-0996-4114-a23a-1a3ecd503b44" providerId="ADAL" clId="{26961134-9833-4CDB-B5CD-2479AC5EAE2D}" dt="2023-01-24T17:23:42.698" v="1865" actId="478"/>
          <ac:spMkLst>
            <pc:docMk/>
            <pc:sldMk cId="727902535" sldId="2096975614"/>
            <ac:spMk id="2" creationId="{F9F7783A-B5C0-442D-BA88-564132C2F42E}"/>
          </ac:spMkLst>
        </pc:spChg>
        <pc:spChg chg="mod">
          <ac:chgData name="TEON (Tetiana Onyshchenko)" userId="141dee89-0996-4114-a23a-1a3ecd503b44" providerId="ADAL" clId="{26961134-9833-4CDB-B5CD-2479AC5EAE2D}" dt="2023-01-25T09:25:13.489" v="3403" actId="207"/>
          <ac:spMkLst>
            <pc:docMk/>
            <pc:sldMk cId="727902535" sldId="2096975614"/>
            <ac:spMk id="3" creationId="{11F8C7BA-4DAB-4676-B958-B65DBB9A2DC5}"/>
          </ac:spMkLst>
        </pc:spChg>
        <pc:spChg chg="add mod">
          <ac:chgData name="TEON (Tetiana Onyshchenko)" userId="141dee89-0996-4114-a23a-1a3ecd503b44" providerId="ADAL" clId="{26961134-9833-4CDB-B5CD-2479AC5EAE2D}" dt="2023-01-24T17:24:06.616" v="1869" actId="207"/>
          <ac:spMkLst>
            <pc:docMk/>
            <pc:sldMk cId="727902535" sldId="2096975614"/>
            <ac:spMk id="4" creationId="{885E54E6-DFE8-48AB-8BBA-16FC1AFB14F2}"/>
          </ac:spMkLst>
        </pc:spChg>
        <pc:spChg chg="mod">
          <ac:chgData name="TEON (Tetiana Onyshchenko)" userId="141dee89-0996-4114-a23a-1a3ecd503b44" providerId="ADAL" clId="{26961134-9833-4CDB-B5CD-2479AC5EAE2D}" dt="2023-01-24T17:23:59.936" v="1867"/>
          <ac:spMkLst>
            <pc:docMk/>
            <pc:sldMk cId="727902535" sldId="2096975614"/>
            <ac:spMk id="6" creationId="{D8223BBD-D655-4CE2-B62B-4CB250ED0B9C}"/>
          </ac:spMkLst>
        </pc:spChg>
        <pc:spChg chg="mod">
          <ac:chgData name="TEON (Tetiana Onyshchenko)" userId="141dee89-0996-4114-a23a-1a3ecd503b44" providerId="ADAL" clId="{26961134-9833-4CDB-B5CD-2479AC5EAE2D}" dt="2023-01-24T17:23:59.936" v="1867"/>
          <ac:spMkLst>
            <pc:docMk/>
            <pc:sldMk cId="727902535" sldId="2096975614"/>
            <ac:spMk id="7" creationId="{C97FB2A6-4E15-43D7-B29F-0A519B0744B6}"/>
          </ac:spMkLst>
        </pc:spChg>
        <pc:spChg chg="mod">
          <ac:chgData name="TEON (Tetiana Onyshchenko)" userId="141dee89-0996-4114-a23a-1a3ecd503b44" providerId="ADAL" clId="{26961134-9833-4CDB-B5CD-2479AC5EAE2D}" dt="2023-01-24T17:23:59.936" v="1867"/>
          <ac:spMkLst>
            <pc:docMk/>
            <pc:sldMk cId="727902535" sldId="2096975614"/>
            <ac:spMk id="8" creationId="{0F5407B1-3B41-470B-A665-7F3405AECB20}"/>
          </ac:spMkLst>
        </pc:spChg>
        <pc:spChg chg="mod">
          <ac:chgData name="TEON (Tetiana Onyshchenko)" userId="141dee89-0996-4114-a23a-1a3ecd503b44" providerId="ADAL" clId="{26961134-9833-4CDB-B5CD-2479AC5EAE2D}" dt="2023-01-24T17:23:59.936" v="1867"/>
          <ac:spMkLst>
            <pc:docMk/>
            <pc:sldMk cId="727902535" sldId="2096975614"/>
            <ac:spMk id="9" creationId="{E40CB1E4-1252-4B15-B7D1-989C0581C009}"/>
          </ac:spMkLst>
        </pc:spChg>
        <pc:spChg chg="add mod">
          <ac:chgData name="TEON (Tetiana Onyshchenko)" userId="141dee89-0996-4114-a23a-1a3ecd503b44" providerId="ADAL" clId="{26961134-9833-4CDB-B5CD-2479AC5EAE2D}" dt="2023-01-24T17:26:32.874" v="1898" actId="1076"/>
          <ac:spMkLst>
            <pc:docMk/>
            <pc:sldMk cId="727902535" sldId="2096975614"/>
            <ac:spMk id="10" creationId="{9A7CEAD8-1F78-4A70-A474-9BD64268D242}"/>
          </ac:spMkLst>
        </pc:spChg>
        <pc:grpChg chg="add mod">
          <ac:chgData name="TEON (Tetiana Onyshchenko)" userId="141dee89-0996-4114-a23a-1a3ecd503b44" providerId="ADAL" clId="{26961134-9833-4CDB-B5CD-2479AC5EAE2D}" dt="2023-01-24T17:23:59.936" v="1867"/>
          <ac:grpSpMkLst>
            <pc:docMk/>
            <pc:sldMk cId="727902535" sldId="2096975614"/>
            <ac:grpSpMk id="5" creationId="{6E5933F8-9876-47D7-A3AD-3EC404FEEFFB}"/>
          </ac:grpSpMkLst>
        </pc:grpChg>
      </pc:sldChg>
      <pc:sldChg chg="addSp delSp modSp new mod ord">
        <pc:chgData name="TEON (Tetiana Onyshchenko)" userId="141dee89-0996-4114-a23a-1a3ecd503b44" providerId="ADAL" clId="{26961134-9833-4CDB-B5CD-2479AC5EAE2D}" dt="2023-01-25T09:24:27.582" v="3400" actId="207"/>
        <pc:sldMkLst>
          <pc:docMk/>
          <pc:sldMk cId="3983490607" sldId="2096975615"/>
        </pc:sldMkLst>
        <pc:spChg chg="del">
          <ac:chgData name="TEON (Tetiana Onyshchenko)" userId="141dee89-0996-4114-a23a-1a3ecd503b44" providerId="ADAL" clId="{26961134-9833-4CDB-B5CD-2479AC5EAE2D}" dt="2023-01-24T17:27:21.386" v="1904" actId="478"/>
          <ac:spMkLst>
            <pc:docMk/>
            <pc:sldMk cId="3983490607" sldId="2096975615"/>
            <ac:spMk id="2" creationId="{B3923751-8338-4DC7-B715-0669D9C20E0D}"/>
          </ac:spMkLst>
        </pc:spChg>
        <pc:spChg chg="mod">
          <ac:chgData name="TEON (Tetiana Onyshchenko)" userId="141dee89-0996-4114-a23a-1a3ecd503b44" providerId="ADAL" clId="{26961134-9833-4CDB-B5CD-2479AC5EAE2D}" dt="2023-01-25T09:24:27.582" v="3400" actId="207"/>
          <ac:spMkLst>
            <pc:docMk/>
            <pc:sldMk cId="3983490607" sldId="2096975615"/>
            <ac:spMk id="3" creationId="{FEF64263-BBF7-4A62-B7F7-BFA6B3C50CD2}"/>
          </ac:spMkLst>
        </pc:spChg>
        <pc:spChg chg="add mod">
          <ac:chgData name="TEON (Tetiana Onyshchenko)" userId="141dee89-0996-4114-a23a-1a3ecd503b44" providerId="ADAL" clId="{26961134-9833-4CDB-B5CD-2479AC5EAE2D}" dt="2023-01-24T17:27:26.331" v="1906" actId="1076"/>
          <ac:spMkLst>
            <pc:docMk/>
            <pc:sldMk cId="3983490607" sldId="2096975615"/>
            <ac:spMk id="4" creationId="{D25125A2-EF76-4199-962D-2569254BE573}"/>
          </ac:spMkLst>
        </pc:spChg>
        <pc:graphicFrameChg chg="add mod">
          <ac:chgData name="TEON (Tetiana Onyshchenko)" userId="141dee89-0996-4114-a23a-1a3ecd503b44" providerId="ADAL" clId="{26961134-9833-4CDB-B5CD-2479AC5EAE2D}" dt="2023-01-24T17:27:54.678" v="1915" actId="1076"/>
          <ac:graphicFrameMkLst>
            <pc:docMk/>
            <pc:sldMk cId="3983490607" sldId="2096975615"/>
            <ac:graphicFrameMk id="5" creationId="{322E822B-8F21-4B81-B3DA-1A96A40DDAF0}"/>
          </ac:graphicFrameMkLst>
        </pc:graphicFrameChg>
      </pc:sldChg>
      <pc:sldChg chg="addSp delSp modSp add mod modNotesTx">
        <pc:chgData name="TEON (Tetiana Onyshchenko)" userId="141dee89-0996-4114-a23a-1a3ecd503b44" providerId="ADAL" clId="{26961134-9833-4CDB-B5CD-2479AC5EAE2D}" dt="2023-01-24T17:58:52.367" v="2125" actId="1076"/>
        <pc:sldMkLst>
          <pc:docMk/>
          <pc:sldMk cId="3194443573" sldId="2096975616"/>
        </pc:sldMkLst>
        <pc:spChg chg="mod">
          <ac:chgData name="TEON (Tetiana Onyshchenko)" userId="141dee89-0996-4114-a23a-1a3ecd503b44" providerId="ADAL" clId="{26961134-9833-4CDB-B5CD-2479AC5EAE2D}" dt="2023-01-24T17:58:46.801" v="2123" actId="1076"/>
          <ac:spMkLst>
            <pc:docMk/>
            <pc:sldMk cId="3194443573" sldId="2096975616"/>
            <ac:spMk id="2" creationId="{85E4C97A-4437-4194-9643-45C303E5C8C8}"/>
          </ac:spMkLst>
        </pc:spChg>
        <pc:spChg chg="mod">
          <ac:chgData name="TEON (Tetiana Onyshchenko)" userId="141dee89-0996-4114-a23a-1a3ecd503b44" providerId="ADAL" clId="{26961134-9833-4CDB-B5CD-2479AC5EAE2D}" dt="2023-01-24T17:58:12.774" v="2117" actId="207"/>
          <ac:spMkLst>
            <pc:docMk/>
            <pc:sldMk cId="3194443573" sldId="2096975616"/>
            <ac:spMk id="5" creationId="{9E56CC9D-25A3-4AE7-8F16-E4487438E1CC}"/>
          </ac:spMkLst>
        </pc:spChg>
        <pc:spChg chg="del mod">
          <ac:chgData name="TEON (Tetiana Onyshchenko)" userId="141dee89-0996-4114-a23a-1a3ecd503b44" providerId="ADAL" clId="{26961134-9833-4CDB-B5CD-2479AC5EAE2D}" dt="2023-01-24T17:58:03.385" v="2114" actId="478"/>
          <ac:spMkLst>
            <pc:docMk/>
            <pc:sldMk cId="3194443573" sldId="2096975616"/>
            <ac:spMk id="6" creationId="{6910FC1E-F4DB-4153-B6EF-C1FA597D6507}"/>
          </ac:spMkLst>
        </pc:spChg>
        <pc:spChg chg="mod">
          <ac:chgData name="TEON (Tetiana Onyshchenko)" userId="141dee89-0996-4114-a23a-1a3ecd503b44" providerId="ADAL" clId="{26961134-9833-4CDB-B5CD-2479AC5EAE2D}" dt="2023-01-24T17:57:58.957" v="2111"/>
          <ac:spMkLst>
            <pc:docMk/>
            <pc:sldMk cId="3194443573" sldId="2096975616"/>
            <ac:spMk id="8" creationId="{9CECAAC3-B817-4982-868A-3C5B13C99DEF}"/>
          </ac:spMkLst>
        </pc:spChg>
        <pc:spChg chg="mod">
          <ac:chgData name="TEON (Tetiana Onyshchenko)" userId="141dee89-0996-4114-a23a-1a3ecd503b44" providerId="ADAL" clId="{26961134-9833-4CDB-B5CD-2479AC5EAE2D}" dt="2023-01-24T17:57:58.957" v="2111"/>
          <ac:spMkLst>
            <pc:docMk/>
            <pc:sldMk cId="3194443573" sldId="2096975616"/>
            <ac:spMk id="9" creationId="{FBA8E5FE-A44A-4E04-BD94-1D282E236C7E}"/>
          </ac:spMkLst>
        </pc:spChg>
        <pc:spChg chg="mod">
          <ac:chgData name="TEON (Tetiana Onyshchenko)" userId="141dee89-0996-4114-a23a-1a3ecd503b44" providerId="ADAL" clId="{26961134-9833-4CDB-B5CD-2479AC5EAE2D}" dt="2023-01-24T17:57:58.957" v="2111"/>
          <ac:spMkLst>
            <pc:docMk/>
            <pc:sldMk cId="3194443573" sldId="2096975616"/>
            <ac:spMk id="11" creationId="{F3B178DB-12E8-48E5-8477-1F5858DAB48F}"/>
          </ac:spMkLst>
        </pc:spChg>
        <pc:spChg chg="mod">
          <ac:chgData name="TEON (Tetiana Onyshchenko)" userId="141dee89-0996-4114-a23a-1a3ecd503b44" providerId="ADAL" clId="{26961134-9833-4CDB-B5CD-2479AC5EAE2D}" dt="2023-01-24T17:57:58.957" v="2111"/>
          <ac:spMkLst>
            <pc:docMk/>
            <pc:sldMk cId="3194443573" sldId="2096975616"/>
            <ac:spMk id="12" creationId="{C8AE9212-05D5-4CE3-B24C-2874C57D3AC6}"/>
          </ac:spMkLst>
        </pc:spChg>
        <pc:spChg chg="add mod">
          <ac:chgData name="TEON (Tetiana Onyshchenko)" userId="141dee89-0996-4114-a23a-1a3ecd503b44" providerId="ADAL" clId="{26961134-9833-4CDB-B5CD-2479AC5EAE2D}" dt="2023-01-24T17:58:49.770" v="2124" actId="1076"/>
          <ac:spMkLst>
            <pc:docMk/>
            <pc:sldMk cId="3194443573" sldId="2096975616"/>
            <ac:spMk id="13" creationId="{AA4B251F-497E-46D2-A634-489DC1C66080}"/>
          </ac:spMkLst>
        </pc:spChg>
        <pc:grpChg chg="add mod">
          <ac:chgData name="TEON (Tetiana Onyshchenko)" userId="141dee89-0996-4114-a23a-1a3ecd503b44" providerId="ADAL" clId="{26961134-9833-4CDB-B5CD-2479AC5EAE2D}" dt="2023-01-24T17:58:52.367" v="2125" actId="1076"/>
          <ac:grpSpMkLst>
            <pc:docMk/>
            <pc:sldMk cId="3194443573" sldId="2096975616"/>
            <ac:grpSpMk id="7" creationId="{07473289-7680-48A9-9AF3-FD921A875876}"/>
          </ac:grpSpMkLst>
        </pc:grpChg>
        <pc:picChg chg="del">
          <ac:chgData name="TEON (Tetiana Onyshchenko)" userId="141dee89-0996-4114-a23a-1a3ecd503b44" providerId="ADAL" clId="{26961134-9833-4CDB-B5CD-2479AC5EAE2D}" dt="2023-01-24T17:57:43.068" v="2110" actId="478"/>
          <ac:picMkLst>
            <pc:docMk/>
            <pc:sldMk cId="3194443573" sldId="2096975616"/>
            <ac:picMk id="10" creationId="{9117E0F2-9B5F-427F-B82B-50D49D064092}"/>
          </ac:picMkLst>
        </pc:picChg>
      </pc:sldChg>
      <pc:sldChg chg="addSp delSp modSp add mod modNotesTx">
        <pc:chgData name="TEON (Tetiana Onyshchenko)" userId="141dee89-0996-4114-a23a-1a3ecd503b44" providerId="ADAL" clId="{26961134-9833-4CDB-B5CD-2479AC5EAE2D}" dt="2023-01-25T09:27:33.611" v="3422" actId="113"/>
        <pc:sldMkLst>
          <pc:docMk/>
          <pc:sldMk cId="539528463" sldId="2096975617"/>
        </pc:sldMkLst>
        <pc:spChg chg="del">
          <ac:chgData name="TEON (Tetiana Onyshchenko)" userId="141dee89-0996-4114-a23a-1a3ecd503b44" providerId="ADAL" clId="{26961134-9833-4CDB-B5CD-2479AC5EAE2D}" dt="2023-01-24T18:10:59.575" v="2202" actId="478"/>
          <ac:spMkLst>
            <pc:docMk/>
            <pc:sldMk cId="539528463" sldId="2096975617"/>
            <ac:spMk id="3" creationId="{BD00DAEF-22C2-4A7B-AA5A-6E842645CAC5}"/>
          </ac:spMkLst>
        </pc:spChg>
        <pc:spChg chg="add mod">
          <ac:chgData name="TEON (Tetiana Onyshchenko)" userId="141dee89-0996-4114-a23a-1a3ecd503b44" providerId="ADAL" clId="{26961134-9833-4CDB-B5CD-2479AC5EAE2D}" dt="2023-01-25T09:27:33.611" v="3422" actId="113"/>
          <ac:spMkLst>
            <pc:docMk/>
            <pc:sldMk cId="539528463" sldId="2096975617"/>
            <ac:spMk id="4" creationId="{8C456A48-C42D-4562-A468-FDD1FA8B4B38}"/>
          </ac:spMkLst>
        </pc:spChg>
        <pc:spChg chg="mod">
          <ac:chgData name="TEON (Tetiana Onyshchenko)" userId="141dee89-0996-4114-a23a-1a3ecd503b44" providerId="ADAL" clId="{26961134-9833-4CDB-B5CD-2479AC5EAE2D}" dt="2023-01-24T18:11:31.769" v="2212" actId="1076"/>
          <ac:spMkLst>
            <pc:docMk/>
            <pc:sldMk cId="539528463" sldId="2096975617"/>
            <ac:spMk id="6" creationId="{EC1C8372-48AD-4563-8B6F-1A6CD68DB1EA}"/>
          </ac:spMkLst>
        </pc:spChg>
        <pc:spChg chg="mod">
          <ac:chgData name="TEON (Tetiana Onyshchenko)" userId="141dee89-0996-4114-a23a-1a3ecd503b44" providerId="ADAL" clId="{26961134-9833-4CDB-B5CD-2479AC5EAE2D}" dt="2023-01-24T18:11:11.289" v="2205"/>
          <ac:spMkLst>
            <pc:docMk/>
            <pc:sldMk cId="539528463" sldId="2096975617"/>
            <ac:spMk id="8" creationId="{95AA8C37-2C84-47DD-906B-28BB8FDFC6B8}"/>
          </ac:spMkLst>
        </pc:spChg>
        <pc:spChg chg="mod">
          <ac:chgData name="TEON (Tetiana Onyshchenko)" userId="141dee89-0996-4114-a23a-1a3ecd503b44" providerId="ADAL" clId="{26961134-9833-4CDB-B5CD-2479AC5EAE2D}" dt="2023-01-24T18:11:11.289" v="2205"/>
          <ac:spMkLst>
            <pc:docMk/>
            <pc:sldMk cId="539528463" sldId="2096975617"/>
            <ac:spMk id="9" creationId="{B607074A-D5EF-4227-8AEC-C2273CDFE7F2}"/>
          </ac:spMkLst>
        </pc:spChg>
        <pc:spChg chg="mod">
          <ac:chgData name="TEON (Tetiana Onyshchenko)" userId="141dee89-0996-4114-a23a-1a3ecd503b44" providerId="ADAL" clId="{26961134-9833-4CDB-B5CD-2479AC5EAE2D}" dt="2023-01-24T18:11:11.289" v="2205"/>
          <ac:spMkLst>
            <pc:docMk/>
            <pc:sldMk cId="539528463" sldId="2096975617"/>
            <ac:spMk id="10" creationId="{02EC367D-1A42-43BF-A4AE-6490581F9806}"/>
          </ac:spMkLst>
        </pc:spChg>
        <pc:spChg chg="mod">
          <ac:chgData name="TEON (Tetiana Onyshchenko)" userId="141dee89-0996-4114-a23a-1a3ecd503b44" providerId="ADAL" clId="{26961134-9833-4CDB-B5CD-2479AC5EAE2D}" dt="2023-01-24T18:11:11.289" v="2205"/>
          <ac:spMkLst>
            <pc:docMk/>
            <pc:sldMk cId="539528463" sldId="2096975617"/>
            <ac:spMk id="11" creationId="{C24133C0-BCDE-4147-8BA6-D021D61D6FE7}"/>
          </ac:spMkLst>
        </pc:spChg>
        <pc:spChg chg="add mod">
          <ac:chgData name="TEON (Tetiana Onyshchenko)" userId="141dee89-0996-4114-a23a-1a3ecd503b44" providerId="ADAL" clId="{26961134-9833-4CDB-B5CD-2479AC5EAE2D}" dt="2023-01-24T18:11:35.147" v="2213" actId="1076"/>
          <ac:spMkLst>
            <pc:docMk/>
            <pc:sldMk cId="539528463" sldId="2096975617"/>
            <ac:spMk id="12" creationId="{4D8CD791-1A25-4FB6-88FF-1591F6B9CC9F}"/>
          </ac:spMkLst>
        </pc:spChg>
        <pc:spChg chg="add del">
          <ac:chgData name="TEON (Tetiana Onyshchenko)" userId="141dee89-0996-4114-a23a-1a3ecd503b44" providerId="ADAL" clId="{26961134-9833-4CDB-B5CD-2479AC5EAE2D}" dt="2023-01-24T18:13:09.843" v="2237" actId="478"/>
          <ac:spMkLst>
            <pc:docMk/>
            <pc:sldMk cId="539528463" sldId="2096975617"/>
            <ac:spMk id="14" creationId="{C1E4C016-CFB8-476D-9EA3-C0F43F6AEF55}"/>
          </ac:spMkLst>
        </pc:spChg>
        <pc:grpChg chg="add mod">
          <ac:chgData name="TEON (Tetiana Onyshchenko)" userId="141dee89-0996-4114-a23a-1a3ecd503b44" providerId="ADAL" clId="{26961134-9833-4CDB-B5CD-2479AC5EAE2D}" dt="2023-01-24T18:11:28.357" v="2211" actId="1076"/>
          <ac:grpSpMkLst>
            <pc:docMk/>
            <pc:sldMk cId="539528463" sldId="2096975617"/>
            <ac:grpSpMk id="7" creationId="{B95C055A-9126-47DC-B6CB-9E03D1A17E2D}"/>
          </ac:grpSpMkLst>
        </pc:grpChg>
        <pc:picChg chg="del">
          <ac:chgData name="TEON (Tetiana Onyshchenko)" userId="141dee89-0996-4114-a23a-1a3ecd503b44" providerId="ADAL" clId="{26961134-9833-4CDB-B5CD-2479AC5EAE2D}" dt="2023-01-24T18:11:03.797" v="2204" actId="478"/>
          <ac:picMkLst>
            <pc:docMk/>
            <pc:sldMk cId="539528463" sldId="2096975617"/>
            <ac:picMk id="5" creationId="{51158F63-BCED-4FBB-86BB-B3CC6CA0FDA5}"/>
          </ac:picMkLst>
        </pc:picChg>
      </pc:sldChg>
      <pc:sldChg chg="addSp delSp modSp add mod">
        <pc:chgData name="TEON (Tetiana Onyshchenko)" userId="141dee89-0996-4114-a23a-1a3ecd503b44" providerId="ADAL" clId="{26961134-9833-4CDB-B5CD-2479AC5EAE2D}" dt="2023-01-25T09:27:52.444" v="3426" actId="1076"/>
        <pc:sldMkLst>
          <pc:docMk/>
          <pc:sldMk cId="437603546" sldId="2096975618"/>
        </pc:sldMkLst>
        <pc:spChg chg="mod">
          <ac:chgData name="TEON (Tetiana Onyshchenko)" userId="141dee89-0996-4114-a23a-1a3ecd503b44" providerId="ADAL" clId="{26961134-9833-4CDB-B5CD-2479AC5EAE2D}" dt="2023-01-24T18:20:07.601" v="2263" actId="14100"/>
          <ac:spMkLst>
            <pc:docMk/>
            <pc:sldMk cId="437603546" sldId="2096975618"/>
            <ac:spMk id="4" creationId="{8C456A48-C42D-4562-A468-FDD1FA8B4B38}"/>
          </ac:spMkLst>
        </pc:spChg>
        <pc:spChg chg="mod">
          <ac:chgData name="TEON (Tetiana Onyshchenko)" userId="141dee89-0996-4114-a23a-1a3ecd503b44" providerId="ADAL" clId="{26961134-9833-4CDB-B5CD-2479AC5EAE2D}" dt="2023-01-25T09:27:52.444" v="3426" actId="1076"/>
          <ac:spMkLst>
            <pc:docMk/>
            <pc:sldMk cId="437603546" sldId="2096975618"/>
            <ac:spMk id="6" creationId="{EC1C8372-48AD-4563-8B6F-1A6CD68DB1EA}"/>
          </ac:spMkLst>
        </pc:spChg>
        <pc:spChg chg="del">
          <ac:chgData name="TEON (Tetiana Onyshchenko)" userId="141dee89-0996-4114-a23a-1a3ecd503b44" providerId="ADAL" clId="{26961134-9833-4CDB-B5CD-2479AC5EAE2D}" dt="2023-01-24T18:13:19.836" v="2240" actId="478"/>
          <ac:spMkLst>
            <pc:docMk/>
            <pc:sldMk cId="437603546" sldId="2096975618"/>
            <ac:spMk id="12" creationId="{4D8CD791-1A25-4FB6-88FF-1591F6B9CC9F}"/>
          </ac:spMkLst>
        </pc:spChg>
        <pc:grpChg chg="del">
          <ac:chgData name="TEON (Tetiana Onyshchenko)" userId="141dee89-0996-4114-a23a-1a3ecd503b44" providerId="ADAL" clId="{26961134-9833-4CDB-B5CD-2479AC5EAE2D}" dt="2023-01-24T18:13:15.776" v="2239" actId="478"/>
          <ac:grpSpMkLst>
            <pc:docMk/>
            <pc:sldMk cId="437603546" sldId="2096975618"/>
            <ac:grpSpMk id="7" creationId="{B95C055A-9126-47DC-B6CB-9E03D1A17E2D}"/>
          </ac:grpSpMkLst>
        </pc:grpChg>
        <pc:picChg chg="add mod">
          <ac:chgData name="TEON (Tetiana Onyshchenko)" userId="141dee89-0996-4114-a23a-1a3ecd503b44" providerId="ADAL" clId="{26961134-9833-4CDB-B5CD-2479AC5EAE2D}" dt="2023-01-25T09:27:50.697" v="3425" actId="1076"/>
          <ac:picMkLst>
            <pc:docMk/>
            <pc:sldMk cId="437603546" sldId="2096975618"/>
            <ac:picMk id="3" creationId="{8A142F07-3A54-420F-8E18-55BFE7F15F3C}"/>
          </ac:picMkLst>
        </pc:picChg>
        <pc:picChg chg="add mod">
          <ac:chgData name="TEON (Tetiana Onyshchenko)" userId="141dee89-0996-4114-a23a-1a3ecd503b44" providerId="ADAL" clId="{26961134-9833-4CDB-B5CD-2479AC5EAE2D}" dt="2023-01-24T18:20:05.863" v="2262" actId="1076"/>
          <ac:picMkLst>
            <pc:docMk/>
            <pc:sldMk cId="437603546" sldId="2096975618"/>
            <ac:picMk id="13" creationId="{44D794FD-66A9-4A46-AB08-9D84B686BDCE}"/>
          </ac:picMkLst>
        </pc:picChg>
      </pc:sldChg>
      <pc:sldChg chg="addSp delSp modSp new mod">
        <pc:chgData name="TEON (Tetiana Onyshchenko)" userId="141dee89-0996-4114-a23a-1a3ecd503b44" providerId="ADAL" clId="{26961134-9833-4CDB-B5CD-2479AC5EAE2D}" dt="2023-01-25T09:30:51.068" v="3460" actId="207"/>
        <pc:sldMkLst>
          <pc:docMk/>
          <pc:sldMk cId="1613647659" sldId="2096975619"/>
        </pc:sldMkLst>
        <pc:spChg chg="del">
          <ac:chgData name="TEON (Tetiana Onyshchenko)" userId="141dee89-0996-4114-a23a-1a3ecd503b44" providerId="ADAL" clId="{26961134-9833-4CDB-B5CD-2479AC5EAE2D}" dt="2023-01-24T18:25:28.456" v="2321" actId="478"/>
          <ac:spMkLst>
            <pc:docMk/>
            <pc:sldMk cId="1613647659" sldId="2096975619"/>
            <ac:spMk id="2" creationId="{5C6D0F42-CF7F-4C39-BB74-576B2B219150}"/>
          </ac:spMkLst>
        </pc:spChg>
        <pc:spChg chg="mod">
          <ac:chgData name="TEON (Tetiana Onyshchenko)" userId="141dee89-0996-4114-a23a-1a3ecd503b44" providerId="ADAL" clId="{26961134-9833-4CDB-B5CD-2479AC5EAE2D}" dt="2023-01-25T09:30:51.068" v="3460" actId="207"/>
          <ac:spMkLst>
            <pc:docMk/>
            <pc:sldMk cId="1613647659" sldId="2096975619"/>
            <ac:spMk id="3" creationId="{72C12D46-A7AA-4489-B0BD-F16A6B958221}"/>
          </ac:spMkLst>
        </pc:spChg>
        <pc:spChg chg="mod">
          <ac:chgData name="TEON (Tetiana Onyshchenko)" userId="141dee89-0996-4114-a23a-1a3ecd503b44" providerId="ADAL" clId="{26961134-9833-4CDB-B5CD-2479AC5EAE2D}" dt="2023-01-24T18:25:31.217" v="2323"/>
          <ac:spMkLst>
            <pc:docMk/>
            <pc:sldMk cId="1613647659" sldId="2096975619"/>
            <ac:spMk id="5" creationId="{4EEF2881-CF93-4F6D-BCCA-A974EBD0DB5F}"/>
          </ac:spMkLst>
        </pc:spChg>
        <pc:spChg chg="mod">
          <ac:chgData name="TEON (Tetiana Onyshchenko)" userId="141dee89-0996-4114-a23a-1a3ecd503b44" providerId="ADAL" clId="{26961134-9833-4CDB-B5CD-2479AC5EAE2D}" dt="2023-01-24T18:25:31.217" v="2323"/>
          <ac:spMkLst>
            <pc:docMk/>
            <pc:sldMk cId="1613647659" sldId="2096975619"/>
            <ac:spMk id="6" creationId="{4E31A75D-767B-4DF6-8314-5797D149337A}"/>
          </ac:spMkLst>
        </pc:spChg>
        <pc:spChg chg="mod">
          <ac:chgData name="TEON (Tetiana Onyshchenko)" userId="141dee89-0996-4114-a23a-1a3ecd503b44" providerId="ADAL" clId="{26961134-9833-4CDB-B5CD-2479AC5EAE2D}" dt="2023-01-24T18:25:31.217" v="2323"/>
          <ac:spMkLst>
            <pc:docMk/>
            <pc:sldMk cId="1613647659" sldId="2096975619"/>
            <ac:spMk id="7" creationId="{EC7FB30F-3B6E-49B2-8C91-8F9190174E4D}"/>
          </ac:spMkLst>
        </pc:spChg>
        <pc:spChg chg="mod">
          <ac:chgData name="TEON (Tetiana Onyshchenko)" userId="141dee89-0996-4114-a23a-1a3ecd503b44" providerId="ADAL" clId="{26961134-9833-4CDB-B5CD-2479AC5EAE2D}" dt="2023-01-24T18:25:31.217" v="2323"/>
          <ac:spMkLst>
            <pc:docMk/>
            <pc:sldMk cId="1613647659" sldId="2096975619"/>
            <ac:spMk id="8" creationId="{D2C0F802-D3F1-4957-9A9A-5B4C8A0A36BC}"/>
          </ac:spMkLst>
        </pc:spChg>
        <pc:spChg chg="add mod">
          <ac:chgData name="TEON (Tetiana Onyshchenko)" userId="141dee89-0996-4114-a23a-1a3ecd503b44" providerId="ADAL" clId="{26961134-9833-4CDB-B5CD-2479AC5EAE2D}" dt="2023-01-25T09:30:05.637" v="3451" actId="1076"/>
          <ac:spMkLst>
            <pc:docMk/>
            <pc:sldMk cId="1613647659" sldId="2096975619"/>
            <ac:spMk id="9" creationId="{2CEE477B-B4C6-4880-A70F-3903C9750439}"/>
          </ac:spMkLst>
        </pc:spChg>
        <pc:spChg chg="add del mod">
          <ac:chgData name="TEON (Tetiana Onyshchenko)" userId="141dee89-0996-4114-a23a-1a3ecd503b44" providerId="ADAL" clId="{26961134-9833-4CDB-B5CD-2479AC5EAE2D}" dt="2023-01-25T09:29:59.331" v="3449" actId="478"/>
          <ac:spMkLst>
            <pc:docMk/>
            <pc:sldMk cId="1613647659" sldId="2096975619"/>
            <ac:spMk id="10" creationId="{38D3E611-C221-4E2A-9CED-BACDD2AD4D87}"/>
          </ac:spMkLst>
        </pc:spChg>
        <pc:spChg chg="add mod">
          <ac:chgData name="TEON (Tetiana Onyshchenko)" userId="141dee89-0996-4114-a23a-1a3ecd503b44" providerId="ADAL" clId="{26961134-9833-4CDB-B5CD-2479AC5EAE2D}" dt="2023-01-25T09:30:13.401" v="3453" actId="1076"/>
          <ac:spMkLst>
            <pc:docMk/>
            <pc:sldMk cId="1613647659" sldId="2096975619"/>
            <ac:spMk id="11" creationId="{AE680451-3183-49D4-A5E5-9025B0D19A68}"/>
          </ac:spMkLst>
        </pc:spChg>
        <pc:grpChg chg="add mod">
          <ac:chgData name="TEON (Tetiana Onyshchenko)" userId="141dee89-0996-4114-a23a-1a3ecd503b44" providerId="ADAL" clId="{26961134-9833-4CDB-B5CD-2479AC5EAE2D}" dt="2023-01-24T18:26:14.796" v="2331" actId="1076"/>
          <ac:grpSpMkLst>
            <pc:docMk/>
            <pc:sldMk cId="1613647659" sldId="2096975619"/>
            <ac:grpSpMk id="4" creationId="{2E117FDF-0714-41B5-8C69-8460514FC93B}"/>
          </ac:grpSpMkLst>
        </pc:grpChg>
      </pc:sldChg>
      <pc:sldChg chg="addSp modSp mod">
        <pc:chgData name="TEON (Tetiana Onyshchenko)" userId="141dee89-0996-4114-a23a-1a3ecd503b44" providerId="ADAL" clId="{26961134-9833-4CDB-B5CD-2479AC5EAE2D}" dt="2023-01-24T19:07:05.069" v="2874" actId="14100"/>
        <pc:sldMkLst>
          <pc:docMk/>
          <pc:sldMk cId="160811460" sldId="2096975620"/>
        </pc:sldMkLst>
        <pc:spChg chg="mod">
          <ac:chgData name="TEON (Tetiana Onyshchenko)" userId="141dee89-0996-4114-a23a-1a3ecd503b44" providerId="ADAL" clId="{26961134-9833-4CDB-B5CD-2479AC5EAE2D}" dt="2023-01-24T19:07:01.980" v="2873" actId="14100"/>
          <ac:spMkLst>
            <pc:docMk/>
            <pc:sldMk cId="160811460" sldId="2096975620"/>
            <ac:spMk id="2" creationId="{C5CEF73D-B899-4561-8805-EBB2594682AA}"/>
          </ac:spMkLst>
        </pc:spChg>
        <pc:picChg chg="add mod ord">
          <ac:chgData name="TEON (Tetiana Onyshchenko)" userId="141dee89-0996-4114-a23a-1a3ecd503b44" providerId="ADAL" clId="{26961134-9833-4CDB-B5CD-2479AC5EAE2D}" dt="2023-01-24T19:07:05.069" v="2874" actId="14100"/>
          <ac:picMkLst>
            <pc:docMk/>
            <pc:sldMk cId="160811460" sldId="2096975620"/>
            <ac:picMk id="4" creationId="{93541584-A445-42D5-8593-085789A0AA78}"/>
          </ac:picMkLst>
        </pc:picChg>
      </pc:sldChg>
      <pc:sldChg chg="delSp modSp add del mod modNotesTx">
        <pc:chgData name="TEON (Tetiana Onyshchenko)" userId="141dee89-0996-4114-a23a-1a3ecd503b44" providerId="ADAL" clId="{26961134-9833-4CDB-B5CD-2479AC5EAE2D}" dt="2023-01-24T18:57:33.247" v="2750" actId="2696"/>
        <pc:sldMkLst>
          <pc:docMk/>
          <pc:sldMk cId="1112649767" sldId="2096975620"/>
        </pc:sldMkLst>
        <pc:spChg chg="mod">
          <ac:chgData name="TEON (Tetiana Onyshchenko)" userId="141dee89-0996-4114-a23a-1a3ecd503b44" providerId="ADAL" clId="{26961134-9833-4CDB-B5CD-2479AC5EAE2D}" dt="2023-01-24T18:56:35.493" v="2740" actId="14100"/>
          <ac:spMkLst>
            <pc:docMk/>
            <pc:sldMk cId="1112649767" sldId="2096975620"/>
            <ac:spMk id="2" creationId="{C5CEF73D-B899-4561-8805-EBB2594682AA}"/>
          </ac:spMkLst>
        </pc:spChg>
        <pc:spChg chg="del">
          <ac:chgData name="TEON (Tetiana Onyshchenko)" userId="141dee89-0996-4114-a23a-1a3ecd503b44" providerId="ADAL" clId="{26961134-9833-4CDB-B5CD-2479AC5EAE2D}" dt="2023-01-24T18:56:37.570" v="2741" actId="478"/>
          <ac:spMkLst>
            <pc:docMk/>
            <pc:sldMk cId="1112649767" sldId="2096975620"/>
            <ac:spMk id="5" creationId="{9EFFCCB8-016F-4BC3-8111-A8D30A8C15F0}"/>
          </ac:spMkLst>
        </pc:spChg>
        <pc:spChg chg="mod">
          <ac:chgData name="TEON (Tetiana Onyshchenko)" userId="141dee89-0996-4114-a23a-1a3ecd503b44" providerId="ADAL" clId="{26961134-9833-4CDB-B5CD-2479AC5EAE2D}" dt="2023-01-24T18:57:14.516" v="2749" actId="1076"/>
          <ac:spMkLst>
            <pc:docMk/>
            <pc:sldMk cId="1112649767" sldId="2096975620"/>
            <ac:spMk id="7" creationId="{2AD4C170-15F8-4C9E-BFC9-E1C59F06C1F7}"/>
          </ac:spMkLst>
        </pc:spChg>
      </pc:sldChg>
      <pc:sldMasterChg chg="addSp delSp modSp mod delSldLayout modSldLayout">
        <pc:chgData name="TEON (Tetiana Onyshchenko)" userId="141dee89-0996-4114-a23a-1a3ecd503b44" providerId="ADAL" clId="{26961134-9833-4CDB-B5CD-2479AC5EAE2D}" dt="2023-01-27T11:46:52.109" v="3579" actId="2696"/>
        <pc:sldMasterMkLst>
          <pc:docMk/>
          <pc:sldMasterMk cId="2686863112" sldId="2147483862"/>
        </pc:sldMasterMkLst>
        <pc:spChg chg="del">
          <ac:chgData name="TEON (Tetiana Onyshchenko)" userId="141dee89-0996-4114-a23a-1a3ecd503b44" providerId="ADAL" clId="{26961134-9833-4CDB-B5CD-2479AC5EAE2D}" dt="2023-01-24T11:55:58.174" v="47" actId="478"/>
          <ac:spMkLst>
            <pc:docMk/>
            <pc:sldMasterMk cId="2686863112" sldId="2147483862"/>
            <ac:spMk id="6" creationId="{8332B0C5-CC4E-4F36-9610-1165D7069B46}"/>
          </ac:spMkLst>
        </pc:spChg>
        <pc:spChg chg="mod">
          <ac:chgData name="TEON (Tetiana Onyshchenko)" userId="141dee89-0996-4114-a23a-1a3ecd503b44" providerId="ADAL" clId="{26961134-9833-4CDB-B5CD-2479AC5EAE2D}" dt="2023-01-24T11:58:41.576" v="88" actId="1076"/>
          <ac:spMkLst>
            <pc:docMk/>
            <pc:sldMasterMk cId="2686863112" sldId="2147483862"/>
            <ac:spMk id="7" creationId="{35557366-1462-4649-B856-8BD5D831C076}"/>
          </ac:spMkLst>
        </pc:spChg>
        <pc:spChg chg="del">
          <ac:chgData name="TEON (Tetiana Onyshchenko)" userId="141dee89-0996-4114-a23a-1a3ecd503b44" providerId="ADAL" clId="{26961134-9833-4CDB-B5CD-2479AC5EAE2D}" dt="2023-01-24T11:55:45.821" v="45" actId="478"/>
          <ac:spMkLst>
            <pc:docMk/>
            <pc:sldMasterMk cId="2686863112" sldId="2147483862"/>
            <ac:spMk id="9" creationId="{F59D59DA-D486-4516-90A4-A13209DD80AF}"/>
          </ac:spMkLst>
        </pc:spChg>
        <pc:spChg chg="add mod">
          <ac:chgData name="TEON (Tetiana Onyshchenko)" userId="141dee89-0996-4114-a23a-1a3ecd503b44" providerId="ADAL" clId="{26961134-9833-4CDB-B5CD-2479AC5EAE2D}" dt="2023-01-27T11:45:36.809" v="3563" actId="404"/>
          <ac:spMkLst>
            <pc:docMk/>
            <pc:sldMasterMk cId="2686863112" sldId="2147483862"/>
            <ac:spMk id="10" creationId="{CD03B1A2-F273-49AC-ABBF-FB91C6ABA895}"/>
          </ac:spMkLst>
        </pc:spChg>
        <pc:spChg chg="add mod">
          <ac:chgData name="TEON (Tetiana Onyshchenko)" userId="141dee89-0996-4114-a23a-1a3ecd503b44" providerId="ADAL" clId="{26961134-9833-4CDB-B5CD-2479AC5EAE2D}" dt="2023-01-24T12:10:12.741" v="223" actId="207"/>
          <ac:spMkLst>
            <pc:docMk/>
            <pc:sldMasterMk cId="2686863112" sldId="2147483862"/>
            <ac:spMk id="11" creationId="{5303AF58-6BB0-47BF-8F20-A5B5C6844C67}"/>
          </ac:spMkLst>
        </pc:spChg>
        <pc:spChg chg="add del mod ord">
          <ac:chgData name="TEON (Tetiana Onyshchenko)" userId="141dee89-0996-4114-a23a-1a3ecd503b44" providerId="ADAL" clId="{26961134-9833-4CDB-B5CD-2479AC5EAE2D}" dt="2023-01-24T12:07:18.524" v="187" actId="478"/>
          <ac:spMkLst>
            <pc:docMk/>
            <pc:sldMasterMk cId="2686863112" sldId="2147483862"/>
            <ac:spMk id="14" creationId="{A5F2CFDE-B75D-4749-88FB-6C36A1CF9DF2}"/>
          </ac:spMkLst>
        </pc:spChg>
        <pc:spChg chg="add mod">
          <ac:chgData name="TEON (Tetiana Onyshchenko)" userId="141dee89-0996-4114-a23a-1a3ecd503b44" providerId="ADAL" clId="{26961134-9833-4CDB-B5CD-2479AC5EAE2D}" dt="2023-01-24T12:28:11.069" v="237" actId="1076"/>
          <ac:spMkLst>
            <pc:docMk/>
            <pc:sldMasterMk cId="2686863112" sldId="2147483862"/>
            <ac:spMk id="16" creationId="{316115F1-26DB-4516-9946-4689CF0EC602}"/>
          </ac:spMkLst>
        </pc:spChg>
        <pc:picChg chg="del mod modCrop">
          <ac:chgData name="TEON (Tetiana Onyshchenko)" userId="141dee89-0996-4114-a23a-1a3ecd503b44" providerId="ADAL" clId="{26961134-9833-4CDB-B5CD-2479AC5EAE2D}" dt="2023-01-24T11:58:01.157" v="66" actId="478"/>
          <ac:picMkLst>
            <pc:docMk/>
            <pc:sldMasterMk cId="2686863112" sldId="2147483862"/>
            <ac:picMk id="4" creationId="{CCB6CA0C-79B5-4515-A1F6-53AB887195AD}"/>
          </ac:picMkLst>
        </pc:picChg>
        <pc:picChg chg="del">
          <ac:chgData name="TEON (Tetiana Onyshchenko)" userId="141dee89-0996-4114-a23a-1a3ecd503b44" providerId="ADAL" clId="{26961134-9833-4CDB-B5CD-2479AC5EAE2D}" dt="2023-01-24T10:00:07.351" v="2" actId="478"/>
          <ac:picMkLst>
            <pc:docMk/>
            <pc:sldMasterMk cId="2686863112" sldId="2147483862"/>
            <ac:picMk id="13" creationId="{043504F3-40A2-4DFC-8B3D-0C4A5C40A69F}"/>
          </ac:picMkLst>
        </pc:picChg>
        <pc:picChg chg="add del mod">
          <ac:chgData name="TEON (Tetiana Onyshchenko)" userId="141dee89-0996-4114-a23a-1a3ecd503b44" providerId="ADAL" clId="{26961134-9833-4CDB-B5CD-2479AC5EAE2D}" dt="2023-01-24T12:07:16.990" v="186" actId="478"/>
          <ac:picMkLst>
            <pc:docMk/>
            <pc:sldMasterMk cId="2686863112" sldId="2147483862"/>
            <ac:picMk id="15" creationId="{CDCEBC79-3B28-41CC-867E-BAE877E1D8A3}"/>
          </ac:picMkLst>
        </pc:picChg>
        <pc:sldLayoutChg chg="addSp delSp modSp mod">
          <pc:chgData name="TEON (Tetiana Onyshchenko)" userId="141dee89-0996-4114-a23a-1a3ecd503b44" providerId="ADAL" clId="{26961134-9833-4CDB-B5CD-2479AC5EAE2D}" dt="2023-01-27T11:46:10.949" v="3565"/>
          <pc:sldLayoutMkLst>
            <pc:docMk/>
            <pc:sldMasterMk cId="2686863112" sldId="2147483862"/>
            <pc:sldLayoutMk cId="1835047629" sldId="2147483863"/>
          </pc:sldLayoutMkLst>
          <pc:spChg chg="add mod">
            <ac:chgData name="TEON (Tetiana Onyshchenko)" userId="141dee89-0996-4114-a23a-1a3ecd503b44" providerId="ADAL" clId="{26961134-9833-4CDB-B5CD-2479AC5EAE2D}" dt="2023-01-27T11:46:10.949" v="3565"/>
            <ac:spMkLst>
              <pc:docMk/>
              <pc:sldMasterMk cId="2686863112" sldId="2147483862"/>
              <pc:sldLayoutMk cId="1835047629" sldId="2147483863"/>
              <ac:spMk id="7" creationId="{94F51840-D42F-4DDF-86CF-98EBD3DA1F79}"/>
            </ac:spMkLst>
          </pc:spChg>
          <pc:spChg chg="del">
            <ac:chgData name="TEON (Tetiana Onyshchenko)" userId="141dee89-0996-4114-a23a-1a3ecd503b44" providerId="ADAL" clId="{26961134-9833-4CDB-B5CD-2479AC5EAE2D}" dt="2023-01-24T12:08:02.581" v="203" actId="478"/>
            <ac:spMkLst>
              <pc:docMk/>
              <pc:sldMasterMk cId="2686863112" sldId="2147483862"/>
              <pc:sldLayoutMk cId="1835047629" sldId="2147483863"/>
              <ac:spMk id="8" creationId="{4765598A-8C75-46BC-928A-CC574E58B09C}"/>
            </ac:spMkLst>
          </pc:spChg>
          <pc:spChg chg="add del mod">
            <ac:chgData name="TEON (Tetiana Onyshchenko)" userId="141dee89-0996-4114-a23a-1a3ecd503b44" providerId="ADAL" clId="{26961134-9833-4CDB-B5CD-2479AC5EAE2D}" dt="2023-01-27T11:46:09.832" v="3564" actId="478"/>
            <ac:spMkLst>
              <pc:docMk/>
              <pc:sldMasterMk cId="2686863112" sldId="2147483862"/>
              <pc:sldLayoutMk cId="1835047629" sldId="2147483863"/>
              <ac:spMk id="9" creationId="{4E6F51DE-9923-48EB-A611-6CDBECDDA31B}"/>
            </ac:spMkLst>
          </pc:spChg>
          <pc:spChg chg="add del mod">
            <ac:chgData name="TEON (Tetiana Onyshchenko)" userId="141dee89-0996-4114-a23a-1a3ecd503b44" providerId="ADAL" clId="{26961134-9833-4CDB-B5CD-2479AC5EAE2D}" dt="2023-01-24T12:08:02.581" v="203" actId="478"/>
            <ac:spMkLst>
              <pc:docMk/>
              <pc:sldMasterMk cId="2686863112" sldId="2147483862"/>
              <pc:sldLayoutMk cId="1835047629" sldId="2147483863"/>
              <ac:spMk id="11" creationId="{D622D354-C74E-4369-A315-5F99D268F272}"/>
            </ac:spMkLst>
          </pc:spChg>
          <pc:spChg chg="add mod">
            <ac:chgData name="TEON (Tetiana Onyshchenko)" userId="141dee89-0996-4114-a23a-1a3ecd503b44" providerId="ADAL" clId="{26961134-9833-4CDB-B5CD-2479AC5EAE2D}" dt="2023-01-24T12:10:20.442" v="226"/>
            <ac:spMkLst>
              <pc:docMk/>
              <pc:sldMasterMk cId="2686863112" sldId="2147483862"/>
              <pc:sldLayoutMk cId="1835047629" sldId="2147483863"/>
              <ac:spMk id="12" creationId="{8B52726A-472B-43C5-9528-EE36DCE7A022}"/>
            </ac:spMkLst>
          </pc:spChg>
          <pc:spChg chg="add mod">
            <ac:chgData name="TEON (Tetiana Onyshchenko)" userId="141dee89-0996-4114-a23a-1a3ecd503b44" providerId="ADAL" clId="{26961134-9833-4CDB-B5CD-2479AC5EAE2D}" dt="2023-01-24T12:28:39.872" v="244" actId="1076"/>
            <ac:spMkLst>
              <pc:docMk/>
              <pc:sldMasterMk cId="2686863112" sldId="2147483862"/>
              <pc:sldLayoutMk cId="1835047629" sldId="2147483863"/>
              <ac:spMk id="13" creationId="{6DCAF387-3C30-47C2-830B-6B84A026DC39}"/>
            </ac:spMkLst>
          </pc:spChg>
          <pc:picChg chg="del">
            <ac:chgData name="TEON (Tetiana Onyshchenko)" userId="141dee89-0996-4114-a23a-1a3ecd503b44" providerId="ADAL" clId="{26961134-9833-4CDB-B5CD-2479AC5EAE2D}" dt="2023-01-24T12:01:28.455" v="108" actId="478"/>
            <ac:picMkLst>
              <pc:docMk/>
              <pc:sldMasterMk cId="2686863112" sldId="2147483862"/>
              <pc:sldLayoutMk cId="1835047629" sldId="2147483863"/>
              <ac:picMk id="7" creationId="{DEB02CF2-B51D-4B12-AFC3-D433F4B84882}"/>
            </ac:picMkLst>
          </pc:picChg>
          <pc:picChg chg="add del mod">
            <ac:chgData name="TEON (Tetiana Onyshchenko)" userId="141dee89-0996-4114-a23a-1a3ecd503b44" providerId="ADAL" clId="{26961134-9833-4CDB-B5CD-2479AC5EAE2D}" dt="2023-01-24T12:08:02.581" v="203" actId="478"/>
            <ac:picMkLst>
              <pc:docMk/>
              <pc:sldMasterMk cId="2686863112" sldId="2147483862"/>
              <pc:sldLayoutMk cId="1835047629" sldId="2147483863"/>
              <ac:picMk id="10" creationId="{D031A27E-2809-42C8-89AC-C5FFDF4B6178}"/>
            </ac:picMkLst>
          </pc:picChg>
          <pc:picChg chg="del mod">
            <ac:chgData name="TEON (Tetiana Onyshchenko)" userId="141dee89-0996-4114-a23a-1a3ecd503b44" providerId="ADAL" clId="{26961134-9833-4CDB-B5CD-2479AC5EAE2D}" dt="2023-01-24T19:31:47.703" v="3102" actId="478"/>
            <ac:picMkLst>
              <pc:docMk/>
              <pc:sldMasterMk cId="2686863112" sldId="2147483862"/>
              <pc:sldLayoutMk cId="1835047629" sldId="2147483863"/>
              <ac:picMk id="25" creationId="{DB2E4F63-59C8-406B-95BE-E74B3035FB76}"/>
            </ac:picMkLst>
          </pc:picChg>
          <pc:picChg chg="del">
            <ac:chgData name="TEON (Tetiana Onyshchenko)" userId="141dee89-0996-4114-a23a-1a3ecd503b44" providerId="ADAL" clId="{26961134-9833-4CDB-B5CD-2479AC5EAE2D}" dt="2023-01-24T10:05:37.661" v="17" actId="478"/>
            <ac:picMkLst>
              <pc:docMk/>
              <pc:sldMasterMk cId="2686863112" sldId="2147483862"/>
              <pc:sldLayoutMk cId="1835047629" sldId="2147483863"/>
              <ac:picMk id="26" creationId="{227C8480-9DD6-4C99-B095-6FBAF257D2BE}"/>
            </ac:picMkLst>
          </pc:picChg>
        </pc:sldLayoutChg>
        <pc:sldLayoutChg chg="addSp delSp modSp mod">
          <pc:chgData name="TEON (Tetiana Onyshchenko)" userId="141dee89-0996-4114-a23a-1a3ecd503b44" providerId="ADAL" clId="{26961134-9833-4CDB-B5CD-2479AC5EAE2D}" dt="2023-01-27T11:46:27.562" v="3572"/>
          <pc:sldLayoutMkLst>
            <pc:docMk/>
            <pc:sldMasterMk cId="2686863112" sldId="2147483862"/>
            <pc:sldLayoutMk cId="354050611" sldId="2147483864"/>
          </pc:sldLayoutMkLst>
          <pc:spChg chg="add mod">
            <ac:chgData name="TEON (Tetiana Onyshchenko)" userId="141dee89-0996-4114-a23a-1a3ecd503b44" providerId="ADAL" clId="{26961134-9833-4CDB-B5CD-2479AC5EAE2D}" dt="2023-01-27T11:46:27.562" v="3572"/>
            <ac:spMkLst>
              <pc:docMk/>
              <pc:sldMasterMk cId="2686863112" sldId="2147483862"/>
              <pc:sldLayoutMk cId="354050611" sldId="2147483864"/>
              <ac:spMk id="7" creationId="{B4ACBB3B-CCE5-412D-9CD8-2EC930F483E0}"/>
            </ac:spMkLst>
          </pc:spChg>
          <pc:spChg chg="del">
            <ac:chgData name="TEON (Tetiana Onyshchenko)" userId="141dee89-0996-4114-a23a-1a3ecd503b44" providerId="ADAL" clId="{26961134-9833-4CDB-B5CD-2479AC5EAE2D}" dt="2023-01-24T12:08:14.474" v="205" actId="478"/>
            <ac:spMkLst>
              <pc:docMk/>
              <pc:sldMasterMk cId="2686863112" sldId="2147483862"/>
              <pc:sldLayoutMk cId="354050611" sldId="2147483864"/>
              <ac:spMk id="7" creationId="{C0042598-F73F-4FE9-8777-1E9FAD2E35F8}"/>
            </ac:spMkLst>
          </pc:spChg>
          <pc:spChg chg="add del mod">
            <ac:chgData name="TEON (Tetiana Onyshchenko)" userId="141dee89-0996-4114-a23a-1a3ecd503b44" providerId="ADAL" clId="{26961134-9833-4CDB-B5CD-2479AC5EAE2D}" dt="2023-01-27T11:46:26.833" v="3571" actId="478"/>
            <ac:spMkLst>
              <pc:docMk/>
              <pc:sldMasterMk cId="2686863112" sldId="2147483862"/>
              <pc:sldLayoutMk cId="354050611" sldId="2147483864"/>
              <ac:spMk id="8" creationId="{A466B974-3398-4127-A2B0-D426669FB9CA}"/>
            </ac:spMkLst>
          </pc:spChg>
          <pc:spChg chg="add del mod">
            <ac:chgData name="TEON (Tetiana Onyshchenko)" userId="141dee89-0996-4114-a23a-1a3ecd503b44" providerId="ADAL" clId="{26961134-9833-4CDB-B5CD-2479AC5EAE2D}" dt="2023-01-24T12:08:14.474" v="205" actId="478"/>
            <ac:spMkLst>
              <pc:docMk/>
              <pc:sldMasterMk cId="2686863112" sldId="2147483862"/>
              <pc:sldLayoutMk cId="354050611" sldId="2147483864"/>
              <ac:spMk id="10" creationId="{89134BB6-71A0-40F6-BDDE-48FEE837A533}"/>
            </ac:spMkLst>
          </pc:spChg>
          <pc:spChg chg="add mod">
            <ac:chgData name="TEON (Tetiana Onyshchenko)" userId="141dee89-0996-4114-a23a-1a3ecd503b44" providerId="ADAL" clId="{26961134-9833-4CDB-B5CD-2479AC5EAE2D}" dt="2023-01-24T12:10:22.837" v="227"/>
            <ac:spMkLst>
              <pc:docMk/>
              <pc:sldMasterMk cId="2686863112" sldId="2147483862"/>
              <pc:sldLayoutMk cId="354050611" sldId="2147483864"/>
              <ac:spMk id="11" creationId="{4FC06DFA-FF2B-4CB7-B8D6-C5D4B028C06F}"/>
            </ac:spMkLst>
          </pc:spChg>
          <pc:spChg chg="add mod">
            <ac:chgData name="TEON (Tetiana Onyshchenko)" userId="141dee89-0996-4114-a23a-1a3ecd503b44" providerId="ADAL" clId="{26961134-9833-4CDB-B5CD-2479AC5EAE2D}" dt="2023-01-24T12:29:01.627" v="248"/>
            <ac:spMkLst>
              <pc:docMk/>
              <pc:sldMasterMk cId="2686863112" sldId="2147483862"/>
              <pc:sldLayoutMk cId="354050611" sldId="2147483864"/>
              <ac:spMk id="12" creationId="{3D1F446E-727D-4B97-8916-A913E289E1EB}"/>
            </ac:spMkLst>
          </pc:spChg>
          <pc:picChg chg="del">
            <ac:chgData name="TEON (Tetiana Onyshchenko)" userId="141dee89-0996-4114-a23a-1a3ecd503b44" providerId="ADAL" clId="{26961134-9833-4CDB-B5CD-2479AC5EAE2D}" dt="2023-01-24T12:01:49.692" v="115" actId="478"/>
            <ac:picMkLst>
              <pc:docMk/>
              <pc:sldMasterMk cId="2686863112" sldId="2147483862"/>
              <pc:sldLayoutMk cId="354050611" sldId="2147483864"/>
              <ac:picMk id="6" creationId="{3E47E195-230C-485B-A7DA-C3B3CE925E8F}"/>
            </ac:picMkLst>
          </pc:picChg>
          <pc:picChg chg="add del mod">
            <ac:chgData name="TEON (Tetiana Onyshchenko)" userId="141dee89-0996-4114-a23a-1a3ecd503b44" providerId="ADAL" clId="{26961134-9833-4CDB-B5CD-2479AC5EAE2D}" dt="2023-01-24T12:08:14.474" v="205" actId="478"/>
            <ac:picMkLst>
              <pc:docMk/>
              <pc:sldMasterMk cId="2686863112" sldId="2147483862"/>
              <pc:sldLayoutMk cId="354050611" sldId="2147483864"/>
              <ac:picMk id="9" creationId="{217778E7-F8E2-4B85-915E-64580941A7E0}"/>
            </ac:picMkLst>
          </pc:picChg>
          <pc:picChg chg="del">
            <ac:chgData name="TEON (Tetiana Onyshchenko)" userId="141dee89-0996-4114-a23a-1a3ecd503b44" providerId="ADAL" clId="{26961134-9833-4CDB-B5CD-2479AC5EAE2D}" dt="2023-01-24T10:05:44.863" v="20" actId="478"/>
            <ac:picMkLst>
              <pc:docMk/>
              <pc:sldMasterMk cId="2686863112" sldId="2147483862"/>
              <pc:sldLayoutMk cId="354050611" sldId="2147483864"/>
              <ac:picMk id="26" creationId="{227C8480-9DD6-4C99-B095-6FBAF257D2BE}"/>
            </ac:picMkLst>
          </pc:picChg>
        </pc:sldLayoutChg>
        <pc:sldLayoutChg chg="addSp delSp modSp mod">
          <pc:chgData name="TEON (Tetiana Onyshchenko)" userId="141dee89-0996-4114-a23a-1a3ecd503b44" providerId="ADAL" clId="{26961134-9833-4CDB-B5CD-2479AC5EAE2D}" dt="2023-01-27T11:46:35.282" v="3576"/>
          <pc:sldLayoutMkLst>
            <pc:docMk/>
            <pc:sldMasterMk cId="2686863112" sldId="2147483862"/>
            <pc:sldLayoutMk cId="584353968" sldId="2147483866"/>
          </pc:sldLayoutMkLst>
          <pc:spChg chg="add mod">
            <ac:chgData name="TEON (Tetiana Onyshchenko)" userId="141dee89-0996-4114-a23a-1a3ecd503b44" providerId="ADAL" clId="{26961134-9833-4CDB-B5CD-2479AC5EAE2D}" dt="2023-01-27T11:46:35.282" v="3576"/>
            <ac:spMkLst>
              <pc:docMk/>
              <pc:sldMasterMk cId="2686863112" sldId="2147483862"/>
              <pc:sldLayoutMk cId="584353968" sldId="2147483866"/>
              <ac:spMk id="8" creationId="{5389E5D5-E444-455D-8CCE-1F697CD460E5}"/>
            </ac:spMkLst>
          </pc:spChg>
          <pc:spChg chg="del">
            <ac:chgData name="TEON (Tetiana Onyshchenko)" userId="141dee89-0996-4114-a23a-1a3ecd503b44" providerId="ADAL" clId="{26961134-9833-4CDB-B5CD-2479AC5EAE2D}" dt="2023-01-24T12:08:30.823" v="208" actId="478"/>
            <ac:spMkLst>
              <pc:docMk/>
              <pc:sldMasterMk cId="2686863112" sldId="2147483862"/>
              <pc:sldLayoutMk cId="584353968" sldId="2147483866"/>
              <ac:spMk id="8" creationId="{999F190D-D334-4FFE-8B12-FE3794C484B7}"/>
            </ac:spMkLst>
          </pc:spChg>
          <pc:spChg chg="add del mod">
            <ac:chgData name="TEON (Tetiana Onyshchenko)" userId="141dee89-0996-4114-a23a-1a3ecd503b44" providerId="ADAL" clId="{26961134-9833-4CDB-B5CD-2479AC5EAE2D}" dt="2023-01-27T11:46:34.796" v="3575" actId="478"/>
            <ac:spMkLst>
              <pc:docMk/>
              <pc:sldMasterMk cId="2686863112" sldId="2147483862"/>
              <pc:sldLayoutMk cId="584353968" sldId="2147483866"/>
              <ac:spMk id="9" creationId="{887C4614-276C-475F-BC0D-4CF4EE723405}"/>
            </ac:spMkLst>
          </pc:spChg>
          <pc:spChg chg="add del mod">
            <ac:chgData name="TEON (Tetiana Onyshchenko)" userId="141dee89-0996-4114-a23a-1a3ecd503b44" providerId="ADAL" clId="{26961134-9833-4CDB-B5CD-2479AC5EAE2D}" dt="2023-01-24T12:08:30.823" v="208" actId="478"/>
            <ac:spMkLst>
              <pc:docMk/>
              <pc:sldMasterMk cId="2686863112" sldId="2147483862"/>
              <pc:sldLayoutMk cId="584353968" sldId="2147483866"/>
              <ac:spMk id="12" creationId="{F9C565E6-4C09-474A-AFCF-64ADD126A644}"/>
            </ac:spMkLst>
          </pc:spChg>
          <pc:spChg chg="add mod">
            <ac:chgData name="TEON (Tetiana Onyshchenko)" userId="141dee89-0996-4114-a23a-1a3ecd503b44" providerId="ADAL" clId="{26961134-9833-4CDB-B5CD-2479AC5EAE2D}" dt="2023-01-24T12:10:29.854" v="229"/>
            <ac:spMkLst>
              <pc:docMk/>
              <pc:sldMasterMk cId="2686863112" sldId="2147483862"/>
              <pc:sldLayoutMk cId="584353968" sldId="2147483866"/>
              <ac:spMk id="13" creationId="{7C7DA0C2-85AE-43AD-90D0-4F339400DB93}"/>
            </ac:spMkLst>
          </pc:spChg>
          <pc:spChg chg="add mod">
            <ac:chgData name="TEON (Tetiana Onyshchenko)" userId="141dee89-0996-4114-a23a-1a3ecd503b44" providerId="ADAL" clId="{26961134-9833-4CDB-B5CD-2479AC5EAE2D}" dt="2023-01-24T12:29:08.303" v="251"/>
            <ac:spMkLst>
              <pc:docMk/>
              <pc:sldMasterMk cId="2686863112" sldId="2147483862"/>
              <pc:sldLayoutMk cId="584353968" sldId="2147483866"/>
              <ac:spMk id="15" creationId="{E2011BE8-61C2-4D57-BBE6-5255E421AFC7}"/>
            </ac:spMkLst>
          </pc:spChg>
          <pc:picChg chg="del">
            <ac:chgData name="TEON (Tetiana Onyshchenko)" userId="141dee89-0996-4114-a23a-1a3ecd503b44" providerId="ADAL" clId="{26961134-9833-4CDB-B5CD-2479AC5EAE2D}" dt="2023-01-24T12:02:02.385" v="118" actId="478"/>
            <ac:picMkLst>
              <pc:docMk/>
              <pc:sldMasterMk cId="2686863112" sldId="2147483862"/>
              <pc:sldLayoutMk cId="584353968" sldId="2147483866"/>
              <ac:picMk id="7" creationId="{FF9A385C-A65A-4690-AFF7-F05A2A2F725B}"/>
            </ac:picMkLst>
          </pc:picChg>
          <pc:picChg chg="del">
            <ac:chgData name="TEON (Tetiana Onyshchenko)" userId="141dee89-0996-4114-a23a-1a3ecd503b44" providerId="ADAL" clId="{26961134-9833-4CDB-B5CD-2479AC5EAE2D}" dt="2023-01-24T10:00:26.480" v="3" actId="478"/>
            <ac:picMkLst>
              <pc:docMk/>
              <pc:sldMasterMk cId="2686863112" sldId="2147483862"/>
              <pc:sldLayoutMk cId="584353968" sldId="2147483866"/>
              <ac:picMk id="10" creationId="{2538E972-8090-46BF-AC19-2946BA41EDCA}"/>
            </ac:picMkLst>
          </pc:picChg>
          <pc:picChg chg="add del mod">
            <ac:chgData name="TEON (Tetiana Onyshchenko)" userId="141dee89-0996-4114-a23a-1a3ecd503b44" providerId="ADAL" clId="{26961134-9833-4CDB-B5CD-2479AC5EAE2D}" dt="2023-01-24T12:08:30.823" v="208" actId="478"/>
            <ac:picMkLst>
              <pc:docMk/>
              <pc:sldMasterMk cId="2686863112" sldId="2147483862"/>
              <pc:sldLayoutMk cId="584353968" sldId="2147483866"/>
              <ac:picMk id="11" creationId="{BBF4648B-2FEA-45D2-9A29-7A7DBB1B8620}"/>
            </ac:picMkLst>
          </pc:picChg>
          <pc:picChg chg="mod ord">
            <ac:chgData name="TEON (Tetiana Onyshchenko)" userId="141dee89-0996-4114-a23a-1a3ecd503b44" providerId="ADAL" clId="{26961134-9833-4CDB-B5CD-2479AC5EAE2D}" dt="2023-01-25T09:02:51.421" v="3214" actId="1076"/>
            <ac:picMkLst>
              <pc:docMk/>
              <pc:sldMasterMk cId="2686863112" sldId="2147483862"/>
              <pc:sldLayoutMk cId="584353968" sldId="2147483866"/>
              <ac:picMk id="14" creationId="{09C87ED2-776B-4F02-9974-B57F5B7920A8}"/>
            </ac:picMkLst>
          </pc:picChg>
        </pc:sldLayoutChg>
        <pc:sldLayoutChg chg="addSp modSp del">
          <pc:chgData name="TEON (Tetiana Onyshchenko)" userId="141dee89-0996-4114-a23a-1a3ecd503b44" providerId="ADAL" clId="{26961134-9833-4CDB-B5CD-2479AC5EAE2D}" dt="2023-01-24T19:31:55.455" v="3105" actId="2696"/>
          <pc:sldLayoutMkLst>
            <pc:docMk/>
            <pc:sldMasterMk cId="2686863112" sldId="2147483862"/>
            <pc:sldLayoutMk cId="2355597195" sldId="2147483867"/>
          </pc:sldLayoutMkLst>
          <pc:spChg chg="add mod">
            <ac:chgData name="TEON (Tetiana Onyshchenko)" userId="141dee89-0996-4114-a23a-1a3ecd503b44" providerId="ADAL" clId="{26961134-9833-4CDB-B5CD-2479AC5EAE2D}" dt="2023-01-24T12:29:05.124" v="250"/>
            <ac:spMkLst>
              <pc:docMk/>
              <pc:sldMasterMk cId="2686863112" sldId="2147483862"/>
              <pc:sldLayoutMk cId="2355597195" sldId="2147483867"/>
              <ac:spMk id="8" creationId="{179E2B41-576F-4795-98A4-A2639D4B1C5D}"/>
            </ac:spMkLst>
          </pc:spChg>
        </pc:sldLayoutChg>
        <pc:sldLayoutChg chg="delSp mod">
          <pc:chgData name="TEON (Tetiana Onyshchenko)" userId="141dee89-0996-4114-a23a-1a3ecd503b44" providerId="ADAL" clId="{26961134-9833-4CDB-B5CD-2479AC5EAE2D}" dt="2023-01-24T12:02:14.137" v="122" actId="478"/>
          <pc:sldLayoutMkLst>
            <pc:docMk/>
            <pc:sldMasterMk cId="2686863112" sldId="2147483862"/>
            <pc:sldLayoutMk cId="3641838300" sldId="2147483869"/>
          </pc:sldLayoutMkLst>
          <pc:spChg chg="del">
            <ac:chgData name="TEON (Tetiana Onyshchenko)" userId="141dee89-0996-4114-a23a-1a3ecd503b44" providerId="ADAL" clId="{26961134-9833-4CDB-B5CD-2479AC5EAE2D}" dt="2023-01-24T12:02:11.942" v="121" actId="478"/>
            <ac:spMkLst>
              <pc:docMk/>
              <pc:sldMasterMk cId="2686863112" sldId="2147483862"/>
              <pc:sldLayoutMk cId="3641838300" sldId="2147483869"/>
              <ac:spMk id="5" creationId="{DC5FCBD9-AF53-4D9D-9369-3166EDE8AF9D}"/>
            </ac:spMkLst>
          </pc:spChg>
          <pc:spChg chg="del">
            <ac:chgData name="TEON (Tetiana Onyshchenko)" userId="141dee89-0996-4114-a23a-1a3ecd503b44" providerId="ADAL" clId="{26961134-9833-4CDB-B5CD-2479AC5EAE2D}" dt="2023-01-24T12:02:14.137" v="122" actId="478"/>
            <ac:spMkLst>
              <pc:docMk/>
              <pc:sldMasterMk cId="2686863112" sldId="2147483862"/>
              <pc:sldLayoutMk cId="3641838300" sldId="2147483869"/>
              <ac:spMk id="6" creationId="{738F61BE-F181-46D7-8494-F101D003787A}"/>
            </ac:spMkLst>
          </pc:spChg>
        </pc:sldLayoutChg>
        <pc:sldLayoutChg chg="delSp del mod">
          <pc:chgData name="TEON (Tetiana Onyshchenko)" userId="141dee89-0996-4114-a23a-1a3ecd503b44" providerId="ADAL" clId="{26961134-9833-4CDB-B5CD-2479AC5EAE2D}" dt="2023-01-27T11:46:52.109" v="3579" actId="2696"/>
          <pc:sldLayoutMkLst>
            <pc:docMk/>
            <pc:sldMasterMk cId="2686863112" sldId="2147483862"/>
            <pc:sldLayoutMk cId="4165350649" sldId="2147483870"/>
          </pc:sldLayoutMkLst>
          <pc:spChg chg="del">
            <ac:chgData name="TEON (Tetiana Onyshchenko)" userId="141dee89-0996-4114-a23a-1a3ecd503b44" providerId="ADAL" clId="{26961134-9833-4CDB-B5CD-2479AC5EAE2D}" dt="2023-01-24T12:02:43.029" v="128" actId="478"/>
            <ac:spMkLst>
              <pc:docMk/>
              <pc:sldMasterMk cId="2686863112" sldId="2147483862"/>
              <pc:sldLayoutMk cId="4165350649" sldId="2147483870"/>
              <ac:spMk id="12" creationId="{3BD5458E-EF5C-4D81-B154-AF80D696EC04}"/>
            </ac:spMkLst>
          </pc:spChg>
        </pc:sldLayoutChg>
        <pc:sldLayoutChg chg="addSp delSp modSp mod">
          <pc:chgData name="TEON (Tetiana Onyshchenko)" userId="141dee89-0996-4114-a23a-1a3ecd503b44" providerId="ADAL" clId="{26961134-9833-4CDB-B5CD-2479AC5EAE2D}" dt="2023-01-24T12:28:14.079" v="238" actId="478"/>
          <pc:sldLayoutMkLst>
            <pc:docMk/>
            <pc:sldMasterMk cId="2686863112" sldId="2147483862"/>
            <pc:sldLayoutMk cId="2335637794" sldId="2147483871"/>
          </pc:sldLayoutMkLst>
          <pc:spChg chg="del mod">
            <ac:chgData name="TEON (Tetiana Onyshchenko)" userId="141dee89-0996-4114-a23a-1a3ecd503b44" providerId="ADAL" clId="{26961134-9833-4CDB-B5CD-2479AC5EAE2D}" dt="2023-01-24T12:01:13.518" v="104" actId="478"/>
            <ac:spMkLst>
              <pc:docMk/>
              <pc:sldMasterMk cId="2686863112" sldId="2147483862"/>
              <pc:sldLayoutMk cId="2335637794" sldId="2147483871"/>
              <ac:spMk id="2" creationId="{236B1FA2-8AE1-45D7-B870-1D8BEBA36430}"/>
            </ac:spMkLst>
          </pc:spChg>
          <pc:spChg chg="add del mod">
            <ac:chgData name="TEON (Tetiana Onyshchenko)" userId="141dee89-0996-4114-a23a-1a3ecd503b44" providerId="ADAL" clId="{26961134-9833-4CDB-B5CD-2479AC5EAE2D}" dt="2023-01-24T12:28:14.079" v="238" actId="478"/>
            <ac:spMkLst>
              <pc:docMk/>
              <pc:sldMasterMk cId="2686863112" sldId="2147483862"/>
              <pc:sldLayoutMk cId="2335637794" sldId="2147483871"/>
              <ac:spMk id="11" creationId="{4FEFE27D-2C12-4511-91AA-B177930D1A90}"/>
            </ac:spMkLst>
          </pc:spChg>
          <pc:picChg chg="del">
            <ac:chgData name="TEON (Tetiana Onyshchenko)" userId="141dee89-0996-4114-a23a-1a3ecd503b44" providerId="ADAL" clId="{26961134-9833-4CDB-B5CD-2479AC5EAE2D}" dt="2023-01-24T09:59:57.908" v="0" actId="478"/>
            <ac:picMkLst>
              <pc:docMk/>
              <pc:sldMasterMk cId="2686863112" sldId="2147483862"/>
              <pc:sldLayoutMk cId="2335637794" sldId="2147483871"/>
              <ac:picMk id="8" creationId="{41FBF53B-A526-4CF1-8DDC-2EB6EAD229C8}"/>
            </ac:picMkLst>
          </pc:picChg>
          <pc:picChg chg="del">
            <ac:chgData name="TEON (Tetiana Onyshchenko)" userId="141dee89-0996-4114-a23a-1a3ecd503b44" providerId="ADAL" clId="{26961134-9833-4CDB-B5CD-2479AC5EAE2D}" dt="2023-01-24T10:00:01.283" v="1" actId="478"/>
            <ac:picMkLst>
              <pc:docMk/>
              <pc:sldMasterMk cId="2686863112" sldId="2147483862"/>
              <pc:sldLayoutMk cId="2335637794" sldId="2147483871"/>
              <ac:picMk id="9" creationId="{490D8302-958D-4AE1-B313-CDF26B407CA4}"/>
            </ac:picMkLst>
          </pc:picChg>
          <pc:picChg chg="del mod modCrop">
            <ac:chgData name="TEON (Tetiana Onyshchenko)" userId="141dee89-0996-4114-a23a-1a3ecd503b44" providerId="ADAL" clId="{26961134-9833-4CDB-B5CD-2479AC5EAE2D}" dt="2023-01-24T11:57:53.407" v="65" actId="478"/>
            <ac:picMkLst>
              <pc:docMk/>
              <pc:sldMasterMk cId="2686863112" sldId="2147483862"/>
              <pc:sldLayoutMk cId="2335637794" sldId="2147483871"/>
              <ac:picMk id="10" creationId="{40211A11-21C4-4B6F-8FEC-A6284DFEB5C1}"/>
            </ac:picMkLst>
          </pc:picChg>
        </pc:sldLayoutChg>
        <pc:sldLayoutChg chg="del">
          <pc:chgData name="TEON (Tetiana Onyshchenko)" userId="141dee89-0996-4114-a23a-1a3ecd503b44" providerId="ADAL" clId="{26961134-9833-4CDB-B5CD-2479AC5EAE2D}" dt="2023-01-27T11:46:45.740" v="3577" actId="2696"/>
          <pc:sldLayoutMkLst>
            <pc:docMk/>
            <pc:sldMasterMk cId="2686863112" sldId="2147483862"/>
            <pc:sldLayoutMk cId="3540311814" sldId="2147483872"/>
          </pc:sldLayoutMkLst>
        </pc:sldLayoutChg>
        <pc:sldLayoutChg chg="addSp delSp modSp del mod">
          <pc:chgData name="TEON (Tetiana Onyshchenko)" userId="141dee89-0996-4114-a23a-1a3ecd503b44" providerId="ADAL" clId="{26961134-9833-4CDB-B5CD-2479AC5EAE2D}" dt="2023-01-24T19:31:44.431" v="3101" actId="2696"/>
          <pc:sldLayoutMkLst>
            <pc:docMk/>
            <pc:sldMasterMk cId="2686863112" sldId="2147483862"/>
            <pc:sldLayoutMk cId="4217567783" sldId="2147483873"/>
          </pc:sldLayoutMkLst>
          <pc:spChg chg="del">
            <ac:chgData name="TEON (Tetiana Onyshchenko)" userId="141dee89-0996-4114-a23a-1a3ecd503b44" providerId="ADAL" clId="{26961134-9833-4CDB-B5CD-2479AC5EAE2D}" dt="2023-01-24T12:07:56.044" v="200" actId="478"/>
            <ac:spMkLst>
              <pc:docMk/>
              <pc:sldMasterMk cId="2686863112" sldId="2147483862"/>
              <pc:sldLayoutMk cId="4217567783" sldId="2147483873"/>
              <ac:spMk id="11" creationId="{CDB6C469-6087-421C-9E04-DA8577200A5C}"/>
            </ac:spMkLst>
          </pc:spChg>
          <pc:spChg chg="add del mod">
            <ac:chgData name="TEON (Tetiana Onyshchenko)" userId="141dee89-0996-4114-a23a-1a3ecd503b44" providerId="ADAL" clId="{26961134-9833-4CDB-B5CD-2479AC5EAE2D}" dt="2023-01-24T12:07:56.044" v="200" actId="478"/>
            <ac:spMkLst>
              <pc:docMk/>
              <pc:sldMasterMk cId="2686863112" sldId="2147483862"/>
              <pc:sldLayoutMk cId="4217567783" sldId="2147483873"/>
              <ac:spMk id="14" creationId="{0B3AA1F3-BE8C-4CF7-BFB6-196D77ABBC81}"/>
            </ac:spMkLst>
          </pc:spChg>
          <pc:spChg chg="add mod">
            <ac:chgData name="TEON (Tetiana Onyshchenko)" userId="141dee89-0996-4114-a23a-1a3ecd503b44" providerId="ADAL" clId="{26961134-9833-4CDB-B5CD-2479AC5EAE2D}" dt="2023-01-24T12:28:30.436" v="242" actId="1076"/>
            <ac:spMkLst>
              <pc:docMk/>
              <pc:sldMasterMk cId="2686863112" sldId="2147483862"/>
              <pc:sldLayoutMk cId="4217567783" sldId="2147483873"/>
              <ac:spMk id="15" creationId="{56CE0E84-D4CF-424A-BD28-AB3E548BEB75}"/>
            </ac:spMkLst>
          </pc:spChg>
          <pc:picChg chg="del">
            <ac:chgData name="TEON (Tetiana Onyshchenko)" userId="141dee89-0996-4114-a23a-1a3ecd503b44" providerId="ADAL" clId="{26961134-9833-4CDB-B5CD-2479AC5EAE2D}" dt="2023-01-24T12:01:21.745" v="106" actId="478"/>
            <ac:picMkLst>
              <pc:docMk/>
              <pc:sldMasterMk cId="2686863112" sldId="2147483862"/>
              <pc:sldLayoutMk cId="4217567783" sldId="2147483873"/>
              <ac:picMk id="9" creationId="{5DF61966-22C5-4A00-8EB4-52795AED2B27}"/>
            </ac:picMkLst>
          </pc:picChg>
          <pc:picChg chg="add del mod">
            <ac:chgData name="TEON (Tetiana Onyshchenko)" userId="141dee89-0996-4114-a23a-1a3ecd503b44" providerId="ADAL" clId="{26961134-9833-4CDB-B5CD-2479AC5EAE2D}" dt="2023-01-24T12:07:56.044" v="200" actId="478"/>
            <ac:picMkLst>
              <pc:docMk/>
              <pc:sldMasterMk cId="2686863112" sldId="2147483862"/>
              <pc:sldLayoutMk cId="4217567783" sldId="2147483873"/>
              <ac:picMk id="13" creationId="{50F6CAFA-E377-40DD-9CBB-AE9EF2D8A7F1}"/>
            </ac:picMkLst>
          </pc:picChg>
        </pc:sldLayoutChg>
        <pc:sldLayoutChg chg="addSp delSp modSp mod">
          <pc:chgData name="TEON (Tetiana Onyshchenko)" userId="141dee89-0996-4114-a23a-1a3ecd503b44" providerId="ADAL" clId="{26961134-9833-4CDB-B5CD-2479AC5EAE2D}" dt="2023-01-27T11:46:19.780" v="3568"/>
          <pc:sldLayoutMkLst>
            <pc:docMk/>
            <pc:sldMasterMk cId="2686863112" sldId="2147483862"/>
            <pc:sldLayoutMk cId="2012710965" sldId="2147483874"/>
          </pc:sldLayoutMkLst>
          <pc:spChg chg="add mod">
            <ac:chgData name="TEON (Tetiana Onyshchenko)" userId="141dee89-0996-4114-a23a-1a3ecd503b44" providerId="ADAL" clId="{26961134-9833-4CDB-B5CD-2479AC5EAE2D}" dt="2023-01-27T11:46:19.780" v="3568"/>
            <ac:spMkLst>
              <pc:docMk/>
              <pc:sldMasterMk cId="2686863112" sldId="2147483862"/>
              <pc:sldLayoutMk cId="2012710965" sldId="2147483874"/>
              <ac:spMk id="7" creationId="{A52FFE14-36BD-44B0-9410-FD36474DE542}"/>
            </ac:spMkLst>
          </pc:spChg>
          <pc:spChg chg="del">
            <ac:chgData name="TEON (Tetiana Onyshchenko)" userId="141dee89-0996-4114-a23a-1a3ecd503b44" providerId="ADAL" clId="{26961134-9833-4CDB-B5CD-2479AC5EAE2D}" dt="2023-01-24T12:07:57.928" v="201" actId="478"/>
            <ac:spMkLst>
              <pc:docMk/>
              <pc:sldMasterMk cId="2686863112" sldId="2147483862"/>
              <pc:sldLayoutMk cId="2012710965" sldId="2147483874"/>
              <ac:spMk id="8" creationId="{4BDECF1F-D2F8-4101-8F32-72488303826E}"/>
            </ac:spMkLst>
          </pc:spChg>
          <pc:spChg chg="add del mod">
            <ac:chgData name="TEON (Tetiana Onyshchenko)" userId="141dee89-0996-4114-a23a-1a3ecd503b44" providerId="ADAL" clId="{26961134-9833-4CDB-B5CD-2479AC5EAE2D}" dt="2023-01-27T11:46:18.828" v="3567" actId="478"/>
            <ac:spMkLst>
              <pc:docMk/>
              <pc:sldMasterMk cId="2686863112" sldId="2147483862"/>
              <pc:sldLayoutMk cId="2012710965" sldId="2147483874"/>
              <ac:spMk id="9" creationId="{DAD96044-611B-4E11-B563-80C1D72CD177}"/>
            </ac:spMkLst>
          </pc:spChg>
          <pc:spChg chg="add del mod">
            <ac:chgData name="TEON (Tetiana Onyshchenko)" userId="141dee89-0996-4114-a23a-1a3ecd503b44" providerId="ADAL" clId="{26961134-9833-4CDB-B5CD-2479AC5EAE2D}" dt="2023-01-24T12:07:57.928" v="201" actId="478"/>
            <ac:spMkLst>
              <pc:docMk/>
              <pc:sldMasterMk cId="2686863112" sldId="2147483862"/>
              <pc:sldLayoutMk cId="2012710965" sldId="2147483874"/>
              <ac:spMk id="11" creationId="{52388271-9D8F-4646-B703-3DD4E0883942}"/>
            </ac:spMkLst>
          </pc:spChg>
          <pc:spChg chg="add mod">
            <ac:chgData name="TEON (Tetiana Onyshchenko)" userId="141dee89-0996-4114-a23a-1a3ecd503b44" providerId="ADAL" clId="{26961134-9833-4CDB-B5CD-2479AC5EAE2D}" dt="2023-01-24T12:10:18.721" v="225"/>
            <ac:spMkLst>
              <pc:docMk/>
              <pc:sldMasterMk cId="2686863112" sldId="2147483862"/>
              <pc:sldLayoutMk cId="2012710965" sldId="2147483874"/>
              <ac:spMk id="12" creationId="{466057EA-A19F-4497-888A-1C314B2F5E26}"/>
            </ac:spMkLst>
          </pc:spChg>
          <pc:spChg chg="add mod">
            <ac:chgData name="TEON (Tetiana Onyshchenko)" userId="141dee89-0996-4114-a23a-1a3ecd503b44" providerId="ADAL" clId="{26961134-9833-4CDB-B5CD-2479AC5EAE2D}" dt="2023-01-24T12:28:56.468" v="246" actId="1076"/>
            <ac:spMkLst>
              <pc:docMk/>
              <pc:sldMasterMk cId="2686863112" sldId="2147483862"/>
              <pc:sldLayoutMk cId="2012710965" sldId="2147483874"/>
              <ac:spMk id="13" creationId="{A26BC4DD-6FAF-4880-B63B-80FAEF118404}"/>
            </ac:spMkLst>
          </pc:spChg>
          <pc:picChg chg="del">
            <ac:chgData name="TEON (Tetiana Onyshchenko)" userId="141dee89-0996-4114-a23a-1a3ecd503b44" providerId="ADAL" clId="{26961134-9833-4CDB-B5CD-2479AC5EAE2D}" dt="2023-01-24T19:31:50.558" v="3103" actId="478"/>
            <ac:picMkLst>
              <pc:docMk/>
              <pc:sldMasterMk cId="2686863112" sldId="2147483862"/>
              <pc:sldLayoutMk cId="2012710965" sldId="2147483874"/>
              <ac:picMk id="6" creationId="{0BFF84C7-E4CA-4BA0-ACF8-7CF190118889}"/>
            </ac:picMkLst>
          </pc:picChg>
          <pc:picChg chg="del">
            <ac:chgData name="TEON (Tetiana Onyshchenko)" userId="141dee89-0996-4114-a23a-1a3ecd503b44" providerId="ADAL" clId="{26961134-9833-4CDB-B5CD-2479AC5EAE2D}" dt="2023-01-24T12:01:36.272" v="110" actId="478"/>
            <ac:picMkLst>
              <pc:docMk/>
              <pc:sldMasterMk cId="2686863112" sldId="2147483862"/>
              <pc:sldLayoutMk cId="2012710965" sldId="2147483874"/>
              <ac:picMk id="7" creationId="{F5F16969-17C0-4446-A312-3EFB338EEFE3}"/>
            </ac:picMkLst>
          </pc:picChg>
          <pc:picChg chg="add del mod">
            <ac:chgData name="TEON (Tetiana Onyshchenko)" userId="141dee89-0996-4114-a23a-1a3ecd503b44" providerId="ADAL" clId="{26961134-9833-4CDB-B5CD-2479AC5EAE2D}" dt="2023-01-24T12:07:57.928" v="201" actId="478"/>
            <ac:picMkLst>
              <pc:docMk/>
              <pc:sldMasterMk cId="2686863112" sldId="2147483862"/>
              <pc:sldLayoutMk cId="2012710965" sldId="2147483874"/>
              <ac:picMk id="10" creationId="{7D38123E-DA98-46BA-B617-324A7E5EEF84}"/>
            </ac:picMkLst>
          </pc:picChg>
          <pc:picChg chg="del">
            <ac:chgData name="TEON (Tetiana Onyshchenko)" userId="141dee89-0996-4114-a23a-1a3ecd503b44" providerId="ADAL" clId="{26961134-9833-4CDB-B5CD-2479AC5EAE2D}" dt="2023-01-24T10:05:41.453" v="18" actId="478"/>
            <ac:picMkLst>
              <pc:docMk/>
              <pc:sldMasterMk cId="2686863112" sldId="2147483862"/>
              <pc:sldLayoutMk cId="2012710965" sldId="2147483874"/>
              <ac:picMk id="26" creationId="{227C8480-9DD6-4C99-B095-6FBAF257D2BE}"/>
            </ac:picMkLst>
          </pc:picChg>
        </pc:sldLayoutChg>
        <pc:sldLayoutChg chg="addSp delSp modSp mod">
          <pc:chgData name="TEON (Tetiana Onyshchenko)" userId="141dee89-0996-4114-a23a-1a3ecd503b44" providerId="ADAL" clId="{26961134-9833-4CDB-B5CD-2479AC5EAE2D}" dt="2023-01-27T11:46:23.752" v="3570"/>
          <pc:sldLayoutMkLst>
            <pc:docMk/>
            <pc:sldMasterMk cId="2686863112" sldId="2147483862"/>
            <pc:sldLayoutMk cId="3852468993" sldId="2147483875"/>
          </pc:sldLayoutMkLst>
          <pc:spChg chg="add mod">
            <ac:chgData name="TEON (Tetiana Onyshchenko)" userId="141dee89-0996-4114-a23a-1a3ecd503b44" providerId="ADAL" clId="{26961134-9833-4CDB-B5CD-2479AC5EAE2D}" dt="2023-01-27T11:46:23.752" v="3570"/>
            <ac:spMkLst>
              <pc:docMk/>
              <pc:sldMasterMk cId="2686863112" sldId="2147483862"/>
              <pc:sldLayoutMk cId="3852468993" sldId="2147483875"/>
              <ac:spMk id="7" creationId="{F0FDFA7E-03EE-4CA8-9771-13A9ED91BC11}"/>
            </ac:spMkLst>
          </pc:spChg>
          <pc:spChg chg="del">
            <ac:chgData name="TEON (Tetiana Onyshchenko)" userId="141dee89-0996-4114-a23a-1a3ecd503b44" providerId="ADAL" clId="{26961134-9833-4CDB-B5CD-2479AC5EAE2D}" dt="2023-01-24T12:01:43.238" v="112" actId="478"/>
            <ac:spMkLst>
              <pc:docMk/>
              <pc:sldMasterMk cId="2686863112" sldId="2147483862"/>
              <pc:sldLayoutMk cId="3852468993" sldId="2147483875"/>
              <ac:spMk id="8" creationId="{AA0D4E58-4919-4C2E-B624-2B08B97C8C53}"/>
            </ac:spMkLst>
          </pc:spChg>
          <pc:spChg chg="add del mod">
            <ac:chgData name="TEON (Tetiana Onyshchenko)" userId="141dee89-0996-4114-a23a-1a3ecd503b44" providerId="ADAL" clId="{26961134-9833-4CDB-B5CD-2479AC5EAE2D}" dt="2023-01-27T11:46:23.035" v="3569" actId="478"/>
            <ac:spMkLst>
              <pc:docMk/>
              <pc:sldMasterMk cId="2686863112" sldId="2147483862"/>
              <pc:sldLayoutMk cId="3852468993" sldId="2147483875"/>
              <ac:spMk id="10" creationId="{110BD67D-2B5C-4C76-BE4C-2B709CDE74F6}"/>
            </ac:spMkLst>
          </pc:spChg>
          <pc:spChg chg="add del mod">
            <ac:chgData name="TEON (Tetiana Onyshchenko)" userId="141dee89-0996-4114-a23a-1a3ecd503b44" providerId="ADAL" clId="{26961134-9833-4CDB-B5CD-2479AC5EAE2D}" dt="2023-01-24T12:08:05.722" v="204" actId="478"/>
            <ac:spMkLst>
              <pc:docMk/>
              <pc:sldMasterMk cId="2686863112" sldId="2147483862"/>
              <pc:sldLayoutMk cId="3852468993" sldId="2147483875"/>
              <ac:spMk id="12" creationId="{931FA65D-03B6-4346-8F75-723633E44D57}"/>
            </ac:spMkLst>
          </pc:spChg>
          <pc:spChg chg="add mod">
            <ac:chgData name="TEON (Tetiana Onyshchenko)" userId="141dee89-0996-4114-a23a-1a3ecd503b44" providerId="ADAL" clId="{26961134-9833-4CDB-B5CD-2479AC5EAE2D}" dt="2023-01-24T12:10:16.800" v="224"/>
            <ac:spMkLst>
              <pc:docMk/>
              <pc:sldMasterMk cId="2686863112" sldId="2147483862"/>
              <pc:sldLayoutMk cId="3852468993" sldId="2147483875"/>
              <ac:spMk id="13" creationId="{83844205-5BDB-4266-A6C2-088D181AE565}"/>
            </ac:spMkLst>
          </pc:spChg>
          <pc:spChg chg="add mod">
            <ac:chgData name="TEON (Tetiana Onyshchenko)" userId="141dee89-0996-4114-a23a-1a3ecd503b44" providerId="ADAL" clId="{26961134-9833-4CDB-B5CD-2479AC5EAE2D}" dt="2023-01-24T12:29:00" v="247"/>
            <ac:spMkLst>
              <pc:docMk/>
              <pc:sldMasterMk cId="2686863112" sldId="2147483862"/>
              <pc:sldLayoutMk cId="3852468993" sldId="2147483875"/>
              <ac:spMk id="14" creationId="{2166DE9D-1462-430A-8A78-669F72C2795A}"/>
            </ac:spMkLst>
          </pc:spChg>
          <pc:picChg chg="del">
            <ac:chgData name="TEON (Tetiana Onyshchenko)" userId="141dee89-0996-4114-a23a-1a3ecd503b44" providerId="ADAL" clId="{26961134-9833-4CDB-B5CD-2479AC5EAE2D}" dt="2023-01-24T19:31:52.594" v="3104" actId="478"/>
            <ac:picMkLst>
              <pc:docMk/>
              <pc:sldMasterMk cId="2686863112" sldId="2147483862"/>
              <pc:sldLayoutMk cId="3852468993" sldId="2147483875"/>
              <ac:picMk id="7" creationId="{0C9895A8-1D04-49EB-BAB0-5E7F378C6BA4}"/>
            </ac:picMkLst>
          </pc:picChg>
          <pc:picChg chg="del">
            <ac:chgData name="TEON (Tetiana Onyshchenko)" userId="141dee89-0996-4114-a23a-1a3ecd503b44" providerId="ADAL" clId="{26961134-9833-4CDB-B5CD-2479AC5EAE2D}" dt="2023-01-24T12:01:44.009" v="113" actId="478"/>
            <ac:picMkLst>
              <pc:docMk/>
              <pc:sldMasterMk cId="2686863112" sldId="2147483862"/>
              <pc:sldLayoutMk cId="3852468993" sldId="2147483875"/>
              <ac:picMk id="9" creationId="{ADC55200-4D6F-4B2E-942E-12B7E2DEC7FF}"/>
            </ac:picMkLst>
          </pc:picChg>
          <pc:picChg chg="add del mod">
            <ac:chgData name="TEON (Tetiana Onyshchenko)" userId="141dee89-0996-4114-a23a-1a3ecd503b44" providerId="ADAL" clId="{26961134-9833-4CDB-B5CD-2479AC5EAE2D}" dt="2023-01-24T12:08:05.722" v="204" actId="478"/>
            <ac:picMkLst>
              <pc:docMk/>
              <pc:sldMasterMk cId="2686863112" sldId="2147483862"/>
              <pc:sldLayoutMk cId="3852468993" sldId="2147483875"/>
              <ac:picMk id="11" creationId="{C470F5DA-5170-47D4-A4E7-EC004B1F3A8D}"/>
            </ac:picMkLst>
          </pc:picChg>
          <pc:picChg chg="del">
            <ac:chgData name="TEON (Tetiana Onyshchenko)" userId="141dee89-0996-4114-a23a-1a3ecd503b44" providerId="ADAL" clId="{26961134-9833-4CDB-B5CD-2479AC5EAE2D}" dt="2023-01-24T10:05:42.957" v="19" actId="478"/>
            <ac:picMkLst>
              <pc:docMk/>
              <pc:sldMasterMk cId="2686863112" sldId="2147483862"/>
              <pc:sldLayoutMk cId="3852468993" sldId="2147483875"/>
              <ac:picMk id="26" creationId="{227C8480-9DD6-4C99-B095-6FBAF257D2BE}"/>
            </ac:picMkLst>
          </pc:picChg>
        </pc:sldLayoutChg>
        <pc:sldLayoutChg chg="addSp modSp del mod">
          <pc:chgData name="TEON (Tetiana Onyshchenko)" userId="141dee89-0996-4114-a23a-1a3ecd503b44" providerId="ADAL" clId="{26961134-9833-4CDB-B5CD-2479AC5EAE2D}" dt="2023-01-27T11:46:50.536" v="3578" actId="2696"/>
          <pc:sldLayoutMkLst>
            <pc:docMk/>
            <pc:sldMasterMk cId="2686863112" sldId="2147483862"/>
            <pc:sldLayoutMk cId="2706259838" sldId="2147483876"/>
          </pc:sldLayoutMkLst>
          <pc:spChg chg="add mod">
            <ac:chgData name="TEON (Tetiana Onyshchenko)" userId="141dee89-0996-4114-a23a-1a3ecd503b44" providerId="ADAL" clId="{26961134-9833-4CDB-B5CD-2479AC5EAE2D}" dt="2023-01-24T12:08:43.956" v="209" actId="1076"/>
            <ac:spMkLst>
              <pc:docMk/>
              <pc:sldMasterMk cId="2686863112" sldId="2147483862"/>
              <pc:sldLayoutMk cId="2706259838" sldId="2147483876"/>
              <ac:spMk id="7" creationId="{FF25A656-DC1A-4E1B-89CC-6A30F4F3DA68}"/>
            </ac:spMkLst>
          </pc:spChg>
          <pc:spChg chg="add mod">
            <ac:chgData name="TEON (Tetiana Onyshchenko)" userId="141dee89-0996-4114-a23a-1a3ecd503b44" providerId="ADAL" clId="{26961134-9833-4CDB-B5CD-2479AC5EAE2D}" dt="2023-01-24T12:29:13.213" v="252"/>
            <ac:spMkLst>
              <pc:docMk/>
              <pc:sldMasterMk cId="2686863112" sldId="2147483862"/>
              <pc:sldLayoutMk cId="2706259838" sldId="2147483876"/>
              <ac:spMk id="8" creationId="{7B9B0EDC-B409-462D-9D50-DAAD71A3ADE2}"/>
            </ac:spMkLst>
          </pc:spChg>
        </pc:sldLayoutChg>
        <pc:sldLayoutChg chg="addSp delSp modSp del mod">
          <pc:chgData name="TEON (Tetiana Onyshchenko)" userId="141dee89-0996-4114-a23a-1a3ecd503b44" providerId="ADAL" clId="{26961134-9833-4CDB-B5CD-2479AC5EAE2D}" dt="2023-01-24T19:31:43.360" v="3100" actId="2696"/>
          <pc:sldLayoutMkLst>
            <pc:docMk/>
            <pc:sldMasterMk cId="2686863112" sldId="2147483862"/>
            <pc:sldLayoutMk cId="2300397072" sldId="2147483879"/>
          </pc:sldLayoutMkLst>
          <pc:spChg chg="del">
            <ac:chgData name="TEON (Tetiana Onyshchenko)" userId="141dee89-0996-4114-a23a-1a3ecd503b44" providerId="ADAL" clId="{26961134-9833-4CDB-B5CD-2479AC5EAE2D}" dt="2023-01-24T12:07:51.958" v="197" actId="478"/>
            <ac:spMkLst>
              <pc:docMk/>
              <pc:sldMasterMk cId="2686863112" sldId="2147483862"/>
              <pc:sldLayoutMk cId="2300397072" sldId="2147483879"/>
              <ac:spMk id="12" creationId="{7B46B5D7-94B2-470C-97E0-7D2DE35451FA}"/>
            </ac:spMkLst>
          </pc:spChg>
          <pc:spChg chg="add del mod">
            <ac:chgData name="TEON (Tetiana Onyshchenko)" userId="141dee89-0996-4114-a23a-1a3ecd503b44" providerId="ADAL" clId="{26961134-9833-4CDB-B5CD-2479AC5EAE2D}" dt="2023-01-24T12:07:53.996" v="199" actId="478"/>
            <ac:spMkLst>
              <pc:docMk/>
              <pc:sldMasterMk cId="2686863112" sldId="2147483862"/>
              <pc:sldLayoutMk cId="2300397072" sldId="2147483879"/>
              <ac:spMk id="14" creationId="{1190343E-4387-469F-A6BA-3C6AD00E63D9}"/>
            </ac:spMkLst>
          </pc:spChg>
          <pc:spChg chg="add mod">
            <ac:chgData name="TEON (Tetiana Onyshchenko)" userId="141dee89-0996-4114-a23a-1a3ecd503b44" providerId="ADAL" clId="{26961134-9833-4CDB-B5CD-2479AC5EAE2D}" dt="2023-01-24T12:28:22.456" v="240" actId="1076"/>
            <ac:spMkLst>
              <pc:docMk/>
              <pc:sldMasterMk cId="2686863112" sldId="2147483862"/>
              <pc:sldLayoutMk cId="2300397072" sldId="2147483879"/>
              <ac:spMk id="15" creationId="{CBAC1459-0694-4967-9228-1A8C6ABAA101}"/>
            </ac:spMkLst>
          </pc:spChg>
          <pc:picChg chg="del">
            <ac:chgData name="TEON (Tetiana Onyshchenko)" userId="141dee89-0996-4114-a23a-1a3ecd503b44" providerId="ADAL" clId="{26961134-9833-4CDB-B5CD-2479AC5EAE2D}" dt="2023-01-24T12:07:52.730" v="198" actId="478"/>
            <ac:picMkLst>
              <pc:docMk/>
              <pc:sldMasterMk cId="2686863112" sldId="2147483862"/>
              <pc:sldLayoutMk cId="2300397072" sldId="2147483879"/>
              <ac:picMk id="10" creationId="{FC6D3D81-7575-4967-8BEA-7D736CEE15CF}"/>
            </ac:picMkLst>
          </pc:picChg>
          <pc:picChg chg="add del mod">
            <ac:chgData name="TEON (Tetiana Onyshchenko)" userId="141dee89-0996-4114-a23a-1a3ecd503b44" providerId="ADAL" clId="{26961134-9833-4CDB-B5CD-2479AC5EAE2D}" dt="2023-01-24T12:07:51.071" v="196" actId="478"/>
            <ac:picMkLst>
              <pc:docMk/>
              <pc:sldMasterMk cId="2686863112" sldId="2147483862"/>
              <pc:sldLayoutMk cId="2300397072" sldId="2147483879"/>
              <ac:picMk id="13" creationId="{059D3A4A-D95F-4C96-9E6B-5B199FC10188}"/>
            </ac:picMkLst>
          </pc:picChg>
        </pc:sldLayoutChg>
        <pc:sldLayoutChg chg="delSp mod">
          <pc:chgData name="TEON (Tetiana Onyshchenko)" userId="141dee89-0996-4114-a23a-1a3ecd503b44" providerId="ADAL" clId="{26961134-9833-4CDB-B5CD-2479AC5EAE2D}" dt="2023-01-24T12:10:34.100" v="230" actId="478"/>
          <pc:sldLayoutMkLst>
            <pc:docMk/>
            <pc:sldMasterMk cId="2686863112" sldId="2147483862"/>
            <pc:sldLayoutMk cId="2492949507" sldId="2147483888"/>
          </pc:sldLayoutMkLst>
          <pc:spChg chg="del">
            <ac:chgData name="TEON (Tetiana Onyshchenko)" userId="141dee89-0996-4114-a23a-1a3ecd503b44" providerId="ADAL" clId="{26961134-9833-4CDB-B5CD-2479AC5EAE2D}" dt="2023-01-24T12:10:34.100" v="230" actId="478"/>
            <ac:spMkLst>
              <pc:docMk/>
              <pc:sldMasterMk cId="2686863112" sldId="2147483862"/>
              <pc:sldLayoutMk cId="2492949507" sldId="2147483888"/>
              <ac:spMk id="6" creationId="{738F61BE-F181-46D7-8494-F101D003787A}"/>
            </ac:spMkLst>
          </pc:spChg>
          <pc:spChg chg="del">
            <ac:chgData name="TEON (Tetiana Onyshchenko)" userId="141dee89-0996-4114-a23a-1a3ecd503b44" providerId="ADAL" clId="{26961134-9833-4CDB-B5CD-2479AC5EAE2D}" dt="2023-01-24T12:02:08.377" v="120" actId="478"/>
            <ac:spMkLst>
              <pc:docMk/>
              <pc:sldMasterMk cId="2686863112" sldId="2147483862"/>
              <pc:sldLayoutMk cId="2492949507" sldId="2147483888"/>
              <ac:spMk id="8" creationId="{B53ED95D-0BEE-4CF7-A795-2E1A183DAB60}"/>
            </ac:spMkLst>
          </pc:spChg>
        </pc:sldLayoutChg>
        <pc:sldLayoutChg chg="delSp mod">
          <pc:chgData name="TEON (Tetiana Onyshchenko)" userId="141dee89-0996-4114-a23a-1a3ecd503b44" providerId="ADAL" clId="{26961134-9833-4CDB-B5CD-2479AC5EAE2D}" dt="2023-01-24T12:02:17.709" v="123" actId="478"/>
          <pc:sldLayoutMkLst>
            <pc:docMk/>
            <pc:sldMasterMk cId="2686863112" sldId="2147483862"/>
            <pc:sldLayoutMk cId="3997672320" sldId="2147483889"/>
          </pc:sldLayoutMkLst>
          <pc:spChg chg="del">
            <ac:chgData name="TEON (Tetiana Onyshchenko)" userId="141dee89-0996-4114-a23a-1a3ecd503b44" providerId="ADAL" clId="{26961134-9833-4CDB-B5CD-2479AC5EAE2D}" dt="2023-01-24T12:02:17.709" v="123" actId="478"/>
            <ac:spMkLst>
              <pc:docMk/>
              <pc:sldMasterMk cId="2686863112" sldId="2147483862"/>
              <pc:sldLayoutMk cId="3997672320" sldId="2147483889"/>
              <ac:spMk id="8" creationId="{219505E6-4DA1-4784-9A74-36AB12CE0B14}"/>
            </ac:spMkLst>
          </pc:spChg>
        </pc:sldLayoutChg>
        <pc:sldLayoutChg chg="delSp mod">
          <pc:chgData name="TEON (Tetiana Onyshchenko)" userId="141dee89-0996-4114-a23a-1a3ecd503b44" providerId="ADAL" clId="{26961134-9833-4CDB-B5CD-2479AC5EAE2D}" dt="2023-01-24T12:02:22.870" v="124" actId="478"/>
          <pc:sldLayoutMkLst>
            <pc:docMk/>
            <pc:sldMasterMk cId="2686863112" sldId="2147483862"/>
            <pc:sldLayoutMk cId="4024666959" sldId="2147483890"/>
          </pc:sldLayoutMkLst>
          <pc:spChg chg="del">
            <ac:chgData name="TEON (Tetiana Onyshchenko)" userId="141dee89-0996-4114-a23a-1a3ecd503b44" providerId="ADAL" clId="{26961134-9833-4CDB-B5CD-2479AC5EAE2D}" dt="2023-01-24T12:02:22.870" v="124" actId="478"/>
            <ac:spMkLst>
              <pc:docMk/>
              <pc:sldMasterMk cId="2686863112" sldId="2147483862"/>
              <pc:sldLayoutMk cId="4024666959" sldId="2147483890"/>
              <ac:spMk id="8" creationId="{C4B02704-8277-44E4-9BCD-A5972DC12F54}"/>
            </ac:spMkLst>
          </pc:spChg>
        </pc:sldLayoutChg>
        <pc:sldLayoutChg chg="delSp mod">
          <pc:chgData name="TEON (Tetiana Onyshchenko)" userId="141dee89-0996-4114-a23a-1a3ecd503b44" providerId="ADAL" clId="{26961134-9833-4CDB-B5CD-2479AC5EAE2D}" dt="2023-01-24T12:02:26.191" v="125" actId="478"/>
          <pc:sldLayoutMkLst>
            <pc:docMk/>
            <pc:sldMasterMk cId="2686863112" sldId="2147483862"/>
            <pc:sldLayoutMk cId="1559418540" sldId="2147483891"/>
          </pc:sldLayoutMkLst>
          <pc:spChg chg="del">
            <ac:chgData name="TEON (Tetiana Onyshchenko)" userId="141dee89-0996-4114-a23a-1a3ecd503b44" providerId="ADAL" clId="{26961134-9833-4CDB-B5CD-2479AC5EAE2D}" dt="2023-01-24T12:02:26.191" v="125" actId="478"/>
            <ac:spMkLst>
              <pc:docMk/>
              <pc:sldMasterMk cId="2686863112" sldId="2147483862"/>
              <pc:sldLayoutMk cId="1559418540" sldId="2147483891"/>
              <ac:spMk id="10" creationId="{3EB38616-B5F8-4A81-80EC-8EEBAFBA1077}"/>
            </ac:spMkLst>
          </pc:spChg>
        </pc:sldLayoutChg>
        <pc:sldLayoutChg chg="delSp mod">
          <pc:chgData name="TEON (Tetiana Onyshchenko)" userId="141dee89-0996-4114-a23a-1a3ecd503b44" providerId="ADAL" clId="{26961134-9833-4CDB-B5CD-2479AC5EAE2D}" dt="2023-01-24T12:02:28.815" v="126" actId="478"/>
          <pc:sldLayoutMkLst>
            <pc:docMk/>
            <pc:sldMasterMk cId="2686863112" sldId="2147483862"/>
            <pc:sldLayoutMk cId="859270967" sldId="2147483892"/>
          </pc:sldLayoutMkLst>
          <pc:spChg chg="del">
            <ac:chgData name="TEON (Tetiana Onyshchenko)" userId="141dee89-0996-4114-a23a-1a3ecd503b44" providerId="ADAL" clId="{26961134-9833-4CDB-B5CD-2479AC5EAE2D}" dt="2023-01-24T12:02:28.815" v="126" actId="478"/>
            <ac:spMkLst>
              <pc:docMk/>
              <pc:sldMasterMk cId="2686863112" sldId="2147483862"/>
              <pc:sldLayoutMk cId="859270967" sldId="2147483892"/>
              <ac:spMk id="13" creationId="{C5B81158-A209-48ED-8983-39DDD74AC284}"/>
            </ac:spMkLst>
          </pc:spChg>
        </pc:sldLayoutChg>
        <pc:sldLayoutChg chg="delSp mod">
          <pc:chgData name="TEON (Tetiana Onyshchenko)" userId="141dee89-0996-4114-a23a-1a3ecd503b44" providerId="ADAL" clId="{26961134-9833-4CDB-B5CD-2479AC5EAE2D}" dt="2023-01-24T12:02:31.559" v="127" actId="478"/>
          <pc:sldLayoutMkLst>
            <pc:docMk/>
            <pc:sldMasterMk cId="2686863112" sldId="2147483862"/>
            <pc:sldLayoutMk cId="2293686037" sldId="2147483893"/>
          </pc:sldLayoutMkLst>
          <pc:spChg chg="del">
            <ac:chgData name="TEON (Tetiana Onyshchenko)" userId="141dee89-0996-4114-a23a-1a3ecd503b44" providerId="ADAL" clId="{26961134-9833-4CDB-B5CD-2479AC5EAE2D}" dt="2023-01-24T12:02:31.559" v="127" actId="478"/>
            <ac:spMkLst>
              <pc:docMk/>
              <pc:sldMasterMk cId="2686863112" sldId="2147483862"/>
              <pc:sldLayoutMk cId="2293686037" sldId="2147483893"/>
              <ac:spMk id="13" creationId="{692EAC65-583C-47D2-B3A2-AA5CED1A4E3F}"/>
            </ac:spMkLst>
          </pc:spChg>
        </pc:sldLayoutChg>
        <pc:sldLayoutChg chg="addSp delSp modSp mod">
          <pc:chgData name="TEON (Tetiana Onyshchenko)" userId="141dee89-0996-4114-a23a-1a3ecd503b44" providerId="ADAL" clId="{26961134-9833-4CDB-B5CD-2479AC5EAE2D}" dt="2023-01-27T11:46:31.355" v="3574"/>
          <pc:sldLayoutMkLst>
            <pc:docMk/>
            <pc:sldMasterMk cId="2686863112" sldId="2147483862"/>
            <pc:sldLayoutMk cId="1302660126" sldId="2147483894"/>
          </pc:sldLayoutMkLst>
          <pc:spChg chg="add del mod">
            <ac:chgData name="TEON (Tetiana Onyshchenko)" userId="141dee89-0996-4114-a23a-1a3ecd503b44" providerId="ADAL" clId="{26961134-9833-4CDB-B5CD-2479AC5EAE2D}" dt="2023-01-27T11:46:30.893" v="3573" actId="478"/>
            <ac:spMkLst>
              <pc:docMk/>
              <pc:sldMasterMk cId="2686863112" sldId="2147483862"/>
              <pc:sldLayoutMk cId="1302660126" sldId="2147483894"/>
              <ac:spMk id="8" creationId="{EB92709A-BB59-48A9-924D-F7170B1CC952}"/>
            </ac:spMkLst>
          </pc:spChg>
          <pc:spChg chg="add mod">
            <ac:chgData name="TEON (Tetiana Onyshchenko)" userId="141dee89-0996-4114-a23a-1a3ecd503b44" providerId="ADAL" clId="{26961134-9833-4CDB-B5CD-2479AC5EAE2D}" dt="2023-01-27T11:46:31.355" v="3574"/>
            <ac:spMkLst>
              <pc:docMk/>
              <pc:sldMasterMk cId="2686863112" sldId="2147483862"/>
              <pc:sldLayoutMk cId="1302660126" sldId="2147483894"/>
              <ac:spMk id="9" creationId="{DD37E075-8F6A-49C6-BB90-6AF78C7AD54D}"/>
            </ac:spMkLst>
          </pc:spChg>
          <pc:spChg chg="add del mod">
            <ac:chgData name="TEON (Tetiana Onyshchenko)" userId="141dee89-0996-4114-a23a-1a3ecd503b44" providerId="ADAL" clId="{26961134-9833-4CDB-B5CD-2479AC5EAE2D}" dt="2023-01-24T12:09:39.892" v="217" actId="478"/>
            <ac:spMkLst>
              <pc:docMk/>
              <pc:sldMasterMk cId="2686863112" sldId="2147483862"/>
              <pc:sldLayoutMk cId="1302660126" sldId="2147483894"/>
              <ac:spMk id="10" creationId="{DF19271F-4B61-4E5E-8978-455243AA22C5}"/>
            </ac:spMkLst>
          </pc:spChg>
          <pc:spChg chg="add mod">
            <ac:chgData name="TEON (Tetiana Onyshchenko)" userId="141dee89-0996-4114-a23a-1a3ecd503b44" providerId="ADAL" clId="{26961134-9833-4CDB-B5CD-2479AC5EAE2D}" dt="2023-01-24T12:10:25.512" v="228"/>
            <ac:spMkLst>
              <pc:docMk/>
              <pc:sldMasterMk cId="2686863112" sldId="2147483862"/>
              <pc:sldLayoutMk cId="1302660126" sldId="2147483894"/>
              <ac:spMk id="11" creationId="{5B50B60B-17DE-4D12-8892-261954B964B6}"/>
            </ac:spMkLst>
          </pc:spChg>
          <pc:spChg chg="add mod">
            <ac:chgData name="TEON (Tetiana Onyshchenko)" userId="141dee89-0996-4114-a23a-1a3ecd503b44" providerId="ADAL" clId="{26961134-9833-4CDB-B5CD-2479AC5EAE2D}" dt="2023-01-24T12:29:03.133" v="249"/>
            <ac:spMkLst>
              <pc:docMk/>
              <pc:sldMasterMk cId="2686863112" sldId="2147483862"/>
              <pc:sldLayoutMk cId="1302660126" sldId="2147483894"/>
              <ac:spMk id="12" creationId="{9F333408-7325-49B9-B8C8-397B441342FD}"/>
            </ac:spMkLst>
          </pc:spChg>
          <pc:picChg chg="del">
            <ac:chgData name="TEON (Tetiana Onyshchenko)" userId="141dee89-0996-4114-a23a-1a3ecd503b44" providerId="ADAL" clId="{26961134-9833-4CDB-B5CD-2479AC5EAE2D}" dt="2023-01-24T12:09:39.892" v="217" actId="478"/>
            <ac:picMkLst>
              <pc:docMk/>
              <pc:sldMasterMk cId="2686863112" sldId="2147483862"/>
              <pc:sldLayoutMk cId="1302660126" sldId="2147483894"/>
              <ac:picMk id="7" creationId="{87E2109C-481F-45F3-811C-4E6D67174BE2}"/>
            </ac:picMkLst>
          </pc:picChg>
          <pc:picChg chg="add del mod">
            <ac:chgData name="TEON (Tetiana Onyshchenko)" userId="141dee89-0996-4114-a23a-1a3ecd503b44" providerId="ADAL" clId="{26961134-9833-4CDB-B5CD-2479AC5EAE2D}" dt="2023-01-24T12:09:39.892" v="217" actId="478"/>
            <ac:picMkLst>
              <pc:docMk/>
              <pc:sldMasterMk cId="2686863112" sldId="2147483862"/>
              <pc:sldLayoutMk cId="1302660126" sldId="2147483894"/>
              <ac:picMk id="9" creationId="{66261EA2-1753-4A59-85EB-D28730C587C3}"/>
            </ac:picMkLst>
          </pc:picChg>
          <pc:picChg chg="del">
            <ac:chgData name="TEON (Tetiana Onyshchenko)" userId="141dee89-0996-4114-a23a-1a3ecd503b44" providerId="ADAL" clId="{26961134-9833-4CDB-B5CD-2479AC5EAE2D}" dt="2023-01-24T10:05:46.298" v="21" actId="478"/>
            <ac:picMkLst>
              <pc:docMk/>
              <pc:sldMasterMk cId="2686863112" sldId="2147483862"/>
              <pc:sldLayoutMk cId="1302660126" sldId="2147483894"/>
              <ac:picMk id="26" creationId="{227C8480-9DD6-4C99-B095-6FBAF257D2BE}"/>
            </ac:picMkLst>
          </pc:picChg>
        </pc:sldLayoutChg>
      </pc:sldMasterChg>
      <pc:sldMasterChg chg="addSp modSp del mod delSldLayout">
        <pc:chgData name="TEON (Tetiana Onyshchenko)" userId="141dee89-0996-4114-a23a-1a3ecd503b44" providerId="ADAL" clId="{26961134-9833-4CDB-B5CD-2479AC5EAE2D}" dt="2023-01-24T19:32:03.829" v="3115" actId="2696"/>
        <pc:sldMasterMkLst>
          <pc:docMk/>
          <pc:sldMasterMk cId="190171290" sldId="2147483896"/>
        </pc:sldMasterMkLst>
        <pc:spChg chg="add mod">
          <ac:chgData name="TEON (Tetiana Onyshchenko)" userId="141dee89-0996-4114-a23a-1a3ecd503b44" providerId="ADAL" clId="{26961134-9833-4CDB-B5CD-2479AC5EAE2D}" dt="2023-01-24T12:08:49.885" v="210" actId="1076"/>
          <ac:spMkLst>
            <pc:docMk/>
            <pc:sldMasterMk cId="190171290" sldId="2147483896"/>
            <ac:spMk id="114" creationId="{42CE375F-D821-490D-9D79-E2164F075CD8}"/>
          </ac:spMkLst>
        </pc:spChg>
        <pc:spChg chg="add mod">
          <ac:chgData name="TEON (Tetiana Onyshchenko)" userId="141dee89-0996-4114-a23a-1a3ecd503b44" providerId="ADAL" clId="{26961134-9833-4CDB-B5CD-2479AC5EAE2D}" dt="2023-01-24T12:10:50.655" v="231"/>
          <ac:spMkLst>
            <pc:docMk/>
            <pc:sldMasterMk cId="190171290" sldId="2147483896"/>
            <ac:spMk id="116" creationId="{634CC315-EB29-4684-81FB-B60D19DE307F}"/>
          </ac:spMkLst>
        </pc:spChg>
        <pc:spChg chg="add mod">
          <ac:chgData name="TEON (Tetiana Onyshchenko)" userId="141dee89-0996-4114-a23a-1a3ecd503b44" providerId="ADAL" clId="{26961134-9833-4CDB-B5CD-2479AC5EAE2D}" dt="2023-01-24T12:29:16.306" v="253"/>
          <ac:spMkLst>
            <pc:docMk/>
            <pc:sldMasterMk cId="190171290" sldId="2147483896"/>
            <ac:spMk id="117" creationId="{80C7DCDC-B00E-40EE-B86D-5E61090A8BE9}"/>
          </ac:spMkLst>
        </pc:spChg>
        <pc:sldLayoutChg chg="del">
          <pc:chgData name="TEON (Tetiana Onyshchenko)" userId="141dee89-0996-4114-a23a-1a3ecd503b44" providerId="ADAL" clId="{26961134-9833-4CDB-B5CD-2479AC5EAE2D}" dt="2023-01-24T19:32:03.763" v="3106" actId="2696"/>
          <pc:sldLayoutMkLst>
            <pc:docMk/>
            <pc:sldMasterMk cId="190171290" sldId="2147483896"/>
            <pc:sldLayoutMk cId="896451760" sldId="2147483897"/>
          </pc:sldLayoutMkLst>
        </pc:sldLayoutChg>
        <pc:sldLayoutChg chg="del">
          <pc:chgData name="TEON (Tetiana Onyshchenko)" userId="141dee89-0996-4114-a23a-1a3ecd503b44" providerId="ADAL" clId="{26961134-9833-4CDB-B5CD-2479AC5EAE2D}" dt="2023-01-24T19:32:03.779" v="3107" actId="2696"/>
          <pc:sldLayoutMkLst>
            <pc:docMk/>
            <pc:sldMasterMk cId="190171290" sldId="2147483896"/>
            <pc:sldLayoutMk cId="2287067118" sldId="2147483898"/>
          </pc:sldLayoutMkLst>
        </pc:sldLayoutChg>
        <pc:sldLayoutChg chg="del">
          <pc:chgData name="TEON (Tetiana Onyshchenko)" userId="141dee89-0996-4114-a23a-1a3ecd503b44" providerId="ADAL" clId="{26961134-9833-4CDB-B5CD-2479AC5EAE2D}" dt="2023-01-24T19:32:03.779" v="3108" actId="2696"/>
          <pc:sldLayoutMkLst>
            <pc:docMk/>
            <pc:sldMasterMk cId="190171290" sldId="2147483896"/>
            <pc:sldLayoutMk cId="2235066522" sldId="2147483899"/>
          </pc:sldLayoutMkLst>
        </pc:sldLayoutChg>
        <pc:sldLayoutChg chg="del">
          <pc:chgData name="TEON (Tetiana Onyshchenko)" userId="141dee89-0996-4114-a23a-1a3ecd503b44" providerId="ADAL" clId="{26961134-9833-4CDB-B5CD-2479AC5EAE2D}" dt="2023-01-24T19:32:03.779" v="3109" actId="2696"/>
          <pc:sldLayoutMkLst>
            <pc:docMk/>
            <pc:sldMasterMk cId="190171290" sldId="2147483896"/>
            <pc:sldLayoutMk cId="942061060" sldId="2147483900"/>
          </pc:sldLayoutMkLst>
        </pc:sldLayoutChg>
        <pc:sldLayoutChg chg="del">
          <pc:chgData name="TEON (Tetiana Onyshchenko)" userId="141dee89-0996-4114-a23a-1a3ecd503b44" providerId="ADAL" clId="{26961134-9833-4CDB-B5CD-2479AC5EAE2D}" dt="2023-01-24T19:32:03.779" v="3110" actId="2696"/>
          <pc:sldLayoutMkLst>
            <pc:docMk/>
            <pc:sldMasterMk cId="190171290" sldId="2147483896"/>
            <pc:sldLayoutMk cId="3698898648" sldId="2147483901"/>
          </pc:sldLayoutMkLst>
        </pc:sldLayoutChg>
        <pc:sldLayoutChg chg="del">
          <pc:chgData name="TEON (Tetiana Onyshchenko)" userId="141dee89-0996-4114-a23a-1a3ecd503b44" providerId="ADAL" clId="{26961134-9833-4CDB-B5CD-2479AC5EAE2D}" dt="2023-01-24T19:32:03.779" v="3111" actId="2696"/>
          <pc:sldLayoutMkLst>
            <pc:docMk/>
            <pc:sldMasterMk cId="190171290" sldId="2147483896"/>
            <pc:sldLayoutMk cId="3340870262" sldId="2147483902"/>
          </pc:sldLayoutMkLst>
        </pc:sldLayoutChg>
        <pc:sldLayoutChg chg="del">
          <pc:chgData name="TEON (Tetiana Onyshchenko)" userId="141dee89-0996-4114-a23a-1a3ecd503b44" providerId="ADAL" clId="{26961134-9833-4CDB-B5CD-2479AC5EAE2D}" dt="2023-01-24T19:32:03.779" v="3112" actId="2696"/>
          <pc:sldLayoutMkLst>
            <pc:docMk/>
            <pc:sldMasterMk cId="190171290" sldId="2147483896"/>
            <pc:sldLayoutMk cId="3175057735" sldId="2147483903"/>
          </pc:sldLayoutMkLst>
        </pc:sldLayoutChg>
        <pc:sldLayoutChg chg="del">
          <pc:chgData name="TEON (Tetiana Onyshchenko)" userId="141dee89-0996-4114-a23a-1a3ecd503b44" providerId="ADAL" clId="{26961134-9833-4CDB-B5CD-2479AC5EAE2D}" dt="2023-01-24T19:32:03.779" v="3113" actId="2696"/>
          <pc:sldLayoutMkLst>
            <pc:docMk/>
            <pc:sldMasterMk cId="190171290" sldId="2147483896"/>
            <pc:sldLayoutMk cId="1947895151" sldId="2147483904"/>
          </pc:sldLayoutMkLst>
        </pc:sldLayoutChg>
        <pc:sldLayoutChg chg="del">
          <pc:chgData name="TEON (Tetiana Onyshchenko)" userId="141dee89-0996-4114-a23a-1a3ecd503b44" providerId="ADAL" clId="{26961134-9833-4CDB-B5CD-2479AC5EAE2D}" dt="2023-01-24T19:32:03.779" v="3114" actId="2696"/>
          <pc:sldLayoutMkLst>
            <pc:docMk/>
            <pc:sldMasterMk cId="190171290" sldId="2147483896"/>
            <pc:sldLayoutMk cId="2256988561" sldId="2147483906"/>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5561" y="8988765"/>
            <a:ext cx="615207" cy="505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Header Placeholder 1"/>
          <p:cNvSpPr>
            <a:spLocks noGrp="1"/>
          </p:cNvSpPr>
          <p:nvPr>
            <p:ph type="hdr" sz="quarter"/>
          </p:nvPr>
        </p:nvSpPr>
        <p:spPr>
          <a:xfrm>
            <a:off x="0" y="0"/>
            <a:ext cx="3169920" cy="226800"/>
          </a:xfrm>
          <a:prstGeom prst="rect">
            <a:avLst/>
          </a:prstGeom>
        </p:spPr>
        <p:txBody>
          <a:bodyPr vert="horz" lIns="228297" tIns="48323" rIns="190247" bIns="48323" rtlCol="0"/>
          <a:lstStyle>
            <a:lvl1pPr algn="l">
              <a:defRPr sz="1300"/>
            </a:lvl1pPr>
          </a:lstStyle>
          <a:p>
            <a:endParaRPr lang="en-GB" sz="1000" dirty="0"/>
          </a:p>
        </p:txBody>
      </p:sp>
      <p:sp>
        <p:nvSpPr>
          <p:cNvPr id="3" name="Date Placeholder 2"/>
          <p:cNvSpPr>
            <a:spLocks noGrp="1"/>
          </p:cNvSpPr>
          <p:nvPr>
            <p:ph type="dt" sz="quarter" idx="1"/>
          </p:nvPr>
        </p:nvSpPr>
        <p:spPr>
          <a:xfrm>
            <a:off x="4143587" y="0"/>
            <a:ext cx="3169920" cy="226800"/>
          </a:xfrm>
          <a:prstGeom prst="rect">
            <a:avLst/>
          </a:prstGeom>
        </p:spPr>
        <p:txBody>
          <a:bodyPr vert="horz" lIns="228297" tIns="48323" rIns="190247" bIns="48323" rtlCol="0"/>
          <a:lstStyle>
            <a:lvl1pPr algn="r">
              <a:defRPr sz="1300"/>
            </a:lvl1pPr>
          </a:lstStyle>
          <a:p>
            <a:fld id="{FD51D3D3-FD18-4681-9F4D-FACA76A9F716}" type="datetimeFigureOut">
              <a:rPr lang="en-GB" sz="1000"/>
              <a:t>20/06/2025</a:t>
            </a:fld>
            <a:endParaRPr lang="en-GB" sz="1000" dirty="0"/>
          </a:p>
        </p:txBody>
      </p:sp>
      <p:sp>
        <p:nvSpPr>
          <p:cNvPr id="4" name="Footer Placeholder 3"/>
          <p:cNvSpPr>
            <a:spLocks noGrp="1"/>
          </p:cNvSpPr>
          <p:nvPr>
            <p:ph type="ftr" sz="quarter" idx="2"/>
          </p:nvPr>
        </p:nvSpPr>
        <p:spPr>
          <a:xfrm>
            <a:off x="0" y="219858"/>
            <a:ext cx="3169920" cy="226800"/>
          </a:xfrm>
          <a:prstGeom prst="rect">
            <a:avLst/>
          </a:prstGeom>
        </p:spPr>
        <p:txBody>
          <a:bodyPr vert="horz" lIns="228297" tIns="48323" rIns="190247" bIns="48323" rtlCol="0" anchor="b"/>
          <a:lstStyle>
            <a:lvl1pPr algn="l">
              <a:defRPr sz="1300"/>
            </a:lvl1pPr>
          </a:lstStyle>
          <a:p>
            <a:endParaRPr lang="en-GB" sz="1000" dirty="0"/>
          </a:p>
        </p:txBody>
      </p:sp>
      <p:sp>
        <p:nvSpPr>
          <p:cNvPr id="5" name="Slide Number Placeholder 4"/>
          <p:cNvSpPr>
            <a:spLocks noGrp="1"/>
          </p:cNvSpPr>
          <p:nvPr>
            <p:ph type="sldNum" sz="quarter" idx="3"/>
          </p:nvPr>
        </p:nvSpPr>
        <p:spPr>
          <a:xfrm>
            <a:off x="4143587" y="219858"/>
            <a:ext cx="3169920" cy="226800"/>
          </a:xfrm>
          <a:prstGeom prst="rect">
            <a:avLst/>
          </a:prstGeom>
        </p:spPr>
        <p:txBody>
          <a:bodyPr vert="horz" lIns="228297" tIns="48323" rIns="190247" bIns="48323" rtlCol="0" anchor="b"/>
          <a:lstStyle>
            <a:lvl1pPr algn="r">
              <a:defRPr sz="1300"/>
            </a:lvl1pPr>
          </a:lstStyle>
          <a:p>
            <a:fld id="{4E4F0B25-6B6C-417F-8A5F-3AB6073F7C55}" type="slidenum">
              <a:rPr lang="en-GB" sz="1000"/>
              <a:t>‹#›</a:t>
            </a:fld>
            <a:endParaRPr lang="en-GB" sz="1000" dirty="0"/>
          </a:p>
        </p:txBody>
      </p:sp>
    </p:spTree>
    <p:extLst>
      <p:ext uri="{BB962C8B-B14F-4D97-AF65-F5344CB8AC3E}">
        <p14:creationId xmlns:p14="http://schemas.microsoft.com/office/powerpoint/2010/main" val="16598666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225175"/>
          </a:xfrm>
          <a:prstGeom prst="rect">
            <a:avLst/>
          </a:prstGeom>
        </p:spPr>
        <p:txBody>
          <a:bodyPr vert="horz" lIns="228297" tIns="48323" rIns="228297" bIns="48323" rtlCol="0"/>
          <a:lstStyle>
            <a:lvl1pPr algn="l">
              <a:defRPr sz="1000">
                <a:solidFill>
                  <a:schemeClr val="tx2"/>
                </a:solidFill>
              </a:defRPr>
            </a:lvl1pPr>
          </a:lstStyle>
          <a:p>
            <a:endParaRPr lang="en-GB" dirty="0"/>
          </a:p>
        </p:txBody>
      </p:sp>
      <p:sp>
        <p:nvSpPr>
          <p:cNvPr id="3" name="Date Placeholder 2"/>
          <p:cNvSpPr>
            <a:spLocks noGrp="1"/>
          </p:cNvSpPr>
          <p:nvPr>
            <p:ph type="dt" idx="1"/>
          </p:nvPr>
        </p:nvSpPr>
        <p:spPr>
          <a:xfrm>
            <a:off x="4143587" y="2"/>
            <a:ext cx="3169920" cy="225175"/>
          </a:xfrm>
          <a:prstGeom prst="rect">
            <a:avLst/>
          </a:prstGeom>
        </p:spPr>
        <p:txBody>
          <a:bodyPr vert="horz" lIns="228297" tIns="48323" rIns="228297" bIns="48323" rtlCol="0"/>
          <a:lstStyle>
            <a:lvl1pPr algn="r">
              <a:defRPr sz="1000">
                <a:solidFill>
                  <a:schemeClr val="tx2"/>
                </a:solidFill>
              </a:defRPr>
            </a:lvl1pPr>
          </a:lstStyle>
          <a:p>
            <a:fld id="{6B8772CB-E7B8-41C1-95DC-B7BED37C05AE}" type="datetimeFigureOut">
              <a:rPr lang="en-GB" smtClean="0"/>
              <a:pPr/>
              <a:t>20/06/2025</a:t>
            </a:fld>
            <a:endParaRPr lang="en-GB"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5" tIns="48323" rIns="96645" bIns="48323" rtlCol="0" anchor="ctr"/>
          <a:lstStyle/>
          <a:p>
            <a:endParaRPr lang="en-GB" dirty="0"/>
          </a:p>
        </p:txBody>
      </p:sp>
      <p:sp>
        <p:nvSpPr>
          <p:cNvPr id="5" name="Notes Placeholder 4"/>
          <p:cNvSpPr>
            <a:spLocks noGrp="1"/>
          </p:cNvSpPr>
          <p:nvPr>
            <p:ph type="body" sz="quarter" idx="3"/>
          </p:nvPr>
        </p:nvSpPr>
        <p:spPr>
          <a:xfrm>
            <a:off x="406400" y="4560571"/>
            <a:ext cx="6502400" cy="4133265"/>
          </a:xfrm>
          <a:prstGeom prst="rect">
            <a:avLst/>
          </a:prstGeom>
        </p:spPr>
        <p:txBody>
          <a:bodyPr vert="horz" lIns="96645" tIns="48323" rIns="96645" bIns="4832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228433"/>
            <a:ext cx="3169920" cy="225175"/>
          </a:xfrm>
          <a:prstGeom prst="rect">
            <a:avLst/>
          </a:prstGeom>
        </p:spPr>
        <p:txBody>
          <a:bodyPr vert="horz" lIns="228297" tIns="48323" rIns="228297" bIns="48323" rtlCol="0" anchor="b"/>
          <a:lstStyle>
            <a:lvl1pPr algn="l">
              <a:defRPr sz="1000">
                <a:solidFill>
                  <a:schemeClr val="tx2"/>
                </a:solidFill>
              </a:defRPr>
            </a:lvl1pPr>
          </a:lstStyle>
          <a:p>
            <a:endParaRPr lang="en-GB" dirty="0"/>
          </a:p>
        </p:txBody>
      </p:sp>
      <p:sp>
        <p:nvSpPr>
          <p:cNvPr id="7" name="Slide Number Placeholder 6"/>
          <p:cNvSpPr>
            <a:spLocks noGrp="1"/>
          </p:cNvSpPr>
          <p:nvPr>
            <p:ph type="sldNum" sz="quarter" idx="5"/>
          </p:nvPr>
        </p:nvSpPr>
        <p:spPr>
          <a:xfrm>
            <a:off x="4143587" y="228433"/>
            <a:ext cx="3169920" cy="225175"/>
          </a:xfrm>
          <a:prstGeom prst="rect">
            <a:avLst/>
          </a:prstGeom>
        </p:spPr>
        <p:txBody>
          <a:bodyPr vert="horz" lIns="228297" tIns="48323" rIns="228297" bIns="48323" rtlCol="0" anchor="b"/>
          <a:lstStyle>
            <a:lvl1pPr algn="r">
              <a:defRPr sz="1000">
                <a:solidFill>
                  <a:schemeClr val="tx2"/>
                </a:solidFill>
              </a:defRPr>
            </a:lvl1pPr>
          </a:lstStyle>
          <a:p>
            <a:fld id="{576E89B1-B476-4C59-A1AE-E6F2A1941AB8}" type="slidenum">
              <a:rPr lang="en-GB" smtClean="0"/>
              <a:pPr/>
              <a:t>‹#›</a:t>
            </a:fld>
            <a:endParaRPr lang="en-GB" dirty="0"/>
          </a:p>
        </p:txBody>
      </p:sp>
      <p:pic>
        <p:nvPicPr>
          <p:cNvPr id="11" name="Picture 10">
            <a:extLst>
              <a:ext uri="{FF2B5EF4-FFF2-40B4-BE49-F238E27FC236}">
                <a16:creationId xmlns:a16="http://schemas.microsoft.com/office/drawing/2014/main" id="{64BF80AA-0954-44F6-88B3-BE1E0DF93504}"/>
              </a:ext>
            </a:extLst>
          </p:cNvPr>
          <p:cNvPicPr>
            <a:picLocks noChangeAspect="1"/>
          </p:cNvPicPr>
          <p:nvPr/>
        </p:nvPicPr>
        <p:blipFill>
          <a:blip r:embed="rId2"/>
          <a:stretch>
            <a:fillRect/>
          </a:stretch>
        </p:blipFill>
        <p:spPr>
          <a:xfrm>
            <a:off x="6369376" y="8880475"/>
            <a:ext cx="722939" cy="536582"/>
          </a:xfrm>
          <a:prstGeom prst="rect">
            <a:avLst/>
          </a:prstGeom>
        </p:spPr>
      </p:pic>
    </p:spTree>
    <p:extLst>
      <p:ext uri="{BB962C8B-B14F-4D97-AF65-F5344CB8AC3E}">
        <p14:creationId xmlns:p14="http://schemas.microsoft.com/office/powerpoint/2010/main" val="3139798259"/>
      </p:ext>
    </p:extLst>
  </p:cSld>
  <p:clrMap bg1="lt1" tx1="dk1" bg2="lt2" tx2="dk2" accent1="accent1" accent2="accent2" accent3="accent3" accent4="accent4" accent5="accent5" accent6="accent6" hlink="hlink" folHlink="folHlink"/>
  <p:hf sldNum="0" hdr="0" ftr="0" dt="0"/>
  <p:notesStyle>
    <a:lvl1pPr marL="0" indent="0" algn="l" defTabSz="914400" rtl="0" eaLnBrk="1" latinLnBrk="0" hangingPunct="1">
      <a:spcBef>
        <a:spcPts val="0"/>
      </a:spcBef>
      <a:spcAft>
        <a:spcPts val="300"/>
      </a:spcAft>
      <a:buClr>
        <a:schemeClr val="accent2"/>
      </a:buClr>
      <a:buFont typeface="Arial" panose="020B0604020202020204" pitchFamily="34" charset="0"/>
      <a:buNone/>
      <a:defRPr lang="en-US" sz="1000" kern="1200" dirty="0">
        <a:solidFill>
          <a:schemeClr val="tx2"/>
        </a:solidFill>
        <a:latin typeface="+mn-lt"/>
        <a:ea typeface="+mn-ea"/>
        <a:cs typeface="+mn-cs"/>
      </a:defRPr>
    </a:lvl1pPr>
    <a:lvl2pPr marL="258763" indent="-122238" algn="l" defTabSz="914400" rtl="0" eaLnBrk="1" latinLnBrk="0" hangingPunct="1">
      <a:spcBef>
        <a:spcPts val="0"/>
      </a:spcBef>
      <a:spcAft>
        <a:spcPts val="300"/>
      </a:spcAft>
      <a:buClr>
        <a:schemeClr val="tx2"/>
      </a:buClr>
      <a:buFont typeface="Arial" panose="020B0604020202020204" pitchFamily="34" charset="0"/>
      <a:buChar char="•"/>
      <a:defRPr lang="en-US" sz="1000" kern="1200" dirty="0">
        <a:solidFill>
          <a:schemeClr val="tx2"/>
        </a:solidFill>
        <a:latin typeface="+mn-lt"/>
        <a:ea typeface="+mn-ea"/>
        <a:cs typeface="+mn-cs"/>
      </a:defRPr>
    </a:lvl2pPr>
    <a:lvl3pPr marL="406400" indent="-142875" algn="l" defTabSz="914400" rtl="0" eaLnBrk="1" latinLnBrk="0" hangingPunct="1">
      <a:spcBef>
        <a:spcPts val="0"/>
      </a:spcBef>
      <a:spcAft>
        <a:spcPts val="300"/>
      </a:spcAft>
      <a:buClr>
        <a:schemeClr val="tx2"/>
      </a:buClr>
      <a:buFont typeface="Verdana" panose="020B0604030504040204" pitchFamily="34" charset="0"/>
      <a:buChar char="–"/>
      <a:defRPr lang="en-US" sz="1000" kern="1200" dirty="0">
        <a:solidFill>
          <a:schemeClr val="tx2"/>
        </a:solidFill>
        <a:latin typeface="+mn-lt"/>
        <a:ea typeface="+mn-ea"/>
        <a:cs typeface="+mn-cs"/>
      </a:defRPr>
    </a:lvl3pPr>
    <a:lvl4pPr marL="530225" indent="-122238" algn="l" defTabSz="914400" rtl="0" eaLnBrk="1" latinLnBrk="0" hangingPunct="1">
      <a:spcBef>
        <a:spcPts val="0"/>
      </a:spcBef>
      <a:spcAft>
        <a:spcPts val="300"/>
      </a:spcAft>
      <a:buClr>
        <a:schemeClr val="tx2"/>
      </a:buClr>
      <a:buFont typeface="Arial" panose="020B0604020202020204" pitchFamily="34" charset="0"/>
      <a:buChar char="•"/>
      <a:defRPr lang="en-US" sz="1000" kern="1200" dirty="0">
        <a:solidFill>
          <a:schemeClr val="tx2"/>
        </a:solidFill>
        <a:latin typeface="+mn-lt"/>
        <a:ea typeface="+mn-ea"/>
        <a:cs typeface="+mn-cs"/>
      </a:defRPr>
    </a:lvl4pPr>
    <a:lvl5pPr marL="669925" indent="-136525" algn="l" defTabSz="914400" rtl="0" eaLnBrk="1" latinLnBrk="0" hangingPunct="1">
      <a:spcBef>
        <a:spcPts val="0"/>
      </a:spcBef>
      <a:spcAft>
        <a:spcPts val="300"/>
      </a:spcAft>
      <a:buClr>
        <a:schemeClr val="tx2"/>
      </a:buClr>
      <a:buFont typeface="Verdana" panose="020B0604030504040204" pitchFamily="34" charset="0"/>
      <a:buChar char="–"/>
      <a:defRPr lang="en-GB" sz="1000" kern="1200" dirty="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3AE27-FF35-591E-749C-E9D30640F6B1}"/>
            </a:ext>
          </a:extLst>
        </p:cNvPr>
        <p:cNvGrpSpPr/>
        <p:nvPr/>
      </p:nvGrpSpPr>
      <p:grpSpPr>
        <a:xfrm>
          <a:off x="0" y="0"/>
          <a:ext cx="0" cy="0"/>
          <a:chOff x="0" y="0"/>
          <a:chExt cx="0" cy="0"/>
        </a:xfrm>
      </p:grpSpPr>
      <p:sp>
        <p:nvSpPr>
          <p:cNvPr id="6" name="Slide Image Placeholder 5">
            <a:extLst>
              <a:ext uri="{FF2B5EF4-FFF2-40B4-BE49-F238E27FC236}">
                <a16:creationId xmlns:a16="http://schemas.microsoft.com/office/drawing/2014/main" id="{6326D39F-C6A6-66B8-89DF-9CF68E536C9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0168B0B-63C7-C515-A5AE-42B41A44B3C6}"/>
              </a:ext>
            </a:extLst>
          </p:cNvPr>
          <p:cNvSpPr>
            <a:spLocks noGrp="1"/>
          </p:cNvSpPr>
          <p:nvPr>
            <p:ph type="body" idx="1"/>
          </p:nvPr>
        </p:nvSpPr>
        <p:spPr/>
        <p:txBody>
          <a:bodyPr/>
          <a:lstStyle/>
          <a:p>
            <a:r>
              <a:rPr lang="ru-RU" dirty="0" err="1"/>
              <a:t>Ласкаво</a:t>
            </a:r>
            <a:r>
              <a:rPr lang="ru-RU" dirty="0"/>
              <a:t> просимо на </a:t>
            </a:r>
            <a:r>
              <a:rPr lang="ru-RU" dirty="0" err="1"/>
              <a:t>навчальний</a:t>
            </a:r>
            <a:r>
              <a:rPr lang="ru-RU" dirty="0"/>
              <a:t> курс по </a:t>
            </a:r>
            <a:r>
              <a:rPr lang="ru-RU" dirty="0" err="1"/>
              <a:t>інструкції</a:t>
            </a:r>
            <a:r>
              <a:rPr lang="ru-RU" dirty="0"/>
              <a:t> для </a:t>
            </a:r>
            <a:r>
              <a:rPr lang="ru-RU" dirty="0" err="1"/>
              <a:t>медичного</a:t>
            </a:r>
            <a:r>
              <a:rPr lang="ru-RU" dirty="0"/>
              <a:t> </a:t>
            </a:r>
            <a:r>
              <a:rPr lang="ru-RU" dirty="0" err="1"/>
              <a:t>застосування</a:t>
            </a:r>
            <a:r>
              <a:rPr lang="ru-RU" dirty="0"/>
              <a:t> </a:t>
            </a:r>
            <a:r>
              <a:rPr lang="ru-RU" dirty="0" err="1"/>
              <a:t>лікарського</a:t>
            </a:r>
            <a:r>
              <a:rPr lang="ru-RU" dirty="0"/>
              <a:t> </a:t>
            </a:r>
            <a:r>
              <a:rPr lang="ru-RU" dirty="0" err="1"/>
              <a:t>засобу</a:t>
            </a:r>
            <a:r>
              <a:rPr lang="ru-RU" dirty="0"/>
              <a:t> </a:t>
            </a:r>
            <a:r>
              <a:rPr lang="ru-RU" dirty="0" err="1"/>
              <a:t>Саксенда</a:t>
            </a:r>
            <a:r>
              <a:rPr lang="ru-RU" dirty="0"/>
              <a:t>.</a:t>
            </a:r>
          </a:p>
          <a:p>
            <a:r>
              <a:rPr lang="ru-RU" dirty="0" err="1"/>
              <a:t>Цей</a:t>
            </a:r>
            <a:r>
              <a:rPr lang="ru-RU" dirty="0"/>
              <a:t> модуль </a:t>
            </a:r>
            <a:r>
              <a:rPr lang="ru-RU" dirty="0" err="1"/>
              <a:t>надає</a:t>
            </a:r>
            <a:r>
              <a:rPr lang="ru-RU" dirty="0"/>
              <a:t> </a:t>
            </a:r>
            <a:r>
              <a:rPr lang="ru-RU" dirty="0" err="1"/>
              <a:t>інформацію</a:t>
            </a:r>
            <a:r>
              <a:rPr lang="ru-RU" dirty="0"/>
              <a:t> про </a:t>
            </a:r>
            <a:r>
              <a:rPr lang="ru-RU" dirty="0" err="1"/>
              <a:t>показання</a:t>
            </a:r>
            <a:r>
              <a:rPr lang="ru-RU" dirty="0"/>
              <a:t>, </a:t>
            </a:r>
            <a:r>
              <a:rPr lang="ru-RU" dirty="0" err="1"/>
              <a:t>протипоказання</a:t>
            </a:r>
            <a:r>
              <a:rPr lang="ru-RU" dirty="0"/>
              <a:t>, </a:t>
            </a:r>
            <a:r>
              <a:rPr lang="ru-RU" dirty="0" err="1"/>
              <a:t>фармакологічні</a:t>
            </a:r>
            <a:r>
              <a:rPr lang="ru-RU" dirty="0"/>
              <a:t> </a:t>
            </a:r>
            <a:r>
              <a:rPr lang="ru-RU" dirty="0" err="1"/>
              <a:t>властивості</a:t>
            </a:r>
            <a:r>
              <a:rPr lang="ru-RU" dirty="0"/>
              <a:t>, </a:t>
            </a:r>
            <a:r>
              <a:rPr lang="ru-RU" dirty="0" err="1"/>
              <a:t>особливості</a:t>
            </a:r>
            <a:r>
              <a:rPr lang="ru-RU" dirty="0"/>
              <a:t> </a:t>
            </a:r>
            <a:r>
              <a:rPr lang="ru-RU" dirty="0" err="1"/>
              <a:t>застосування</a:t>
            </a:r>
            <a:r>
              <a:rPr lang="ru-RU" dirty="0"/>
              <a:t> препарату </a:t>
            </a:r>
            <a:r>
              <a:rPr lang="ru-RU" dirty="0" err="1"/>
              <a:t>Саксенда</a:t>
            </a:r>
            <a:r>
              <a:rPr lang="ru-RU" dirty="0"/>
              <a:t>, </a:t>
            </a:r>
            <a:r>
              <a:rPr lang="ru-RU" dirty="0" err="1"/>
              <a:t>дозування</a:t>
            </a:r>
            <a:r>
              <a:rPr lang="ru-RU" dirty="0"/>
              <a:t> і </a:t>
            </a:r>
            <a:r>
              <a:rPr lang="ru-RU" dirty="0" err="1"/>
              <a:t>використання</a:t>
            </a:r>
            <a:r>
              <a:rPr lang="ru-RU" dirty="0"/>
              <a:t> шприц-ручки </a:t>
            </a:r>
            <a:r>
              <a:rPr lang="ru-RU" dirty="0" err="1"/>
              <a:t>Саксенда</a:t>
            </a:r>
            <a:r>
              <a:rPr lang="ru-RU" dirty="0"/>
              <a:t>. </a:t>
            </a:r>
            <a:endParaRPr lang="en-US" dirty="0"/>
          </a:p>
        </p:txBody>
      </p:sp>
    </p:spTree>
    <p:extLst>
      <p:ext uri="{BB962C8B-B14F-4D97-AF65-F5344CB8AC3E}">
        <p14:creationId xmlns:p14="http://schemas.microsoft.com/office/powerpoint/2010/main" val="1865603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Aft>
                <a:spcPts val="0"/>
              </a:spcAft>
              <a:buNone/>
              <a:tabLst>
                <a:tab pos="266700" algn="l"/>
              </a:tabLst>
            </a:pPr>
            <a:r>
              <a:rPr lang="uk-UA" sz="1000" dirty="0">
                <a:solidFill>
                  <a:schemeClr val="tx1">
                    <a:lumMod val="50000"/>
                  </a:schemeClr>
                </a:solidFill>
              </a:rPr>
              <a:t>Якщо через 12 тижнів після прийому добової дози 3,0 мг пацієнт не втратив щонайменше 5 % від початкової маси тіла, застосування лікарського засобу Саксенда® слід припинити</a:t>
            </a:r>
            <a:endParaRPr lang="en-US" sz="1000" dirty="0"/>
          </a:p>
          <a:p>
            <a:endParaRPr lang="en-GB" dirty="0"/>
          </a:p>
        </p:txBody>
      </p:sp>
    </p:spTree>
    <p:extLst>
      <p:ext uri="{BB962C8B-B14F-4D97-AF65-F5344CB8AC3E}">
        <p14:creationId xmlns:p14="http://schemas.microsoft.com/office/powerpoint/2010/main" val="127365847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 (клік)</a:t>
            </a:r>
            <a:endParaRPr lang="en-GB" sz="1000" b="1" i="1" kern="1200" dirty="0">
              <a:solidFill>
                <a:schemeClr val="tx2"/>
              </a:solidFill>
              <a:effectLst/>
              <a:latin typeface="+mn-lt"/>
              <a:ea typeface="+mn-ea"/>
              <a:cs typeface="+mn-cs"/>
            </a:endParaRPr>
          </a:p>
          <a:p>
            <a:r>
              <a:rPr lang="ru-RU" dirty="0"/>
              <a:t>Не </a:t>
            </a:r>
            <a:r>
              <a:rPr lang="ru-RU" dirty="0" err="1"/>
              <a:t>приєднуйте</a:t>
            </a:r>
            <a:r>
              <a:rPr lang="ru-RU" dirty="0"/>
              <a:t> </a:t>
            </a:r>
            <a:r>
              <a:rPr lang="ru-RU" dirty="0" err="1"/>
              <a:t>нову</a:t>
            </a:r>
            <a:r>
              <a:rPr lang="ru-RU" dirty="0"/>
              <a:t> </a:t>
            </a:r>
            <a:r>
              <a:rPr lang="ru-RU" dirty="0" err="1"/>
              <a:t>голку</a:t>
            </a:r>
            <a:r>
              <a:rPr lang="ru-RU" dirty="0"/>
              <a:t> до тих </a:t>
            </a:r>
            <a:r>
              <a:rPr lang="ru-RU" dirty="0" err="1"/>
              <a:t>пір</a:t>
            </a:r>
            <a:r>
              <a:rPr lang="ru-RU" dirty="0"/>
              <a:t>, </a:t>
            </a:r>
            <a:r>
              <a:rPr lang="ru-RU" dirty="0" err="1"/>
              <a:t>поки</a:t>
            </a:r>
            <a:r>
              <a:rPr lang="ru-RU" dirty="0"/>
              <a:t> не будете </a:t>
            </a:r>
            <a:r>
              <a:rPr lang="ru-RU" dirty="0" err="1"/>
              <a:t>готові</a:t>
            </a:r>
            <a:r>
              <a:rPr lang="ru-RU" dirty="0"/>
              <a:t> </a:t>
            </a:r>
            <a:r>
              <a:rPr lang="ru-RU" dirty="0" err="1"/>
              <a:t>зробити</a:t>
            </a:r>
            <a:r>
              <a:rPr lang="ru-RU" dirty="0"/>
              <a:t> </a:t>
            </a:r>
            <a:r>
              <a:rPr lang="ru-RU" dirty="0" err="1"/>
              <a:t>ін’єкцію</a:t>
            </a:r>
            <a:r>
              <a:rPr lang="ru-RU" dirty="0"/>
              <a:t>. </a:t>
            </a:r>
            <a:r>
              <a:rPr lang="en-US" b="1" i="1" dirty="0"/>
              <a:t>(</a:t>
            </a:r>
            <a:r>
              <a:rPr lang="uk-UA" b="1" i="1" dirty="0"/>
              <a:t>клік)</a:t>
            </a:r>
            <a:endParaRPr lang="en-US" b="1" i="1" dirty="0"/>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Для </a:t>
            </a:r>
            <a:r>
              <a:rPr lang="ru-RU" dirty="0" err="1"/>
              <a:t>кожної</a:t>
            </a:r>
            <a:r>
              <a:rPr lang="ru-RU" dirty="0"/>
              <a:t> </a:t>
            </a:r>
            <a:r>
              <a:rPr lang="ru-RU" dirty="0" err="1"/>
              <a:t>ін’єкції</a:t>
            </a:r>
            <a:r>
              <a:rPr lang="ru-RU" dirty="0"/>
              <a:t> </a:t>
            </a:r>
            <a:r>
              <a:rPr lang="ru-RU" dirty="0" err="1"/>
              <a:t>завжди</a:t>
            </a:r>
            <a:r>
              <a:rPr lang="ru-RU" dirty="0"/>
              <a:t> </a:t>
            </a:r>
            <a:r>
              <a:rPr lang="ru-RU" dirty="0" err="1"/>
              <a:t>використовуйте</a:t>
            </a:r>
            <a:r>
              <a:rPr lang="ru-RU" dirty="0"/>
              <a:t> </a:t>
            </a:r>
            <a:r>
              <a:rPr lang="ru-RU" dirty="0" err="1"/>
              <a:t>нову</a:t>
            </a:r>
            <a:r>
              <a:rPr lang="ru-RU" dirty="0"/>
              <a:t> </a:t>
            </a:r>
            <a:r>
              <a:rPr lang="ru-RU" dirty="0" err="1"/>
              <a:t>голку</a:t>
            </a:r>
            <a:r>
              <a:rPr lang="ru-RU" dirty="0"/>
              <a:t>. </a:t>
            </a:r>
            <a:r>
              <a:rPr lang="ru-RU" dirty="0" err="1"/>
              <a:t>Це</a:t>
            </a:r>
            <a:r>
              <a:rPr lang="ru-RU" dirty="0"/>
              <a:t> </a:t>
            </a:r>
            <a:r>
              <a:rPr lang="ru-RU" dirty="0" err="1"/>
              <a:t>зменшить</a:t>
            </a:r>
            <a:r>
              <a:rPr lang="ru-RU" dirty="0"/>
              <a:t> </a:t>
            </a:r>
            <a:r>
              <a:rPr lang="ru-RU" dirty="0" err="1"/>
              <a:t>ризик</a:t>
            </a:r>
            <a:r>
              <a:rPr lang="ru-RU" dirty="0"/>
              <a:t> закупорки </a:t>
            </a:r>
            <a:r>
              <a:rPr lang="ru-RU" dirty="0" err="1"/>
              <a:t>голки</a:t>
            </a:r>
            <a:r>
              <a:rPr lang="ru-RU" dirty="0"/>
              <a:t>, </a:t>
            </a:r>
            <a:r>
              <a:rPr lang="ru-RU" dirty="0" err="1"/>
              <a:t>зараження</a:t>
            </a:r>
            <a:r>
              <a:rPr lang="ru-RU" dirty="0"/>
              <a:t>, </a:t>
            </a:r>
            <a:r>
              <a:rPr lang="ru-RU" dirty="0" err="1"/>
              <a:t>потрапляння</a:t>
            </a:r>
            <a:r>
              <a:rPr lang="ru-RU" dirty="0"/>
              <a:t> </a:t>
            </a:r>
            <a:r>
              <a:rPr lang="ru-RU" dirty="0" err="1"/>
              <a:t>інфекції</a:t>
            </a:r>
            <a:r>
              <a:rPr lang="ru-RU" dirty="0"/>
              <a:t> та </a:t>
            </a:r>
            <a:r>
              <a:rPr lang="ru-RU" dirty="0" err="1"/>
              <a:t>введення</a:t>
            </a:r>
            <a:r>
              <a:rPr lang="ru-RU" dirty="0"/>
              <a:t> </a:t>
            </a:r>
            <a:r>
              <a:rPr lang="ru-RU" dirty="0" err="1"/>
              <a:t>неправильної</a:t>
            </a:r>
            <a:r>
              <a:rPr lang="ru-RU" dirty="0"/>
              <a:t> </a:t>
            </a:r>
            <a:r>
              <a:rPr lang="ru-RU" dirty="0" err="1"/>
              <a:t>дози</a:t>
            </a:r>
            <a:r>
              <a:rPr lang="ru-RU" dirty="0"/>
              <a:t> препарату. </a:t>
            </a:r>
            <a:r>
              <a:rPr lang="en-US" b="1" i="1" dirty="0"/>
              <a:t>(</a:t>
            </a:r>
            <a:r>
              <a:rPr lang="uk-UA" b="1" i="1" dirty="0"/>
              <a:t>клік)</a:t>
            </a:r>
            <a:endParaRPr lang="en-US" b="1" i="1" dirty="0"/>
          </a:p>
          <a:p>
            <a:r>
              <a:rPr lang="ru-RU" dirty="0"/>
              <a:t>Ніколи не </a:t>
            </a:r>
            <a:r>
              <a:rPr lang="ru-RU" dirty="0" err="1"/>
              <a:t>використовуйте</a:t>
            </a:r>
            <a:r>
              <a:rPr lang="ru-RU" dirty="0"/>
              <a:t> </a:t>
            </a:r>
            <a:r>
              <a:rPr lang="ru-RU" dirty="0" err="1"/>
              <a:t>голку</a:t>
            </a:r>
            <a:r>
              <a:rPr lang="ru-RU" dirty="0"/>
              <a:t>, </a:t>
            </a:r>
            <a:r>
              <a:rPr lang="ru-RU" dirty="0" err="1"/>
              <a:t>якщо</a:t>
            </a:r>
            <a:r>
              <a:rPr lang="ru-RU" dirty="0"/>
              <a:t> вона погнута </a:t>
            </a:r>
            <a:r>
              <a:rPr lang="ru-RU" dirty="0" err="1"/>
              <a:t>чи</a:t>
            </a:r>
            <a:r>
              <a:rPr lang="ru-RU" dirty="0"/>
              <a:t> </a:t>
            </a:r>
            <a:r>
              <a:rPr lang="ru-RU" dirty="0" err="1"/>
              <a:t>пошкоджена</a:t>
            </a:r>
            <a:r>
              <a:rPr lang="ru-RU" dirty="0"/>
              <a:t>. </a:t>
            </a:r>
            <a:endParaRPr lang="en-GB" dirty="0"/>
          </a:p>
        </p:txBody>
      </p:sp>
    </p:spTree>
    <p:extLst>
      <p:ext uri="{BB962C8B-B14F-4D97-AF65-F5344CB8AC3E}">
        <p14:creationId xmlns:p14="http://schemas.microsoft.com/office/powerpoint/2010/main" val="27534924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b="1" dirty="0"/>
              <a:t>Другий крок - </a:t>
            </a:r>
            <a:r>
              <a:rPr lang="ru-RU" b="1" dirty="0" err="1"/>
              <a:t>Перевірка</a:t>
            </a:r>
            <a:r>
              <a:rPr lang="ru-RU" b="1" dirty="0"/>
              <a:t> </a:t>
            </a:r>
            <a:r>
              <a:rPr lang="ru-RU" b="1" dirty="0" err="1"/>
              <a:t>роботи</a:t>
            </a:r>
            <a:r>
              <a:rPr lang="ru-RU" b="1" dirty="0"/>
              <a:t> шприц-ручки</a:t>
            </a:r>
            <a:r>
              <a:rPr lang="ru-RU" dirty="0"/>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a:t>Перед першим </a:t>
            </a:r>
            <a:r>
              <a:rPr lang="ru-RU" b="1" dirty="0" err="1"/>
              <a:t>введенням</a:t>
            </a:r>
            <a:r>
              <a:rPr lang="ru-RU" b="1" dirty="0"/>
              <a:t> </a:t>
            </a:r>
            <a:r>
              <a:rPr lang="ru-RU" b="1" dirty="0" err="1"/>
              <a:t>кожної</a:t>
            </a:r>
            <a:r>
              <a:rPr lang="ru-RU" b="1" dirty="0"/>
              <a:t> </a:t>
            </a:r>
            <a:r>
              <a:rPr lang="ru-RU" b="1" dirty="0" err="1"/>
              <a:t>нової</a:t>
            </a:r>
            <a:r>
              <a:rPr lang="ru-RU" b="1" dirty="0"/>
              <a:t> шприц-ручки </a:t>
            </a:r>
            <a:r>
              <a:rPr lang="ru-RU" b="1" dirty="0" err="1"/>
              <a:t>перевіряйте</a:t>
            </a:r>
            <a:r>
              <a:rPr lang="ru-RU" b="1" dirty="0"/>
              <a:t> </a:t>
            </a:r>
            <a:r>
              <a:rPr lang="ru-RU" b="1" dirty="0" err="1"/>
              <a:t>потік</a:t>
            </a:r>
            <a:r>
              <a:rPr lang="ru-RU" b="1" dirty="0"/>
              <a:t>.</a:t>
            </a:r>
            <a:r>
              <a:rPr lang="ru-RU" dirty="0"/>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Якщо</a:t>
            </a:r>
            <a:r>
              <a:rPr lang="ru-RU" dirty="0"/>
              <a:t> Ви </a:t>
            </a:r>
            <a:r>
              <a:rPr lang="ru-RU" dirty="0" err="1"/>
              <a:t>вже</a:t>
            </a:r>
            <a:r>
              <a:rPr lang="ru-RU" dirty="0"/>
              <a:t> </a:t>
            </a:r>
            <a:r>
              <a:rPr lang="ru-RU" dirty="0" err="1"/>
              <a:t>використовували</a:t>
            </a:r>
            <a:r>
              <a:rPr lang="ru-RU" dirty="0"/>
              <a:t> </a:t>
            </a:r>
            <a:r>
              <a:rPr lang="ru-RU" dirty="0" err="1"/>
              <a:t>цю</a:t>
            </a:r>
            <a:r>
              <a:rPr lang="ru-RU" dirty="0"/>
              <a:t> шприц-ручку, </a:t>
            </a:r>
            <a:r>
              <a:rPr lang="ru-RU" dirty="0" err="1"/>
              <a:t>переходьте</a:t>
            </a:r>
            <a:r>
              <a:rPr lang="ru-RU" dirty="0"/>
              <a:t> до пункту 3. </a:t>
            </a:r>
            <a:r>
              <a:rPr lang="ru-RU" b="1" i="1" dirty="0"/>
              <a:t>(</a:t>
            </a:r>
            <a:r>
              <a:rPr lang="ru-RU" b="1" i="1" dirty="0" err="1"/>
              <a:t>клік</a:t>
            </a:r>
            <a:r>
              <a:rPr lang="ru-RU" b="1" i="1" dirty="0"/>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Повертайте</a:t>
            </a:r>
            <a:r>
              <a:rPr lang="ru-RU" dirty="0"/>
              <a:t> селектор </a:t>
            </a:r>
            <a:r>
              <a:rPr lang="ru-RU" dirty="0" err="1"/>
              <a:t>дози</a:t>
            </a:r>
            <a:r>
              <a:rPr lang="ru-RU" dirty="0"/>
              <a:t>, </a:t>
            </a:r>
            <a:r>
              <a:rPr lang="ru-RU" dirty="0" err="1"/>
              <a:t>поки</a:t>
            </a:r>
            <a:r>
              <a:rPr lang="ru-RU" dirty="0"/>
              <a:t> </a:t>
            </a:r>
            <a:r>
              <a:rPr lang="ru-RU" dirty="0" err="1"/>
              <a:t>лічильник</a:t>
            </a:r>
            <a:r>
              <a:rPr lang="ru-RU" dirty="0"/>
              <a:t> </a:t>
            </a:r>
            <a:r>
              <a:rPr lang="ru-RU" dirty="0" err="1"/>
              <a:t>дози</a:t>
            </a:r>
            <a:r>
              <a:rPr lang="ru-RU" dirty="0"/>
              <a:t> не </a:t>
            </a:r>
            <a:r>
              <a:rPr lang="ru-RU" dirty="0" err="1"/>
              <a:t>покаже</a:t>
            </a:r>
            <a:r>
              <a:rPr lang="ru-RU" dirty="0"/>
              <a:t> символ </a:t>
            </a:r>
            <a:r>
              <a:rPr lang="ru-RU" dirty="0" err="1"/>
              <a:t>перевірки</a:t>
            </a:r>
            <a:r>
              <a:rPr lang="ru-RU" dirty="0"/>
              <a:t> потоку </a:t>
            </a:r>
            <a:endParaRPr lang="en-GB" dirty="0"/>
          </a:p>
          <a:p>
            <a:endParaRPr lang="uk-UA" dirty="0"/>
          </a:p>
          <a:p>
            <a:endParaRPr lang="en-GB" dirty="0"/>
          </a:p>
        </p:txBody>
      </p:sp>
    </p:spTree>
    <p:extLst>
      <p:ext uri="{BB962C8B-B14F-4D97-AF65-F5344CB8AC3E}">
        <p14:creationId xmlns:p14="http://schemas.microsoft.com/office/powerpoint/2010/main" val="13804164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a:t>
            </a:r>
            <a:endParaRPr lang="en-GB" sz="1000" b="1" i="1" kern="1200" dirty="0">
              <a:solidFill>
                <a:schemeClr val="tx2"/>
              </a:solidFill>
              <a:effectLst/>
              <a:latin typeface="+mn-lt"/>
              <a:ea typeface="+mn-ea"/>
              <a:cs typeface="+mn-cs"/>
            </a:endParaRPr>
          </a:p>
          <a:p>
            <a:pPr lvl="0" rtl="0"/>
            <a:r>
              <a:rPr lang="uk-UA" sz="1000" kern="1200" dirty="0">
                <a:solidFill>
                  <a:schemeClr val="tx2"/>
                </a:solidFill>
                <a:effectLst/>
                <a:latin typeface="+mn-lt"/>
                <a:ea typeface="+mn-ea"/>
                <a:cs typeface="+mn-cs"/>
              </a:rPr>
              <a:t>Тримайте шприц-ручку голкою вгору. </a:t>
            </a:r>
            <a:endParaRPr lang="en-GB" sz="1000" kern="1200" dirty="0">
              <a:solidFill>
                <a:schemeClr val="tx2"/>
              </a:solidFill>
              <a:effectLst/>
              <a:latin typeface="+mn-lt"/>
              <a:ea typeface="+mn-ea"/>
              <a:cs typeface="+mn-cs"/>
            </a:endParaRPr>
          </a:p>
          <a:p>
            <a:r>
              <a:rPr lang="uk-UA" sz="1000" b="1" kern="1200" dirty="0">
                <a:solidFill>
                  <a:schemeClr val="tx2"/>
                </a:solidFill>
                <a:effectLst/>
                <a:latin typeface="+mn-lt"/>
                <a:ea typeface="+mn-ea"/>
                <a:cs typeface="+mn-cs"/>
              </a:rPr>
              <a:t>Натисніть і потримайте кнопку дози</a:t>
            </a:r>
            <a:r>
              <a:rPr lang="uk-UA" sz="1000" kern="1200" dirty="0">
                <a:solidFill>
                  <a:schemeClr val="tx2"/>
                </a:solidFill>
                <a:effectLst/>
                <a:latin typeface="+mn-lt"/>
                <a:ea typeface="+mn-ea"/>
                <a:cs typeface="+mn-cs"/>
              </a:rPr>
              <a:t>, поки лічильник дози не повернеться до 0. </a:t>
            </a:r>
          </a:p>
          <a:p>
            <a:r>
              <a:rPr lang="uk-UA" sz="1000" kern="1200" dirty="0">
                <a:solidFill>
                  <a:schemeClr val="tx2"/>
                </a:solidFill>
                <a:effectLst/>
                <a:latin typeface="+mn-lt"/>
                <a:ea typeface="+mn-ea"/>
                <a:cs typeface="+mn-cs"/>
              </a:rPr>
              <a:t>Значення 0 повинно відповідати показнику дози. </a:t>
            </a:r>
            <a:r>
              <a:rPr lang="uk-UA" sz="1000" b="1" kern="1200" dirty="0">
                <a:solidFill>
                  <a:schemeClr val="tx2"/>
                </a:solidFill>
                <a:effectLst/>
                <a:latin typeface="+mn-lt"/>
                <a:ea typeface="+mn-ea"/>
                <a:cs typeface="+mn-cs"/>
              </a:rPr>
              <a:t>(клік)</a:t>
            </a:r>
          </a:p>
          <a:p>
            <a:r>
              <a:rPr lang="uk-UA" sz="1000" kern="1200" dirty="0">
                <a:solidFill>
                  <a:schemeClr val="tx2"/>
                </a:solidFill>
                <a:effectLst/>
                <a:latin typeface="+mn-lt"/>
                <a:ea typeface="+mn-ea"/>
                <a:cs typeface="+mn-cs"/>
              </a:rPr>
              <a:t>На кінчику голки повинна з’явитися крапля розчину.  </a:t>
            </a:r>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87049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 </a:t>
            </a:r>
            <a:r>
              <a:rPr lang="uk-UA" sz="1000" b="1" i="1" kern="1200" dirty="0">
                <a:solidFill>
                  <a:schemeClr val="tx2"/>
                </a:solidFill>
                <a:effectLst/>
                <a:latin typeface="+mn-lt"/>
                <a:ea typeface="+mn-ea"/>
                <a:cs typeface="+mn-cs"/>
              </a:rPr>
              <a:t>(клік)</a:t>
            </a:r>
            <a:endParaRPr lang="en-GB" sz="1000" b="1" i="1" kern="1200" dirty="0">
              <a:solidFill>
                <a:schemeClr val="tx2"/>
              </a:solidFill>
              <a:effectLst/>
              <a:latin typeface="+mn-lt"/>
              <a:ea typeface="+mn-ea"/>
              <a:cs typeface="+mn-cs"/>
            </a:endParaRPr>
          </a:p>
          <a:p>
            <a:r>
              <a:rPr lang="uk-UA" sz="1000" kern="1200" dirty="0">
                <a:solidFill>
                  <a:schemeClr val="tx2"/>
                </a:solidFill>
                <a:effectLst/>
                <a:latin typeface="+mn-lt"/>
                <a:ea typeface="+mn-ea"/>
                <a:cs typeface="+mn-cs"/>
              </a:rPr>
              <a:t> На кінчику голки може залишитися невелика крапля, але вона не буде вводитися. </a:t>
            </a:r>
          </a:p>
          <a:p>
            <a:r>
              <a:rPr lang="uk-UA" sz="1000" b="1" kern="1200" dirty="0">
                <a:solidFill>
                  <a:schemeClr val="tx2"/>
                </a:solidFill>
                <a:effectLst/>
                <a:latin typeface="+mn-lt"/>
                <a:ea typeface="+mn-ea"/>
                <a:cs typeface="+mn-cs"/>
              </a:rPr>
              <a:t>Якщо жодна крапля не з’явилася</a:t>
            </a:r>
            <a:r>
              <a:rPr lang="uk-UA" sz="1000" kern="1200" dirty="0">
                <a:solidFill>
                  <a:schemeClr val="tx2"/>
                </a:solidFill>
                <a:effectLst/>
                <a:latin typeface="+mn-lt"/>
                <a:ea typeface="+mn-ea"/>
                <a:cs typeface="+mn-cs"/>
              </a:rPr>
              <a:t>, повторіть крок 2 «Перевірка роботи шприц-ручки» до 6 разів. </a:t>
            </a:r>
            <a:r>
              <a:rPr lang="uk-UA" sz="1000" b="1" i="1" kern="1200" dirty="0">
                <a:solidFill>
                  <a:schemeClr val="tx2"/>
                </a:solidFill>
                <a:effectLst/>
                <a:latin typeface="+mn-lt"/>
                <a:ea typeface="+mn-ea"/>
                <a:cs typeface="+mn-cs"/>
              </a:rPr>
              <a:t>(клік)</a:t>
            </a:r>
            <a:endParaRPr lang="uk-UA" sz="1000" kern="1200" dirty="0">
              <a:solidFill>
                <a:schemeClr val="tx2"/>
              </a:solidFill>
              <a:effectLst/>
              <a:latin typeface="+mn-lt"/>
              <a:ea typeface="+mn-ea"/>
              <a:cs typeface="+mn-cs"/>
            </a:endParaRPr>
          </a:p>
          <a:p>
            <a:r>
              <a:rPr lang="uk-UA" sz="1000" b="1" kern="1200" dirty="0">
                <a:solidFill>
                  <a:schemeClr val="tx2"/>
                </a:solidFill>
                <a:effectLst/>
                <a:latin typeface="+mn-lt"/>
                <a:ea typeface="+mn-ea"/>
                <a:cs typeface="+mn-cs"/>
              </a:rPr>
              <a:t>Якщо краплі все ще немає,</a:t>
            </a:r>
            <a:r>
              <a:rPr lang="uk-UA" sz="1000" kern="1200" dirty="0">
                <a:solidFill>
                  <a:schemeClr val="tx2"/>
                </a:solidFill>
                <a:effectLst/>
                <a:latin typeface="+mn-lt"/>
                <a:ea typeface="+mn-ea"/>
                <a:cs typeface="+mn-cs"/>
              </a:rPr>
              <a:t> змініть голку і повторіть крок 2 «Перевірка роботи шприц-ручки» ще раз. </a:t>
            </a:r>
            <a:r>
              <a:rPr lang="uk-UA" sz="1000" b="1" i="1" kern="1200" dirty="0">
                <a:solidFill>
                  <a:schemeClr val="tx2"/>
                </a:solidFill>
                <a:effectLst/>
                <a:latin typeface="+mn-lt"/>
                <a:ea typeface="+mn-ea"/>
                <a:cs typeface="+mn-cs"/>
              </a:rPr>
              <a:t>(клік)</a:t>
            </a:r>
            <a:endParaRPr lang="en-GB" sz="1000" kern="1200" dirty="0">
              <a:solidFill>
                <a:schemeClr val="tx2"/>
              </a:solidFill>
              <a:effectLst/>
              <a:latin typeface="+mn-lt"/>
              <a:ea typeface="+mn-ea"/>
              <a:cs typeface="+mn-cs"/>
            </a:endParaRPr>
          </a:p>
          <a:p>
            <a:r>
              <a:rPr lang="uk-UA" sz="1000" b="1" kern="1200" dirty="0">
                <a:solidFill>
                  <a:schemeClr val="tx2"/>
                </a:solidFill>
                <a:effectLst/>
                <a:latin typeface="+mn-lt"/>
                <a:ea typeface="+mn-ea"/>
                <a:cs typeface="+mn-cs"/>
              </a:rPr>
              <a:t>Якщо крапля все-таки не з’явилася,</a:t>
            </a:r>
            <a:r>
              <a:rPr lang="uk-UA" sz="1000" kern="1200" dirty="0">
                <a:solidFill>
                  <a:schemeClr val="tx2"/>
                </a:solidFill>
                <a:effectLst/>
                <a:latin typeface="+mn-lt"/>
                <a:ea typeface="+mn-ea"/>
                <a:cs typeface="+mn-cs"/>
              </a:rPr>
              <a:t> утилізуйте ручку і використовуйте нову.</a:t>
            </a:r>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417678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 </a:t>
            </a:r>
            <a:r>
              <a:rPr lang="uk-UA" sz="1000" b="1" i="1" kern="1200" dirty="0">
                <a:solidFill>
                  <a:schemeClr val="tx2"/>
                </a:solidFill>
                <a:effectLst/>
                <a:latin typeface="+mn-lt"/>
                <a:ea typeface="+mn-ea"/>
                <a:cs typeface="+mn-cs"/>
              </a:rPr>
              <a:t>(клік)</a:t>
            </a:r>
            <a:endParaRPr lang="en-GB"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Потрібно</a:t>
            </a:r>
            <a:r>
              <a:rPr lang="ru-RU" dirty="0"/>
              <a:t> </a:t>
            </a:r>
            <a:r>
              <a:rPr lang="ru-RU" dirty="0" err="1"/>
              <a:t>завжди</a:t>
            </a:r>
            <a:r>
              <a:rPr lang="ru-RU" dirty="0"/>
              <a:t> </a:t>
            </a:r>
            <a:r>
              <a:rPr lang="ru-RU" dirty="0" err="1"/>
              <a:t>переконуватись</a:t>
            </a:r>
            <a:r>
              <a:rPr lang="ru-RU" dirty="0"/>
              <a:t>, </a:t>
            </a:r>
            <a:r>
              <a:rPr lang="ru-RU" dirty="0" err="1"/>
              <a:t>що</a:t>
            </a:r>
            <a:r>
              <a:rPr lang="ru-RU" dirty="0"/>
              <a:t> </a:t>
            </a:r>
            <a:r>
              <a:rPr lang="ru-RU" dirty="0" err="1"/>
              <a:t>крапля</a:t>
            </a:r>
            <a:r>
              <a:rPr lang="ru-RU" dirty="0"/>
              <a:t> </a:t>
            </a:r>
            <a:r>
              <a:rPr lang="ru-RU" dirty="0" err="1"/>
              <a:t>з’являється</a:t>
            </a:r>
            <a:r>
              <a:rPr lang="ru-RU" dirty="0"/>
              <a:t> на </a:t>
            </a:r>
            <a:r>
              <a:rPr lang="ru-RU" dirty="0" err="1"/>
              <a:t>кінчику</a:t>
            </a:r>
            <a:r>
              <a:rPr lang="ru-RU" dirty="0"/>
              <a:t> </a:t>
            </a:r>
            <a:r>
              <a:rPr lang="ru-RU" dirty="0" err="1"/>
              <a:t>голки</a:t>
            </a:r>
            <a:r>
              <a:rPr lang="ru-RU" dirty="0"/>
              <a:t>, перш </a:t>
            </a:r>
            <a:r>
              <a:rPr lang="ru-RU" dirty="0" err="1"/>
              <a:t>ніж</a:t>
            </a:r>
            <a:r>
              <a:rPr lang="ru-RU" dirty="0"/>
              <a:t> </a:t>
            </a:r>
            <a:r>
              <a:rPr lang="ru-RU" dirty="0" err="1"/>
              <a:t>вперше</a:t>
            </a:r>
            <a:r>
              <a:rPr lang="ru-RU" dirty="0"/>
              <a:t> </a:t>
            </a:r>
            <a:r>
              <a:rPr lang="ru-RU" dirty="0" err="1"/>
              <a:t>використовувати</a:t>
            </a:r>
            <a:r>
              <a:rPr lang="ru-RU" dirty="0"/>
              <a:t> </a:t>
            </a:r>
            <a:r>
              <a:rPr lang="ru-RU" dirty="0" err="1"/>
              <a:t>нову</a:t>
            </a:r>
            <a:r>
              <a:rPr lang="ru-RU" dirty="0"/>
              <a:t> ручку. </a:t>
            </a:r>
            <a:r>
              <a:rPr lang="ru-RU" dirty="0" err="1"/>
              <a:t>Це</a:t>
            </a:r>
            <a:r>
              <a:rPr lang="ru-RU" dirty="0"/>
              <a:t> </a:t>
            </a:r>
            <a:r>
              <a:rPr lang="ru-RU" dirty="0" err="1"/>
              <a:t>гарантує</a:t>
            </a:r>
            <a:r>
              <a:rPr lang="ru-RU" dirty="0"/>
              <a:t>, </a:t>
            </a:r>
            <a:r>
              <a:rPr lang="ru-RU" dirty="0" err="1"/>
              <a:t>що</a:t>
            </a:r>
            <a:r>
              <a:rPr lang="ru-RU" dirty="0"/>
              <a:t> </a:t>
            </a:r>
            <a:r>
              <a:rPr lang="ru-RU" dirty="0" err="1"/>
              <a:t>розчин</a:t>
            </a:r>
            <a:r>
              <a:rPr lang="ru-RU" dirty="0"/>
              <a:t> буде введений. </a:t>
            </a:r>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24032031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 </a:t>
            </a:r>
            <a:r>
              <a:rPr lang="uk-UA" sz="1000" b="1" i="1" kern="1200" dirty="0">
                <a:solidFill>
                  <a:schemeClr val="tx2"/>
                </a:solidFill>
                <a:effectLst/>
                <a:latin typeface="+mn-lt"/>
                <a:ea typeface="+mn-ea"/>
                <a:cs typeface="+mn-cs"/>
              </a:rPr>
              <a:t>(клік)</a:t>
            </a:r>
            <a:endParaRPr lang="en-GB"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Повертайте</a:t>
            </a:r>
            <a:r>
              <a:rPr lang="ru-RU" dirty="0"/>
              <a:t> селектор </a:t>
            </a:r>
            <a:r>
              <a:rPr lang="ru-RU" dirty="0" err="1"/>
              <a:t>дози</a:t>
            </a:r>
            <a:r>
              <a:rPr lang="ru-RU" dirty="0"/>
              <a:t>, </a:t>
            </a:r>
            <a:r>
              <a:rPr lang="ru-RU" dirty="0" err="1"/>
              <a:t>поки</a:t>
            </a:r>
            <a:r>
              <a:rPr lang="ru-RU" dirty="0"/>
              <a:t> </a:t>
            </a:r>
            <a:r>
              <a:rPr lang="ru-RU" dirty="0" err="1"/>
              <a:t>лічильник</a:t>
            </a:r>
            <a:r>
              <a:rPr lang="ru-RU" dirty="0"/>
              <a:t> </a:t>
            </a:r>
            <a:r>
              <a:rPr lang="ru-RU" dirty="0" err="1"/>
              <a:t>дози</a:t>
            </a:r>
            <a:r>
              <a:rPr lang="ru-RU" dirty="0"/>
              <a:t> не </a:t>
            </a:r>
            <a:r>
              <a:rPr lang="ru-RU" dirty="0" err="1"/>
              <a:t>покаже</a:t>
            </a:r>
            <a:r>
              <a:rPr lang="ru-RU" dirty="0"/>
              <a:t> </a:t>
            </a:r>
            <a:r>
              <a:rPr lang="ru-RU" dirty="0" err="1"/>
              <a:t>необхідну</a:t>
            </a:r>
            <a:r>
              <a:rPr lang="ru-RU" dirty="0"/>
              <a:t> дозу (0,6 мг, 1,2 мг, 1,8 мг, 2,4 мг </a:t>
            </a:r>
            <a:r>
              <a:rPr lang="ru-RU" dirty="0" err="1"/>
              <a:t>або</a:t>
            </a:r>
            <a:r>
              <a:rPr lang="ru-RU" dirty="0"/>
              <a:t> 3,0 мг). </a:t>
            </a:r>
            <a:endParaRPr lang="en-US" dirty="0"/>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Якщо</a:t>
            </a:r>
            <a:r>
              <a:rPr lang="ru-RU" dirty="0"/>
              <a:t> Ви </a:t>
            </a:r>
            <a:r>
              <a:rPr lang="ru-RU" dirty="0" err="1"/>
              <a:t>вибрали</a:t>
            </a:r>
            <a:r>
              <a:rPr lang="ru-RU" dirty="0"/>
              <a:t> </a:t>
            </a:r>
            <a:r>
              <a:rPr lang="ru-RU" dirty="0" err="1"/>
              <a:t>неправильну</a:t>
            </a:r>
            <a:r>
              <a:rPr lang="ru-RU" dirty="0"/>
              <a:t> дозу, </a:t>
            </a:r>
            <a:r>
              <a:rPr lang="ru-RU" dirty="0" err="1"/>
              <a:t>можна</a:t>
            </a:r>
            <a:r>
              <a:rPr lang="ru-RU" dirty="0"/>
              <a:t> </a:t>
            </a:r>
            <a:r>
              <a:rPr lang="ru-RU" dirty="0" err="1"/>
              <a:t>повернути</a:t>
            </a:r>
            <a:r>
              <a:rPr lang="ru-RU" dirty="0"/>
              <a:t> селектор </a:t>
            </a:r>
            <a:r>
              <a:rPr lang="ru-RU" dirty="0" err="1"/>
              <a:t>дози</a:t>
            </a:r>
            <a:r>
              <a:rPr lang="ru-RU" dirty="0"/>
              <a:t> вперед </a:t>
            </a:r>
            <a:r>
              <a:rPr lang="ru-RU" dirty="0" err="1"/>
              <a:t>або</a:t>
            </a:r>
            <a:r>
              <a:rPr lang="ru-RU" dirty="0"/>
              <a:t> назад до </a:t>
            </a:r>
            <a:r>
              <a:rPr lang="ru-RU" dirty="0" err="1"/>
              <a:t>правильної</a:t>
            </a:r>
            <a:r>
              <a:rPr lang="ru-RU" dirty="0"/>
              <a:t> </a:t>
            </a:r>
            <a:r>
              <a:rPr lang="ru-RU" dirty="0" err="1"/>
              <a:t>дози</a:t>
            </a:r>
            <a:r>
              <a:rPr lang="ru-RU" dirty="0"/>
              <a:t>. Шприц-ручка </a:t>
            </a:r>
            <a:r>
              <a:rPr lang="ru-RU" dirty="0" err="1"/>
              <a:t>вміщує</a:t>
            </a:r>
            <a:r>
              <a:rPr lang="ru-RU" dirty="0"/>
              <a:t> максимум 3,0 мг препарату</a:t>
            </a:r>
            <a:r>
              <a:rPr lang="en-US" dirty="0"/>
              <a:t>.</a:t>
            </a:r>
          </a:p>
          <a:p>
            <a:r>
              <a:rPr lang="uk-UA" sz="1000" kern="1200" dirty="0">
                <a:solidFill>
                  <a:schemeClr val="tx2"/>
                </a:solidFill>
                <a:effectLst/>
                <a:latin typeface="+mn-lt"/>
                <a:ea typeface="+mn-ea"/>
                <a:cs typeface="+mn-cs"/>
              </a:rPr>
              <a:t>За допомогою селектора можна змінити дозу. </a:t>
            </a:r>
            <a:endParaRPr lang="en-US" sz="1000" kern="1200" dirty="0">
              <a:solidFill>
                <a:schemeClr val="tx2"/>
              </a:solidFill>
              <a:effectLst/>
              <a:latin typeface="+mn-lt"/>
              <a:ea typeface="+mn-ea"/>
              <a:cs typeface="+mn-cs"/>
            </a:endParaRPr>
          </a:p>
          <a:p>
            <a:r>
              <a:rPr lang="uk-UA" sz="1000" kern="1200" dirty="0">
                <a:solidFill>
                  <a:schemeClr val="tx2"/>
                </a:solidFill>
                <a:effectLst/>
                <a:latin typeface="+mn-lt"/>
                <a:ea typeface="+mn-ea"/>
                <a:cs typeface="+mn-cs"/>
              </a:rPr>
              <a:t>Тільки лічильник дози та показник дози покажуть, яку кількість міліграмів Ви вибираєте для ін’єкції. </a:t>
            </a:r>
            <a:endParaRPr lang="en-US" sz="1000" kern="1200" dirty="0">
              <a:solidFill>
                <a:schemeClr val="tx2"/>
              </a:solidFill>
              <a:effectLst/>
              <a:latin typeface="+mn-lt"/>
              <a:ea typeface="+mn-ea"/>
              <a:cs typeface="+mn-cs"/>
            </a:endParaRPr>
          </a:p>
          <a:p>
            <a:r>
              <a:rPr lang="uk-UA" sz="1000" kern="1200" dirty="0">
                <a:solidFill>
                  <a:schemeClr val="tx2"/>
                </a:solidFill>
                <a:effectLst/>
                <a:latin typeface="+mn-lt"/>
                <a:ea typeface="+mn-ea"/>
                <a:cs typeface="+mn-cs"/>
              </a:rPr>
              <a:t>Якщо шприц-ручка містить менше 3,0 мг, лічильник дози зупиняється до значення 3,0 мг. </a:t>
            </a:r>
            <a:endParaRPr lang="en-GB" sz="1000" kern="1200" dirty="0">
              <a:solidFill>
                <a:schemeClr val="tx2"/>
              </a:solidFill>
              <a:effectLst/>
              <a:latin typeface="+mn-lt"/>
              <a:ea typeface="+mn-ea"/>
              <a:cs typeface="+mn-cs"/>
            </a:endParaRPr>
          </a:p>
          <a:p>
            <a:r>
              <a:rPr lang="uk-UA" sz="1000" kern="1200" dirty="0">
                <a:solidFill>
                  <a:schemeClr val="tx2"/>
                </a:solidFill>
                <a:effectLst/>
                <a:latin typeface="+mn-lt"/>
                <a:ea typeface="+mn-ea"/>
                <a:cs typeface="+mn-cs"/>
              </a:rPr>
              <a:t>При повертанні селектора вперед або назад чутно різне клацання. Не рахуйте клацання.</a:t>
            </a:r>
            <a:endParaRPr lang="en-GB" sz="1000"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79764496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 </a:t>
            </a:r>
            <a:r>
              <a:rPr lang="uk-UA" sz="1000" b="1" i="1" kern="1200" dirty="0">
                <a:solidFill>
                  <a:schemeClr val="tx2"/>
                </a:solidFill>
                <a:effectLst/>
                <a:latin typeface="+mn-lt"/>
                <a:ea typeface="+mn-ea"/>
                <a:cs typeface="+mn-cs"/>
              </a:rPr>
              <a:t>(клік)</a:t>
            </a:r>
            <a:endParaRPr lang="en-GB"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Завжди</a:t>
            </a:r>
            <a:r>
              <a:rPr lang="ru-RU" dirty="0"/>
              <a:t> </a:t>
            </a:r>
            <a:r>
              <a:rPr lang="ru-RU" dirty="0" err="1"/>
              <a:t>використовуйте</a:t>
            </a:r>
            <a:r>
              <a:rPr lang="ru-RU" dirty="0"/>
              <a:t> </a:t>
            </a:r>
            <a:r>
              <a:rPr lang="ru-RU" dirty="0" err="1"/>
              <a:t>лічильник</a:t>
            </a:r>
            <a:r>
              <a:rPr lang="ru-RU" dirty="0"/>
              <a:t> </a:t>
            </a:r>
            <a:r>
              <a:rPr lang="ru-RU" dirty="0" err="1"/>
              <a:t>дози</a:t>
            </a:r>
            <a:r>
              <a:rPr lang="ru-RU" dirty="0"/>
              <a:t> та </a:t>
            </a:r>
            <a:r>
              <a:rPr lang="ru-RU" dirty="0" err="1"/>
              <a:t>показник</a:t>
            </a:r>
            <a:r>
              <a:rPr lang="ru-RU" dirty="0"/>
              <a:t> </a:t>
            </a:r>
            <a:r>
              <a:rPr lang="ru-RU" dirty="0" err="1"/>
              <a:t>дози</a:t>
            </a:r>
            <a:r>
              <a:rPr lang="ru-RU" dirty="0"/>
              <a:t>, </a:t>
            </a:r>
            <a:r>
              <a:rPr lang="ru-RU" dirty="0" err="1"/>
              <a:t>щоб</a:t>
            </a:r>
            <a:r>
              <a:rPr lang="ru-RU" dirty="0"/>
              <a:t> </a:t>
            </a:r>
            <a:r>
              <a:rPr lang="ru-RU" dirty="0" err="1"/>
              <a:t>побачити</a:t>
            </a:r>
            <a:r>
              <a:rPr lang="ru-RU" dirty="0"/>
              <a:t>, </a:t>
            </a:r>
            <a:r>
              <a:rPr lang="ru-RU" dirty="0" err="1"/>
              <a:t>скільки</a:t>
            </a:r>
            <a:r>
              <a:rPr lang="ru-RU" dirty="0"/>
              <a:t> </a:t>
            </a:r>
            <a:r>
              <a:rPr lang="ru-RU" dirty="0" err="1"/>
              <a:t>міліграмів</a:t>
            </a:r>
            <a:r>
              <a:rPr lang="ru-RU" dirty="0"/>
              <a:t> Ви </a:t>
            </a:r>
            <a:r>
              <a:rPr lang="ru-RU" dirty="0" err="1"/>
              <a:t>вибрали</a:t>
            </a:r>
            <a:r>
              <a:rPr lang="ru-RU" dirty="0"/>
              <a:t> перед </a:t>
            </a:r>
            <a:r>
              <a:rPr lang="ru-RU" dirty="0" err="1"/>
              <a:t>введенням</a:t>
            </a:r>
            <a:r>
              <a:rPr lang="ru-RU" dirty="0"/>
              <a:t> </a:t>
            </a:r>
            <a:r>
              <a:rPr lang="ru-RU" dirty="0" err="1"/>
              <a:t>цього</a:t>
            </a:r>
            <a:r>
              <a:rPr lang="ru-RU" dirty="0"/>
              <a:t> препарату. </a:t>
            </a:r>
            <a:r>
              <a:rPr lang="uk-UA" sz="1000" kern="1200" dirty="0">
                <a:solidFill>
                  <a:schemeClr val="tx2"/>
                </a:solidFill>
                <a:effectLst/>
                <a:latin typeface="+mn-lt"/>
                <a:ea typeface="+mn-ea"/>
                <a:cs typeface="+mn-cs"/>
              </a:rPr>
              <a:t> </a:t>
            </a:r>
            <a:r>
              <a:rPr lang="uk-UA" sz="1000" b="1" i="1" kern="1200" dirty="0">
                <a:solidFill>
                  <a:schemeClr val="tx2"/>
                </a:solidFill>
                <a:effectLst/>
                <a:latin typeface="+mn-lt"/>
                <a:ea typeface="+mn-ea"/>
                <a:cs typeface="+mn-cs"/>
              </a:rPr>
              <a:t>(клік)</a:t>
            </a:r>
            <a:endParaRPr lang="en-GB"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Не </a:t>
            </a:r>
            <a:r>
              <a:rPr lang="ru-RU" dirty="0" err="1"/>
              <a:t>використовуйте</a:t>
            </a:r>
            <a:r>
              <a:rPr lang="ru-RU" dirty="0"/>
              <a:t> шкалу картриджа. Вона </a:t>
            </a:r>
            <a:r>
              <a:rPr lang="ru-RU" dirty="0" err="1"/>
              <a:t>показує</a:t>
            </a:r>
            <a:r>
              <a:rPr lang="ru-RU" dirty="0"/>
              <a:t> </a:t>
            </a:r>
            <a:r>
              <a:rPr lang="ru-RU" dirty="0" err="1"/>
              <a:t>приблизну</a:t>
            </a:r>
            <a:r>
              <a:rPr lang="ru-RU" dirty="0"/>
              <a:t> </a:t>
            </a:r>
            <a:r>
              <a:rPr lang="ru-RU" dirty="0" err="1"/>
              <a:t>кількість</a:t>
            </a:r>
            <a:r>
              <a:rPr lang="ru-RU" dirty="0"/>
              <a:t> </a:t>
            </a:r>
            <a:r>
              <a:rPr lang="ru-RU" dirty="0" err="1"/>
              <a:t>розчину</a:t>
            </a:r>
            <a:r>
              <a:rPr lang="ru-RU" dirty="0"/>
              <a:t>, яка </a:t>
            </a:r>
            <a:r>
              <a:rPr lang="ru-RU" dirty="0" err="1"/>
              <a:t>залишилась</a:t>
            </a:r>
            <a:r>
              <a:rPr lang="ru-RU" dirty="0"/>
              <a:t> у шприц</a:t>
            </a:r>
            <a:r>
              <a:rPr lang="en-US" dirty="0"/>
              <a:t>-</a:t>
            </a:r>
            <a:r>
              <a:rPr lang="ru-RU" dirty="0" err="1"/>
              <a:t>ручці</a:t>
            </a:r>
            <a:r>
              <a:rPr lang="ru-RU" dirty="0"/>
              <a:t>. </a:t>
            </a:r>
            <a:r>
              <a:rPr lang="ru-RU" dirty="0" err="1"/>
              <a:t>Повинні</a:t>
            </a:r>
            <a:r>
              <a:rPr lang="ru-RU" dirty="0"/>
              <a:t> бути </a:t>
            </a:r>
            <a:r>
              <a:rPr lang="ru-RU" dirty="0" err="1"/>
              <a:t>виставлені</a:t>
            </a:r>
            <a:r>
              <a:rPr lang="ru-RU" dirty="0"/>
              <a:t> </a:t>
            </a:r>
            <a:r>
              <a:rPr lang="ru-RU" dirty="0" err="1"/>
              <a:t>лише</a:t>
            </a:r>
            <a:r>
              <a:rPr lang="ru-RU" dirty="0"/>
              <a:t> </a:t>
            </a:r>
            <a:r>
              <a:rPr lang="ru-RU" dirty="0" err="1"/>
              <a:t>дози</a:t>
            </a:r>
            <a:r>
              <a:rPr lang="ru-RU" dirty="0"/>
              <a:t> 0,6 мг, 1,2 мг, 1,8 мг, 2,4 мг </a:t>
            </a:r>
            <a:r>
              <a:rPr lang="ru-RU" dirty="0" err="1"/>
              <a:t>або</a:t>
            </a:r>
            <a:r>
              <a:rPr lang="ru-RU" dirty="0"/>
              <a:t> 3,0 мг. </a:t>
            </a:r>
            <a:r>
              <a:rPr lang="ru-RU" dirty="0" err="1"/>
              <a:t>Цифри</a:t>
            </a:r>
            <a:r>
              <a:rPr lang="ru-RU" dirty="0"/>
              <a:t> на </a:t>
            </a:r>
            <a:r>
              <a:rPr lang="ru-RU" dirty="0" err="1"/>
              <a:t>дисплеї</a:t>
            </a:r>
            <a:r>
              <a:rPr lang="ru-RU" dirty="0"/>
              <a:t> </a:t>
            </a:r>
            <a:r>
              <a:rPr lang="ru-RU" dirty="0" err="1"/>
              <a:t>повинні</a:t>
            </a:r>
            <a:r>
              <a:rPr lang="ru-RU" dirty="0"/>
              <a:t> точно </a:t>
            </a:r>
            <a:r>
              <a:rPr lang="ru-RU" dirty="0" err="1"/>
              <a:t>збігатися</a:t>
            </a:r>
            <a:r>
              <a:rPr lang="ru-RU" dirty="0"/>
              <a:t> з </a:t>
            </a:r>
            <a:r>
              <a:rPr lang="ru-RU" dirty="0" err="1"/>
              <a:t>показником</a:t>
            </a:r>
            <a:r>
              <a:rPr lang="ru-RU" dirty="0"/>
              <a:t> </a:t>
            </a:r>
            <a:r>
              <a:rPr lang="ru-RU" dirty="0" err="1"/>
              <a:t>дози</a:t>
            </a:r>
            <a:r>
              <a:rPr lang="ru-RU" dirty="0"/>
              <a:t>, </a:t>
            </a:r>
            <a:r>
              <a:rPr lang="ru-RU" dirty="0" err="1"/>
              <a:t>щоб</a:t>
            </a:r>
            <a:r>
              <a:rPr lang="ru-RU" dirty="0"/>
              <a:t> </a:t>
            </a:r>
            <a:r>
              <a:rPr lang="ru-RU" dirty="0" err="1"/>
              <a:t>забезпечити</a:t>
            </a:r>
            <a:r>
              <a:rPr lang="ru-RU" dirty="0"/>
              <a:t> </a:t>
            </a:r>
            <a:r>
              <a:rPr lang="ru-RU" dirty="0" err="1"/>
              <a:t>правильну</a:t>
            </a:r>
            <a:r>
              <a:rPr lang="ru-RU" dirty="0"/>
              <a:t> дозу для </a:t>
            </a:r>
            <a:r>
              <a:rPr lang="ru-RU" dirty="0" err="1"/>
              <a:t>введення</a:t>
            </a:r>
            <a:r>
              <a:rPr lang="ru-RU" dirty="0"/>
              <a:t>.</a:t>
            </a:r>
            <a:endParaRPr lang="en-US" dirty="0"/>
          </a:p>
        </p:txBody>
      </p:sp>
    </p:spTree>
    <p:extLst>
      <p:ext uri="{BB962C8B-B14F-4D97-AF65-F5344CB8AC3E}">
        <p14:creationId xmlns:p14="http://schemas.microsoft.com/office/powerpoint/2010/main" val="46855896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sz="1000" b="1" i="1" kern="1200" dirty="0">
                <a:solidFill>
                  <a:schemeClr val="tx2"/>
                </a:solidFill>
                <a:effectLst/>
                <a:latin typeface="+mn-lt"/>
                <a:ea typeface="+mn-ea"/>
                <a:cs typeface="+mn-cs"/>
              </a:rPr>
              <a:t>Як точно </a:t>
            </a:r>
            <a:r>
              <a:rPr lang="ru-RU" sz="1000" b="1" i="1" kern="1200" dirty="0" err="1">
                <a:solidFill>
                  <a:schemeClr val="tx2"/>
                </a:solidFill>
                <a:effectLst/>
                <a:latin typeface="+mn-lt"/>
                <a:ea typeface="+mn-ea"/>
                <a:cs typeface="+mn-cs"/>
              </a:rPr>
              <a:t>побачити</a:t>
            </a:r>
            <a:r>
              <a:rPr lang="ru-RU" sz="1000" b="1" i="1" kern="1200" dirty="0">
                <a:solidFill>
                  <a:schemeClr val="tx2"/>
                </a:solidFill>
                <a:effectLst/>
                <a:latin typeface="+mn-lt"/>
                <a:ea typeface="+mn-ea"/>
                <a:cs typeface="+mn-cs"/>
              </a:rPr>
              <a:t>, </a:t>
            </a:r>
            <a:r>
              <a:rPr lang="ru-RU" sz="1000" b="1" i="1" kern="1200" dirty="0" err="1">
                <a:solidFill>
                  <a:schemeClr val="tx2"/>
                </a:solidFill>
                <a:effectLst/>
                <a:latin typeface="+mn-lt"/>
                <a:ea typeface="+mn-ea"/>
                <a:cs typeface="+mn-cs"/>
              </a:rPr>
              <a:t>скільки</a:t>
            </a:r>
            <a:r>
              <a:rPr lang="ru-RU" sz="1000" b="1" i="1" kern="1200" dirty="0">
                <a:solidFill>
                  <a:schemeClr val="tx2"/>
                </a:solidFill>
                <a:effectLst/>
                <a:latin typeface="+mn-lt"/>
                <a:ea typeface="+mn-ea"/>
                <a:cs typeface="+mn-cs"/>
              </a:rPr>
              <a:t> </a:t>
            </a:r>
            <a:r>
              <a:rPr lang="ru-RU" sz="1000" b="1" i="1" kern="1200" dirty="0" err="1">
                <a:solidFill>
                  <a:schemeClr val="tx2"/>
                </a:solidFill>
                <a:effectLst/>
                <a:latin typeface="+mn-lt"/>
                <a:ea typeface="+mn-ea"/>
                <a:cs typeface="+mn-cs"/>
              </a:rPr>
              <a:t>розчину</a:t>
            </a:r>
            <a:r>
              <a:rPr lang="ru-RU" sz="1000" b="1" i="1" kern="1200" dirty="0">
                <a:solidFill>
                  <a:schemeClr val="tx2"/>
                </a:solidFill>
                <a:effectLst/>
                <a:latin typeface="+mn-lt"/>
                <a:ea typeface="+mn-ea"/>
                <a:cs typeface="+mn-cs"/>
              </a:rPr>
              <a:t> </a:t>
            </a:r>
            <a:r>
              <a:rPr lang="ru-RU" sz="1000" b="1" i="1" kern="1200" dirty="0" err="1">
                <a:solidFill>
                  <a:schemeClr val="tx2"/>
                </a:solidFill>
                <a:effectLst/>
                <a:latin typeface="+mn-lt"/>
                <a:ea typeface="+mn-ea"/>
                <a:cs typeface="+mn-cs"/>
              </a:rPr>
              <a:t>залишилось</a:t>
            </a:r>
            <a:r>
              <a:rPr lang="ru-RU" sz="1000" b="1" i="1" kern="1200" dirty="0">
                <a:solidFill>
                  <a:schemeClr val="tx2"/>
                </a:solidFill>
                <a:effectLst/>
                <a:latin typeface="+mn-lt"/>
                <a:ea typeface="+mn-ea"/>
                <a:cs typeface="+mn-cs"/>
              </a:rPr>
              <a:t>?</a:t>
            </a:r>
            <a:endParaRPr lang="uk-UA"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endParaRPr lang="uk-UA"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err="1"/>
              <a:t>Щоб</a:t>
            </a:r>
            <a:r>
              <a:rPr lang="ru-RU" b="1" dirty="0"/>
              <a:t> точно </a:t>
            </a:r>
            <a:r>
              <a:rPr lang="ru-RU" b="1" dirty="0" err="1"/>
              <a:t>побачити</a:t>
            </a:r>
            <a:r>
              <a:rPr lang="ru-RU" b="1" dirty="0"/>
              <a:t>, </a:t>
            </a:r>
            <a:r>
              <a:rPr lang="ru-RU" b="1" dirty="0" err="1"/>
              <a:t>скільки</a:t>
            </a:r>
            <a:r>
              <a:rPr lang="ru-RU" b="1" dirty="0"/>
              <a:t> </a:t>
            </a:r>
            <a:r>
              <a:rPr lang="ru-RU" b="1" dirty="0" err="1"/>
              <a:t>розчину</a:t>
            </a:r>
            <a:r>
              <a:rPr lang="ru-RU" b="1" dirty="0"/>
              <a:t> </a:t>
            </a:r>
            <a:r>
              <a:rPr lang="ru-RU" b="1" dirty="0" err="1"/>
              <a:t>залишилось</a:t>
            </a:r>
            <a:r>
              <a:rPr lang="ru-RU" b="1" dirty="0"/>
              <a:t>, </a:t>
            </a:r>
            <a:r>
              <a:rPr lang="ru-RU" b="1" dirty="0" err="1"/>
              <a:t>скористайтеся</a:t>
            </a:r>
            <a:r>
              <a:rPr lang="ru-RU" b="1" dirty="0"/>
              <a:t> </a:t>
            </a:r>
            <a:r>
              <a:rPr lang="ru-RU" b="1" dirty="0" err="1"/>
              <a:t>лічильником</a:t>
            </a:r>
            <a:r>
              <a:rPr lang="ru-RU" b="1" dirty="0"/>
              <a:t> </a:t>
            </a:r>
            <a:r>
              <a:rPr lang="ru-RU" b="1" dirty="0" err="1"/>
              <a:t>дози</a:t>
            </a:r>
            <a:r>
              <a:rPr lang="ru-RU" dirty="0"/>
              <a:t>: </a:t>
            </a:r>
            <a:r>
              <a:rPr lang="ru-RU" dirty="0" err="1"/>
              <a:t>Повертайте</a:t>
            </a:r>
            <a:r>
              <a:rPr lang="ru-RU" dirty="0"/>
              <a:t> селектор </a:t>
            </a:r>
            <a:r>
              <a:rPr lang="ru-RU" dirty="0" err="1"/>
              <a:t>дози</a:t>
            </a:r>
            <a:r>
              <a:rPr lang="ru-RU" dirty="0"/>
              <a:t> </a:t>
            </a:r>
            <a:r>
              <a:rPr lang="ru-RU" dirty="0" err="1"/>
              <a:t>вліво</a:t>
            </a:r>
            <a:r>
              <a:rPr lang="ru-RU" dirty="0"/>
              <a:t>, </a:t>
            </a:r>
            <a:r>
              <a:rPr lang="ru-RU" dirty="0" err="1"/>
              <a:t>поки</a:t>
            </a:r>
            <a:r>
              <a:rPr lang="ru-RU" dirty="0"/>
              <a:t> </a:t>
            </a:r>
            <a:r>
              <a:rPr lang="ru-RU" dirty="0" err="1"/>
              <a:t>лічильник</a:t>
            </a:r>
            <a:r>
              <a:rPr lang="ru-RU" dirty="0"/>
              <a:t> </a:t>
            </a:r>
            <a:r>
              <a:rPr lang="ru-RU" dirty="0" err="1"/>
              <a:t>дози</a:t>
            </a:r>
            <a:r>
              <a:rPr lang="ru-RU" dirty="0"/>
              <a:t> не </a:t>
            </a:r>
            <a:r>
              <a:rPr lang="ru-RU" dirty="0" err="1"/>
              <a:t>зупиниться</a:t>
            </a:r>
            <a:r>
              <a:rPr lang="ru-RU" dirty="0"/>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Якщо</a:t>
            </a:r>
            <a:r>
              <a:rPr lang="ru-RU" dirty="0"/>
              <a:t> </a:t>
            </a:r>
            <a:r>
              <a:rPr lang="ru-RU" dirty="0" err="1"/>
              <a:t>він</a:t>
            </a:r>
            <a:r>
              <a:rPr lang="ru-RU" dirty="0"/>
              <a:t> </a:t>
            </a:r>
            <a:r>
              <a:rPr lang="ru-RU" dirty="0" err="1"/>
              <a:t>показує</a:t>
            </a:r>
            <a:r>
              <a:rPr lang="ru-RU" dirty="0"/>
              <a:t> 3,0 мг, у шприц-</a:t>
            </a:r>
            <a:r>
              <a:rPr lang="ru-RU" dirty="0" err="1"/>
              <a:t>ручці</a:t>
            </a:r>
            <a:r>
              <a:rPr lang="ru-RU" dirty="0"/>
              <a:t> </a:t>
            </a:r>
            <a:r>
              <a:rPr lang="ru-RU" dirty="0" err="1"/>
              <a:t>залишилося</a:t>
            </a:r>
            <a:r>
              <a:rPr lang="ru-RU" dirty="0"/>
              <a:t> </a:t>
            </a:r>
            <a:r>
              <a:rPr lang="ru-RU" dirty="0" err="1"/>
              <a:t>щонайменше</a:t>
            </a:r>
            <a:r>
              <a:rPr lang="ru-RU" dirty="0"/>
              <a:t> 3,0 мг.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Якщо</a:t>
            </a:r>
            <a:r>
              <a:rPr lang="ru-RU" dirty="0"/>
              <a:t> </a:t>
            </a:r>
            <a:r>
              <a:rPr lang="ru-RU" dirty="0" err="1"/>
              <a:t>лічильник</a:t>
            </a:r>
            <a:r>
              <a:rPr lang="ru-RU" dirty="0"/>
              <a:t> </a:t>
            </a:r>
            <a:r>
              <a:rPr lang="ru-RU" dirty="0" err="1"/>
              <a:t>дози</a:t>
            </a:r>
            <a:r>
              <a:rPr lang="ru-RU" dirty="0"/>
              <a:t> </a:t>
            </a:r>
            <a:r>
              <a:rPr lang="ru-RU" dirty="0" err="1"/>
              <a:t>зупиняється</a:t>
            </a:r>
            <a:r>
              <a:rPr lang="ru-RU" dirty="0"/>
              <a:t> до 3,0 мг, значить у шприц-</a:t>
            </a:r>
            <a:r>
              <a:rPr lang="ru-RU" dirty="0" err="1"/>
              <a:t>ручці</a:t>
            </a:r>
            <a:r>
              <a:rPr lang="ru-RU" dirty="0"/>
              <a:t> не </a:t>
            </a:r>
            <a:r>
              <a:rPr lang="ru-RU" dirty="0" err="1"/>
              <a:t>вистачає</a:t>
            </a:r>
            <a:r>
              <a:rPr lang="ru-RU" dirty="0"/>
              <a:t> </a:t>
            </a:r>
            <a:r>
              <a:rPr lang="ru-RU" dirty="0" err="1"/>
              <a:t>розчину</a:t>
            </a:r>
            <a:r>
              <a:rPr lang="ru-RU" dirty="0"/>
              <a:t> для </a:t>
            </a:r>
            <a:r>
              <a:rPr lang="ru-RU" dirty="0" err="1"/>
              <a:t>повної</a:t>
            </a:r>
            <a:r>
              <a:rPr lang="ru-RU" dirty="0"/>
              <a:t> </a:t>
            </a:r>
            <a:r>
              <a:rPr lang="ru-RU" dirty="0" err="1"/>
              <a:t>дози</a:t>
            </a:r>
            <a:r>
              <a:rPr lang="ru-RU" dirty="0"/>
              <a:t> 3,0 мг. </a:t>
            </a:r>
            <a:endParaRPr lang="en-US" dirty="0"/>
          </a:p>
        </p:txBody>
      </p:sp>
    </p:spTree>
    <p:extLst>
      <p:ext uri="{BB962C8B-B14F-4D97-AF65-F5344CB8AC3E}">
        <p14:creationId xmlns:p14="http://schemas.microsoft.com/office/powerpoint/2010/main" val="17001099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endParaRPr lang="uk-UA"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err="1"/>
              <a:t>Що</a:t>
            </a:r>
            <a:r>
              <a:rPr lang="ru-RU" b="1" dirty="0"/>
              <a:t> </a:t>
            </a:r>
            <a:r>
              <a:rPr lang="ru-RU" b="1" dirty="0" err="1"/>
              <a:t>робити</a:t>
            </a:r>
            <a:r>
              <a:rPr lang="ru-RU" b="1" dirty="0"/>
              <a:t>, </a:t>
            </a:r>
            <a:r>
              <a:rPr lang="ru-RU" b="1" dirty="0" err="1"/>
              <a:t>якщо</a:t>
            </a:r>
            <a:r>
              <a:rPr lang="ru-RU" b="1" dirty="0"/>
              <a:t> Вам </a:t>
            </a:r>
            <a:r>
              <a:rPr lang="ru-RU" b="1" dirty="0" err="1"/>
              <a:t>потрібна</a:t>
            </a:r>
            <a:r>
              <a:rPr lang="ru-RU" b="1" dirty="0"/>
              <a:t> </a:t>
            </a:r>
            <a:r>
              <a:rPr lang="ru-RU" b="1" dirty="0" err="1"/>
              <a:t>вища</a:t>
            </a:r>
            <a:r>
              <a:rPr lang="ru-RU" b="1" dirty="0"/>
              <a:t> доза, </a:t>
            </a:r>
            <a:r>
              <a:rPr lang="ru-RU" b="1" dirty="0" err="1"/>
              <a:t>ніж</a:t>
            </a:r>
            <a:r>
              <a:rPr lang="ru-RU" b="1" dirty="0"/>
              <a:t> та, </a:t>
            </a:r>
            <a:r>
              <a:rPr lang="ru-RU" b="1" dirty="0" err="1"/>
              <a:t>що</a:t>
            </a:r>
            <a:r>
              <a:rPr lang="ru-RU" b="1" dirty="0"/>
              <a:t> </a:t>
            </a:r>
            <a:r>
              <a:rPr lang="ru-RU" b="1" dirty="0" err="1"/>
              <a:t>залишилася</a:t>
            </a:r>
            <a:r>
              <a:rPr lang="ru-RU" b="1" dirty="0"/>
              <a:t> у </a:t>
            </a:r>
            <a:r>
              <a:rPr lang="ru-RU" b="1" dirty="0" err="1"/>
              <a:t>Вашій</a:t>
            </a:r>
            <a:r>
              <a:rPr lang="ru-RU" b="1" dirty="0"/>
              <a:t> шприц-</a:t>
            </a:r>
            <a:r>
              <a:rPr lang="ru-RU" b="1" dirty="0" err="1"/>
              <a:t>ручці</a:t>
            </a:r>
            <a:r>
              <a:rPr lang="ru-RU" b="1" dirty="0"/>
              <a:t>?</a:t>
            </a:r>
            <a:r>
              <a:rPr lang="uk-UA" sz="1000" b="1" i="1" kern="1200" dirty="0">
                <a:solidFill>
                  <a:schemeClr val="tx2"/>
                </a:solidFill>
                <a:effectLst/>
                <a:latin typeface="+mn-lt"/>
                <a:ea typeface="+mn-ea"/>
                <a:cs typeface="+mn-cs"/>
              </a:rPr>
              <a:t> (клік)</a:t>
            </a:r>
            <a:r>
              <a:rPr lang="ru-RU" sz="1000" b="1" i="1" kern="1200" dirty="0">
                <a:solidFill>
                  <a:schemeClr val="tx2"/>
                </a:solidFill>
                <a:effectLst/>
                <a:latin typeface="+mn-lt"/>
                <a:ea typeface="+mn-ea"/>
                <a:cs typeface="+mn-cs"/>
              </a:rPr>
              <a:t> </a:t>
            </a:r>
            <a:endParaRPr lang="uk-UA"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Ви можете </a:t>
            </a:r>
            <a:r>
              <a:rPr lang="ru-RU" dirty="0" err="1"/>
              <a:t>розділити</a:t>
            </a:r>
            <a:r>
              <a:rPr lang="ru-RU" dirty="0"/>
              <a:t> свою дозу </a:t>
            </a:r>
            <a:r>
              <a:rPr lang="ru-RU" dirty="0" err="1"/>
              <a:t>між</a:t>
            </a:r>
            <a:r>
              <a:rPr lang="ru-RU" dirty="0"/>
              <a:t> </a:t>
            </a:r>
            <a:r>
              <a:rPr lang="ru-RU" dirty="0" err="1"/>
              <a:t>Вашою</a:t>
            </a:r>
            <a:r>
              <a:rPr lang="ru-RU" dirty="0"/>
              <a:t> поточною шприц-ручкою та новою шприц-ручкою </a:t>
            </a:r>
            <a:r>
              <a:rPr lang="ru-RU" dirty="0" err="1"/>
              <a:t>тільки</a:t>
            </a:r>
            <a:r>
              <a:rPr lang="ru-RU" dirty="0"/>
              <a:t> за </a:t>
            </a:r>
            <a:r>
              <a:rPr lang="ru-RU" dirty="0" err="1"/>
              <a:t>умови</a:t>
            </a:r>
            <a:r>
              <a:rPr lang="ru-RU" dirty="0"/>
              <a:t>, </a:t>
            </a:r>
            <a:r>
              <a:rPr lang="ru-RU" dirty="0" err="1"/>
              <a:t>що</a:t>
            </a:r>
            <a:r>
              <a:rPr lang="ru-RU" dirty="0"/>
              <a:t> Вас </a:t>
            </a:r>
            <a:r>
              <a:rPr lang="ru-RU" dirty="0" err="1"/>
              <a:t>проінструктував</a:t>
            </a:r>
            <a:r>
              <a:rPr lang="ru-RU" dirty="0"/>
              <a:t> </a:t>
            </a:r>
            <a:r>
              <a:rPr lang="ru-RU" dirty="0" err="1"/>
              <a:t>лікар</a:t>
            </a:r>
            <a:r>
              <a:rPr lang="ru-RU" dirty="0"/>
              <a:t> </a:t>
            </a:r>
            <a:r>
              <a:rPr lang="ru-RU" dirty="0" err="1"/>
              <a:t>або</a:t>
            </a:r>
            <a:r>
              <a:rPr lang="ru-RU" dirty="0"/>
              <a:t> медсестра. Будьте </a:t>
            </a:r>
            <a:r>
              <a:rPr lang="ru-RU" dirty="0" err="1"/>
              <a:t>дуже</a:t>
            </a:r>
            <a:r>
              <a:rPr lang="ru-RU" dirty="0"/>
              <a:t> </a:t>
            </a:r>
            <a:r>
              <a:rPr lang="ru-RU" dirty="0" err="1"/>
              <a:t>обережні</a:t>
            </a:r>
            <a:r>
              <a:rPr lang="ru-RU" dirty="0"/>
              <a:t>, </a:t>
            </a:r>
            <a:r>
              <a:rPr lang="ru-RU" dirty="0" err="1"/>
              <a:t>щоб</a:t>
            </a:r>
            <a:r>
              <a:rPr lang="ru-RU" dirty="0"/>
              <a:t> правильно </a:t>
            </a:r>
            <a:r>
              <a:rPr lang="ru-RU" dirty="0" err="1"/>
              <a:t>розрахувати</a:t>
            </a:r>
            <a:r>
              <a:rPr lang="ru-RU" dirty="0"/>
              <a:t> дозу. </a:t>
            </a:r>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endParaRPr lang="uk-UA" sz="1000" b="1" i="1" kern="1200" dirty="0">
              <a:solidFill>
                <a:schemeClr val="tx2"/>
              </a:solidFill>
              <a:effectLst/>
              <a:latin typeface="+mn-lt"/>
              <a:ea typeface="+mn-ea"/>
              <a:cs typeface="+mn-cs"/>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dirty="0"/>
              <a:t>Будьте дуже уважні, розраховуючи дозу. Якщо Ви не впевнені, як розділити дозу за допомогою двох шприц-ручок, виберіть і введіть необхідну дозу новою шприц-ручкою</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232290404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p>
          <a:p>
            <a:pPr lvl="0"/>
            <a:r>
              <a:rPr lang="uk-UA" b="1" dirty="0"/>
              <a:t>Витягніть голку з-під шкіри.</a:t>
            </a:r>
            <a:r>
              <a:rPr lang="uk-UA" dirty="0"/>
              <a:t> </a:t>
            </a:r>
            <a:endParaRPr lang="en-GB" dirty="0"/>
          </a:p>
          <a:p>
            <a:r>
              <a:rPr lang="uk-UA" dirty="0"/>
              <a:t>Якщо крапля крові з’явилась у місці ін’єкції, легенько притисніть це місце, але не розтирайте його. </a:t>
            </a:r>
          </a:p>
          <a:p>
            <a:r>
              <a:rPr lang="uk-UA" dirty="0"/>
              <a:t>Ви можете побачити краплю розчину на кінчику голки після введення. Це нормально і не впливає на об’єм введеної дози.</a:t>
            </a:r>
          </a:p>
          <a:p>
            <a:r>
              <a:rPr lang="uk-UA" sz="1000" b="1" kern="1200" dirty="0">
                <a:solidFill>
                  <a:schemeClr val="tx2"/>
                </a:solidFill>
                <a:effectLst/>
                <a:latin typeface="+mn-lt"/>
                <a:ea typeface="+mn-ea"/>
                <a:cs typeface="+mn-cs"/>
              </a:rPr>
              <a:t>Ніколи не торкайтеся лічильника дози при введенні. </a:t>
            </a:r>
            <a:r>
              <a:rPr lang="uk-UA" sz="1000" kern="1200" dirty="0">
                <a:solidFill>
                  <a:schemeClr val="tx2"/>
                </a:solidFill>
                <a:effectLst/>
                <a:latin typeface="+mn-lt"/>
                <a:ea typeface="+mn-ea"/>
                <a:cs typeface="+mn-cs"/>
              </a:rPr>
              <a:t>Це може перервати ін’єкцію. </a:t>
            </a:r>
            <a:endParaRPr lang="en-GB" dirty="0"/>
          </a:p>
          <a:p>
            <a:r>
              <a:rPr lang="uk-UA" dirty="0"/>
              <a:t> </a:t>
            </a:r>
            <a:endParaRPr lang="uk-UA" sz="1000" b="1" kern="1200" dirty="0">
              <a:solidFill>
                <a:schemeClr val="tx2"/>
              </a:solidFill>
              <a:effectLst/>
              <a:latin typeface="+mn-lt"/>
              <a:ea typeface="+mn-ea"/>
              <a:cs typeface="+mn-cs"/>
            </a:endParaRPr>
          </a:p>
        </p:txBody>
      </p:sp>
    </p:spTree>
    <p:extLst>
      <p:ext uri="{BB962C8B-B14F-4D97-AF65-F5344CB8AC3E}">
        <p14:creationId xmlns:p14="http://schemas.microsoft.com/office/powerpoint/2010/main" val="532616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Препарат протипоказан до застосування при підвищеній </a:t>
            </a:r>
            <a:r>
              <a:rPr lang="uk-UA" sz="1000" dirty="0">
                <a:solidFill>
                  <a:schemeClr val="tx1">
                    <a:lumMod val="50000"/>
                  </a:schemeClr>
                </a:solidFill>
              </a:rPr>
              <a:t>чутливості до діючої речовини або до інших компонентів лікарського засобу</a:t>
            </a:r>
            <a:endParaRPr lang="en-GB" dirty="0"/>
          </a:p>
        </p:txBody>
      </p:sp>
    </p:spTree>
    <p:extLst>
      <p:ext uri="{BB962C8B-B14F-4D97-AF65-F5344CB8AC3E}">
        <p14:creationId xmlns:p14="http://schemas.microsoft.com/office/powerpoint/2010/main" val="13129485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p>
          <a:p>
            <a:r>
              <a:rPr lang="uk-UA" sz="1000" b="1" kern="1200" dirty="0">
                <a:solidFill>
                  <a:schemeClr val="tx2"/>
                </a:solidFill>
                <a:effectLst/>
                <a:latin typeface="+mn-lt"/>
                <a:ea typeface="+mn-ea"/>
                <a:cs typeface="+mn-cs"/>
              </a:rPr>
              <a:t>Як виявити заблоковану чи пошкоджену голку?</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p>
          <a:p>
            <a:pPr lvl="0"/>
            <a:r>
              <a:rPr lang="uk-UA" sz="1000" kern="1200" dirty="0">
                <a:solidFill>
                  <a:schemeClr val="tx2"/>
                </a:solidFill>
                <a:effectLst/>
                <a:latin typeface="+mn-lt"/>
                <a:ea typeface="+mn-ea"/>
                <a:cs typeface="+mn-cs"/>
              </a:rPr>
              <a:t>Якщо 0 не відображається на лічильнику дози після постійного натискання пускової кнопки, можливо Ви використали заблоковану або пошкоджену голку. </a:t>
            </a:r>
            <a:endParaRPr lang="en-GB" sz="1000" kern="1200" dirty="0">
              <a:solidFill>
                <a:schemeClr val="tx2"/>
              </a:solidFill>
              <a:effectLst/>
              <a:latin typeface="+mn-lt"/>
              <a:ea typeface="+mn-ea"/>
              <a:cs typeface="+mn-cs"/>
            </a:endParaRPr>
          </a:p>
          <a:p>
            <a:pPr lvl="0"/>
            <a:r>
              <a:rPr lang="uk-UA" sz="1000" kern="1200" dirty="0">
                <a:solidFill>
                  <a:schemeClr val="tx2"/>
                </a:solidFill>
                <a:effectLst/>
                <a:latin typeface="+mn-lt"/>
                <a:ea typeface="+mn-ea"/>
                <a:cs typeface="+mn-cs"/>
              </a:rPr>
              <a:t>У цьому випадку Ви </a:t>
            </a:r>
            <a:r>
              <a:rPr lang="uk-UA" sz="1000" b="1" kern="1200" dirty="0">
                <a:solidFill>
                  <a:schemeClr val="tx2"/>
                </a:solidFill>
                <a:effectLst/>
                <a:latin typeface="+mn-lt"/>
                <a:ea typeface="+mn-ea"/>
                <a:cs typeface="+mn-cs"/>
              </a:rPr>
              <a:t>не</a:t>
            </a:r>
            <a:r>
              <a:rPr lang="uk-UA" sz="1000" kern="1200" dirty="0">
                <a:solidFill>
                  <a:schemeClr val="tx2"/>
                </a:solidFill>
                <a:effectLst/>
                <a:latin typeface="+mn-lt"/>
                <a:ea typeface="+mn-ea"/>
                <a:cs typeface="+mn-cs"/>
              </a:rPr>
              <a:t> ввели </a:t>
            </a:r>
            <a:r>
              <a:rPr lang="uk-UA" sz="1000" b="1" kern="1200" dirty="0">
                <a:solidFill>
                  <a:schemeClr val="tx2"/>
                </a:solidFill>
                <a:effectLst/>
                <a:latin typeface="+mn-lt"/>
                <a:ea typeface="+mn-ea"/>
                <a:cs typeface="+mn-cs"/>
              </a:rPr>
              <a:t>потрібну</a:t>
            </a:r>
            <a:r>
              <a:rPr lang="uk-UA" sz="1000" kern="1200" dirty="0">
                <a:solidFill>
                  <a:schemeClr val="tx2"/>
                </a:solidFill>
                <a:effectLst/>
                <a:latin typeface="+mn-lt"/>
                <a:ea typeface="+mn-ea"/>
                <a:cs typeface="+mn-cs"/>
              </a:rPr>
              <a:t> кількість лікарського засобу, навіть незважаючи на те, що лічильник дози перемістився від раніше встановленої дози.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p>
          <a:p>
            <a:r>
              <a:rPr lang="uk-UA" sz="1000" b="1" kern="1200" dirty="0">
                <a:solidFill>
                  <a:schemeClr val="tx2"/>
                </a:solidFill>
                <a:effectLst/>
                <a:latin typeface="+mn-lt"/>
                <a:ea typeface="+mn-ea"/>
                <a:cs typeface="+mn-cs"/>
              </a:rPr>
              <a:t>Як поводитися із заблокованою голкою?</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p>
          <a:p>
            <a:r>
              <a:rPr lang="uk-UA" sz="1000" kern="1200" dirty="0">
                <a:solidFill>
                  <a:schemeClr val="tx2"/>
                </a:solidFill>
                <a:effectLst/>
                <a:latin typeface="+mn-lt"/>
                <a:ea typeface="+mn-ea"/>
                <a:cs typeface="+mn-cs"/>
              </a:rPr>
              <a:t>Зніміть голку як описано в пункті 5. «Після ін’єкції» і повторіть усі кроки, починаючи з Кроку 1 «Підготовка шприц-ручки з новою голкою для використання»</a:t>
            </a:r>
            <a:endParaRPr lang="en-GB" sz="1000" kern="1200" dirty="0">
              <a:solidFill>
                <a:schemeClr val="tx2"/>
              </a:solidFill>
              <a:effectLst/>
              <a:latin typeface="+mn-lt"/>
              <a:ea typeface="+mn-ea"/>
              <a:cs typeface="+mn-cs"/>
            </a:endParaRPr>
          </a:p>
          <a:p>
            <a:endParaRPr lang="en-GB" dirty="0"/>
          </a:p>
        </p:txBody>
      </p:sp>
    </p:spTree>
    <p:extLst>
      <p:ext uri="{BB962C8B-B14F-4D97-AF65-F5344CB8AC3E}">
        <p14:creationId xmlns:p14="http://schemas.microsoft.com/office/powerpoint/2010/main" val="393617701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uk-UA" sz="1000" b="1" i="1" kern="1200" dirty="0">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kern="1200" dirty="0">
                <a:solidFill>
                  <a:schemeClr val="tx2"/>
                </a:solidFill>
                <a:effectLst/>
                <a:latin typeface="+mn-lt"/>
                <a:ea typeface="+mn-ea"/>
                <a:cs typeface="+mn-cs"/>
              </a:rPr>
              <a:t>Завжди виймайте голку з ручки після кожної ін’єкції.</a:t>
            </a:r>
            <a:r>
              <a:rPr lang="uk-UA" sz="1000" kern="1200" dirty="0">
                <a:solidFill>
                  <a:schemeClr val="tx2"/>
                </a:solidFill>
                <a:effectLst/>
                <a:latin typeface="+mn-lt"/>
                <a:ea typeface="+mn-ea"/>
                <a:cs typeface="+mn-cs"/>
              </a:rPr>
              <a:t> Це може запобігти заблокуванню голки, забрудненню, зараженню, протіканню розчину та неточному дозуванню.</a:t>
            </a:r>
            <a:endParaRPr lang="en-GB" sz="1000" kern="1200" dirty="0">
              <a:solidFill>
                <a:schemeClr val="tx2"/>
              </a:solidFill>
              <a:effectLst/>
              <a:latin typeface="+mn-lt"/>
              <a:ea typeface="+mn-ea"/>
              <a:cs typeface="+mn-cs"/>
            </a:endParaRPr>
          </a:p>
          <a:p>
            <a:endParaRPr lang="uk-UA" sz="1000" b="1" kern="1200" dirty="0">
              <a:solidFill>
                <a:schemeClr val="tx2"/>
              </a:solidFill>
              <a:effectLst/>
              <a:latin typeface="+mn-lt"/>
              <a:ea typeface="+mn-ea"/>
              <a:cs typeface="+mn-cs"/>
            </a:endParaRPr>
          </a:p>
        </p:txBody>
      </p:sp>
    </p:spTree>
    <p:extLst>
      <p:ext uri="{BB962C8B-B14F-4D97-AF65-F5344CB8AC3E}">
        <p14:creationId xmlns:p14="http://schemas.microsoft.com/office/powerpoint/2010/main" val="11776789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000" kern="1200" dirty="0">
                <a:solidFill>
                  <a:schemeClr val="tx2"/>
                </a:solidFill>
                <a:effectLst/>
                <a:latin typeface="+mn-lt"/>
                <a:ea typeface="+mn-ea"/>
                <a:cs typeface="+mn-cs"/>
              </a:rPr>
              <a:t>Додавання до лікарського засобу Саксенда</a:t>
            </a:r>
            <a:r>
              <a:rPr lang="uk-UA" sz="1000" kern="1200" baseline="30000" dirty="0">
                <a:solidFill>
                  <a:schemeClr val="tx2"/>
                </a:solidFill>
                <a:effectLst/>
                <a:latin typeface="+mn-lt"/>
                <a:ea typeface="+mn-ea"/>
                <a:cs typeface="+mn-cs"/>
              </a:rPr>
              <a:t>®</a:t>
            </a:r>
            <a:r>
              <a:rPr lang="uk-UA" sz="1000" kern="1200" dirty="0">
                <a:solidFill>
                  <a:schemeClr val="tx2"/>
                </a:solidFill>
                <a:effectLst/>
                <a:latin typeface="+mn-lt"/>
                <a:ea typeface="+mn-ea"/>
                <a:cs typeface="+mn-cs"/>
              </a:rPr>
              <a:t> будь-якої субстанції може призвести до деградації ліраглутиду. Оскільки дослідження сумісності не проводилися, цей лікарський засіб не можна застосовувати з іншими лікарськими засобами. </a:t>
            </a:r>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187739298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Термін</a:t>
            </a:r>
            <a:r>
              <a:rPr lang="ru-RU" dirty="0"/>
              <a:t> </a:t>
            </a:r>
            <a:r>
              <a:rPr lang="ru-RU" dirty="0" err="1"/>
              <a:t>придатності</a:t>
            </a:r>
            <a:r>
              <a:rPr lang="ru-RU"/>
              <a:t> препарату - </a:t>
            </a:r>
            <a:r>
              <a:rPr lang="ru-RU" dirty="0"/>
              <a:t>30 </a:t>
            </a:r>
            <a:r>
              <a:rPr lang="ru-RU" dirty="0" err="1"/>
              <a:t>місяців</a:t>
            </a:r>
            <a:r>
              <a:rPr lang="ru-RU" dirty="0"/>
              <a:t>.</a:t>
            </a:r>
          </a:p>
          <a:p>
            <a:r>
              <a:rPr lang="ru-RU" dirty="0" err="1"/>
              <a:t>Після</a:t>
            </a:r>
            <a:r>
              <a:rPr lang="ru-RU" dirty="0"/>
              <a:t> </a:t>
            </a:r>
            <a:r>
              <a:rPr lang="ru-RU" dirty="0" err="1"/>
              <a:t>першого</a:t>
            </a:r>
            <a:r>
              <a:rPr lang="ru-RU" dirty="0"/>
              <a:t> </a:t>
            </a:r>
            <a:r>
              <a:rPr lang="ru-RU" dirty="0" err="1"/>
              <a:t>застосування</a:t>
            </a:r>
            <a:r>
              <a:rPr lang="ru-RU" dirty="0"/>
              <a:t> – 1 </a:t>
            </a:r>
            <a:r>
              <a:rPr lang="ru-RU" dirty="0" err="1"/>
              <a:t>місяць</a:t>
            </a:r>
            <a:r>
              <a:rPr lang="ru-RU" dirty="0"/>
              <a:t>.</a:t>
            </a:r>
          </a:p>
          <a:p>
            <a:endParaRPr lang="en-GB" dirty="0"/>
          </a:p>
        </p:txBody>
      </p:sp>
    </p:spTree>
    <p:extLst>
      <p:ext uri="{BB962C8B-B14F-4D97-AF65-F5344CB8AC3E}">
        <p14:creationId xmlns:p14="http://schemas.microsoft.com/office/powerpoint/2010/main" val="285781813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000" kern="1200" dirty="0">
                <a:solidFill>
                  <a:schemeClr val="tx2"/>
                </a:solidFill>
                <a:effectLst/>
                <a:latin typeface="+mn-lt"/>
                <a:ea typeface="+mn-ea"/>
                <a:cs typeface="+mn-cs"/>
              </a:rPr>
              <a:t>Препарат </a:t>
            </a:r>
            <a:r>
              <a:rPr lang="uk-UA" sz="1000" kern="1200" dirty="0">
                <a:solidFill>
                  <a:schemeClr val="tx2"/>
                </a:solidFill>
                <a:effectLst/>
                <a:latin typeface="+mn-lt"/>
                <a:ea typeface="+mn-ea"/>
                <a:cs typeface="+mn-cs"/>
              </a:rPr>
              <a:t>слід зберігати в недоступному для дітей місці. </a:t>
            </a:r>
            <a:endParaRPr lang="en-US" sz="1000" kern="1200" dirty="0">
              <a:solidFill>
                <a:schemeClr val="tx2"/>
              </a:solidFill>
              <a:effectLst/>
              <a:latin typeface="+mn-lt"/>
              <a:ea typeface="+mn-ea"/>
              <a:cs typeface="+mn-cs"/>
            </a:endParaRPr>
          </a:p>
          <a:p>
            <a:r>
              <a:rPr lang="uk-UA" sz="1000" kern="1200" dirty="0">
                <a:solidFill>
                  <a:schemeClr val="tx2"/>
                </a:solidFill>
                <a:effectLst/>
                <a:latin typeface="+mn-lt"/>
                <a:ea typeface="+mn-ea"/>
                <a:cs typeface="+mn-cs"/>
              </a:rPr>
              <a:t>Зберігати в холодильнику (2–8 °С) подалі від морозильної камери. </a:t>
            </a:r>
            <a:endParaRPr lang="en-GB" sz="1000" kern="1200" dirty="0">
              <a:solidFill>
                <a:schemeClr val="tx2"/>
              </a:solidFill>
              <a:effectLst/>
              <a:latin typeface="+mn-lt"/>
              <a:ea typeface="+mn-ea"/>
              <a:cs typeface="+mn-cs"/>
            </a:endParaRPr>
          </a:p>
          <a:p>
            <a:r>
              <a:rPr lang="uk-UA" sz="1000" kern="1200" dirty="0">
                <a:solidFill>
                  <a:schemeClr val="tx2"/>
                </a:solidFill>
                <a:effectLst/>
                <a:latin typeface="+mn-lt"/>
                <a:ea typeface="+mn-ea"/>
                <a:cs typeface="+mn-cs"/>
              </a:rPr>
              <a:t>Після першого застосування зберігати при температурі нижче 30°С або в холодильнику (2–8°С). Не заморожувати.</a:t>
            </a:r>
            <a:endParaRPr lang="en-GB" sz="1000" kern="1200" dirty="0">
              <a:solidFill>
                <a:schemeClr val="tx2"/>
              </a:solidFill>
              <a:effectLst/>
              <a:latin typeface="+mn-lt"/>
              <a:ea typeface="+mn-ea"/>
              <a:cs typeface="+mn-cs"/>
            </a:endParaRPr>
          </a:p>
          <a:p>
            <a:r>
              <a:rPr lang="uk-UA" sz="1000" kern="1200" dirty="0">
                <a:solidFill>
                  <a:schemeClr val="tx2"/>
                </a:solidFill>
                <a:effectLst/>
                <a:latin typeface="+mn-lt"/>
                <a:ea typeface="+mn-ea"/>
                <a:cs typeface="+mn-cs"/>
              </a:rPr>
              <a:t>Для запобігання дії світла зберігати шприц-ручку із закритим ковпачком.</a:t>
            </a:r>
            <a:endParaRPr lang="en-GB" sz="1000" kern="1200" dirty="0">
              <a:solidFill>
                <a:schemeClr val="tx2"/>
              </a:solidFill>
              <a:effectLst/>
              <a:latin typeface="+mn-lt"/>
              <a:ea typeface="+mn-ea"/>
              <a:cs typeface="+mn-cs"/>
            </a:endParaRPr>
          </a:p>
          <a:p>
            <a:endParaRPr lang="en-GB" dirty="0"/>
          </a:p>
        </p:txBody>
      </p:sp>
    </p:spTree>
    <p:extLst>
      <p:ext uri="{BB962C8B-B14F-4D97-AF65-F5344CB8AC3E}">
        <p14:creationId xmlns:p14="http://schemas.microsoft.com/office/powerpoint/2010/main" val="163816097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000" dirty="0">
                <a:solidFill>
                  <a:schemeClr val="tx1">
                    <a:lumMod val="50000"/>
                  </a:schemeClr>
                </a:solidFill>
              </a:rPr>
              <a:t>Ви майже завершили навчання. </a:t>
            </a:r>
          </a:p>
          <a:p>
            <a:r>
              <a:rPr lang="uk-UA" sz="1000" dirty="0">
                <a:solidFill>
                  <a:schemeClr val="tx1">
                    <a:lumMod val="50000"/>
                  </a:schemeClr>
                </a:solidFill>
              </a:rPr>
              <a:t>Пройдіть тест, щоб завершити цей навчальний модуль. </a:t>
            </a:r>
          </a:p>
          <a:p>
            <a:r>
              <a:rPr lang="uk-UA" sz="1000" dirty="0">
                <a:solidFill>
                  <a:schemeClr val="tx1">
                    <a:lumMod val="50000"/>
                  </a:schemeClr>
                </a:solidFill>
              </a:rPr>
              <a:t>Ви перевірите свої знання з інструкції для медичного застосування лікарьського засобу Саксенда</a:t>
            </a:r>
            <a:r>
              <a:rPr lang="uk-UA" sz="1000" baseline="30000" dirty="0">
                <a:solidFill>
                  <a:schemeClr val="tx1">
                    <a:lumMod val="50000"/>
                  </a:schemeClr>
                </a:solidFill>
              </a:rPr>
              <a:t>®</a:t>
            </a:r>
            <a:r>
              <a:rPr lang="uk-UA" sz="1000" dirty="0">
                <a:solidFill>
                  <a:schemeClr val="tx1">
                    <a:lumMod val="50000"/>
                  </a:schemeClr>
                </a:solidFill>
              </a:rPr>
              <a:t>.</a:t>
            </a:r>
            <a:endParaRPr lang="uk-UA" sz="800" dirty="0">
              <a:solidFill>
                <a:schemeClr val="tx1">
                  <a:lumMod val="50000"/>
                </a:schemeClr>
              </a:solidFill>
            </a:endParaRPr>
          </a:p>
          <a:p>
            <a:endParaRPr lang="en-GB" dirty="0"/>
          </a:p>
        </p:txBody>
      </p:sp>
    </p:spTree>
    <p:extLst>
      <p:ext uri="{BB962C8B-B14F-4D97-AF65-F5344CB8AC3E}">
        <p14:creationId xmlns:p14="http://schemas.microsoft.com/office/powerpoint/2010/main" val="827381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Детально зупинимося на дозуванні лікарського засобу Саксенда</a:t>
            </a:r>
            <a:endParaRPr lang="en-GB" dirty="0"/>
          </a:p>
        </p:txBody>
      </p:sp>
    </p:spTree>
    <p:extLst>
      <p:ext uri="{BB962C8B-B14F-4D97-AF65-F5344CB8AC3E}">
        <p14:creationId xmlns:p14="http://schemas.microsoft.com/office/powerpoint/2010/main" val="336407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dirty="0"/>
              <a:t>Початкова доза становить 0,6 мг на добу. Для поліпшення переносимості з боку шлунково кишкового тракту дозу слід збільшувати щотижня на 0,6 мг до досягнення добової дози 3,0 мг.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b="1" dirty="0"/>
              <a:t>(клік)</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dirty="0"/>
              <a:t>У разі поганої переносимості підвищеної дози протягом двох тижнів слід розглянути питання про припинення лікування.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dirty="0"/>
              <a:t>Добова доза вище 3,0 мг не рекомендується.</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uk-UA" dirty="0"/>
          </a:p>
          <a:p>
            <a:endParaRPr lang="en-GB" dirty="0"/>
          </a:p>
        </p:txBody>
      </p:sp>
    </p:spTree>
    <p:extLst>
      <p:ext uri="{BB962C8B-B14F-4D97-AF65-F5344CB8AC3E}">
        <p14:creationId xmlns:p14="http://schemas.microsoft.com/office/powerpoint/2010/main" val="871398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Наступним</a:t>
            </a:r>
            <a:r>
              <a:rPr lang="ru-RU" dirty="0"/>
              <a:t> чином </a:t>
            </a:r>
            <a:r>
              <a:rPr lang="ru-RU" dirty="0" err="1"/>
              <a:t>виглядає</a:t>
            </a:r>
            <a:r>
              <a:rPr lang="ru-RU" dirty="0"/>
              <a:t> </a:t>
            </a:r>
            <a:r>
              <a:rPr lang="ru-RU" dirty="0" err="1"/>
              <a:t>рекомендований</a:t>
            </a:r>
            <a:r>
              <a:rPr lang="ru-RU" dirty="0"/>
              <a:t> </a:t>
            </a:r>
            <a:r>
              <a:rPr lang="ru-RU" dirty="0" err="1"/>
              <a:t>графік</a:t>
            </a:r>
            <a:r>
              <a:rPr lang="ru-RU" dirty="0"/>
              <a:t> </a:t>
            </a:r>
            <a:r>
              <a:rPr lang="ru-RU" dirty="0" err="1"/>
              <a:t>дозування</a:t>
            </a:r>
            <a:r>
              <a:rPr lang="ru-RU" dirty="0"/>
              <a:t> для </a:t>
            </a:r>
            <a:r>
              <a:rPr lang="ru-RU" dirty="0" err="1"/>
              <a:t>мінімізації</a:t>
            </a:r>
            <a:r>
              <a:rPr lang="ru-RU" dirty="0"/>
              <a:t> </a:t>
            </a:r>
            <a:r>
              <a:rPr lang="ru-RU" dirty="0" err="1"/>
              <a:t>потенційних</a:t>
            </a:r>
            <a:r>
              <a:rPr lang="ru-RU" dirty="0"/>
              <a:t> </a:t>
            </a:r>
            <a:r>
              <a:rPr lang="ru-RU" dirty="0" err="1"/>
              <a:t>побічних</a:t>
            </a:r>
            <a:r>
              <a:rPr lang="ru-RU" dirty="0"/>
              <a:t> </a:t>
            </a:r>
            <a:r>
              <a:rPr lang="ru-RU" dirty="0" err="1"/>
              <a:t>ефектів</a:t>
            </a:r>
            <a:r>
              <a:rPr lang="ru-RU" dirty="0"/>
              <a:t>, таких як </a:t>
            </a:r>
            <a:r>
              <a:rPr lang="ru-RU" dirty="0" err="1"/>
              <a:t>нудота</a:t>
            </a:r>
            <a:r>
              <a:rPr lang="ru-RU" dirty="0"/>
              <a:t>: </a:t>
            </a:r>
          </a:p>
          <a:p>
            <a:r>
              <a:rPr lang="ru-RU" dirty="0" err="1"/>
              <a:t>Стартова</a:t>
            </a:r>
            <a:r>
              <a:rPr lang="ru-RU" dirty="0"/>
              <a:t> доза 0,6 мг на добу. </a:t>
            </a:r>
            <a:r>
              <a:rPr lang="ru-RU" dirty="0" err="1"/>
              <a:t>Застосовується</a:t>
            </a:r>
            <a:r>
              <a:rPr lang="ru-RU" dirty="0"/>
              <a:t> протягом </a:t>
            </a:r>
            <a:r>
              <a:rPr lang="ru-RU" dirty="0" err="1"/>
              <a:t>першого</a:t>
            </a:r>
            <a:r>
              <a:rPr lang="ru-RU" dirty="0"/>
              <a:t> </a:t>
            </a:r>
            <a:r>
              <a:rPr lang="ru-RU" dirty="0" err="1"/>
              <a:t>тижня</a:t>
            </a:r>
            <a:r>
              <a:rPr lang="ru-RU" dirty="0"/>
              <a:t> </a:t>
            </a:r>
            <a:r>
              <a:rPr lang="ru-RU" dirty="0" err="1"/>
              <a:t>лікування</a:t>
            </a:r>
            <a:r>
              <a:rPr lang="ru-RU" dirty="0"/>
              <a:t>, </a:t>
            </a:r>
          </a:p>
          <a:p>
            <a:r>
              <a:rPr lang="ru-RU" dirty="0"/>
              <a:t>на другому </a:t>
            </a:r>
            <a:r>
              <a:rPr lang="ru-RU" dirty="0" err="1"/>
              <a:t>тижні</a:t>
            </a:r>
            <a:r>
              <a:rPr lang="ru-RU" dirty="0"/>
              <a:t> – доза 1,2 мг на добу, 3й </a:t>
            </a:r>
            <a:r>
              <a:rPr lang="ru-RU" dirty="0" err="1"/>
              <a:t>тиждень</a:t>
            </a:r>
            <a:r>
              <a:rPr lang="ru-RU" dirty="0"/>
              <a:t> – 1, 8 мг, 4й – 2,4 мг на добу. </a:t>
            </a:r>
          </a:p>
          <a:p>
            <a:r>
              <a:rPr lang="ru-RU" dirty="0" err="1"/>
              <a:t>Починаючи</a:t>
            </a:r>
            <a:r>
              <a:rPr lang="ru-RU" dirty="0"/>
              <a:t> з 5го </a:t>
            </a:r>
            <a:r>
              <a:rPr lang="ru-RU" dirty="0" err="1"/>
              <a:t>тижня</a:t>
            </a:r>
            <a:r>
              <a:rPr lang="ru-RU" dirty="0"/>
              <a:t> </a:t>
            </a:r>
            <a:r>
              <a:rPr lang="ru-RU" dirty="0" err="1"/>
              <a:t>застосовується</a:t>
            </a:r>
            <a:r>
              <a:rPr lang="ru-RU" dirty="0"/>
              <a:t> доза 3,0 мг на добу, яка є </a:t>
            </a:r>
            <a:r>
              <a:rPr lang="ru-RU" dirty="0" err="1"/>
              <a:t>підтримуючою</a:t>
            </a:r>
            <a:r>
              <a:rPr lang="ru-RU" dirty="0"/>
              <a:t> </a:t>
            </a:r>
            <a:r>
              <a:rPr lang="ru-RU" dirty="0" err="1"/>
              <a:t>надалі</a:t>
            </a:r>
            <a:endParaRPr lang="en-GB" dirty="0"/>
          </a:p>
        </p:txBody>
      </p:sp>
    </p:spTree>
    <p:extLst>
      <p:ext uri="{BB962C8B-B14F-4D97-AF65-F5344CB8AC3E}">
        <p14:creationId xmlns:p14="http://schemas.microsoft.com/office/powerpoint/2010/main" val="1754629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Що</a:t>
            </a:r>
            <a:r>
              <a:rPr lang="ru-RU" dirty="0"/>
              <a:t> </a:t>
            </a:r>
            <a:r>
              <a:rPr lang="ru-RU" dirty="0" err="1"/>
              <a:t>робити</a:t>
            </a:r>
            <a:r>
              <a:rPr lang="ru-RU" dirty="0"/>
              <a:t>, </a:t>
            </a:r>
            <a:r>
              <a:rPr lang="ru-RU" dirty="0" err="1"/>
              <a:t>якщо</a:t>
            </a:r>
            <a:r>
              <a:rPr lang="ru-RU" dirty="0"/>
              <a:t> пропущена доза?</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i="1" dirty="0"/>
              <a:t>(</a:t>
            </a:r>
            <a:r>
              <a:rPr lang="ru-RU" b="1" i="1" dirty="0" err="1"/>
              <a:t>клік</a:t>
            </a:r>
            <a:r>
              <a:rPr lang="ru-RU" b="1" i="1" dirty="0"/>
              <a:t>)</a:t>
            </a:r>
          </a:p>
          <a:p>
            <a:r>
              <a:rPr lang="ru-RU" dirty="0" err="1"/>
              <a:t>Якщо</a:t>
            </a:r>
            <a:r>
              <a:rPr lang="ru-RU" dirty="0"/>
              <a:t> </a:t>
            </a:r>
            <a:r>
              <a:rPr lang="ru-RU" dirty="0" err="1"/>
              <a:t>ін’єкція</a:t>
            </a:r>
            <a:r>
              <a:rPr lang="ru-RU" dirty="0"/>
              <a:t> пропущена протягом 12 годин з моменту </a:t>
            </a:r>
            <a:r>
              <a:rPr lang="ru-RU" dirty="0" err="1"/>
              <a:t>її</a:t>
            </a:r>
            <a:r>
              <a:rPr lang="ru-RU" dirty="0"/>
              <a:t> </a:t>
            </a:r>
            <a:r>
              <a:rPr lang="ru-RU" dirty="0" err="1"/>
              <a:t>звичайного</a:t>
            </a:r>
            <a:r>
              <a:rPr lang="ru-RU" dirty="0"/>
              <a:t> </a:t>
            </a:r>
            <a:r>
              <a:rPr lang="ru-RU" dirty="0" err="1"/>
              <a:t>введення</a:t>
            </a:r>
            <a:r>
              <a:rPr lang="ru-RU" dirty="0"/>
              <a:t>, </a:t>
            </a:r>
            <a:r>
              <a:rPr lang="ru-RU" dirty="0" err="1"/>
              <a:t>пацієнт</a:t>
            </a:r>
            <a:r>
              <a:rPr lang="ru-RU" dirty="0"/>
              <a:t> повинен </a:t>
            </a:r>
            <a:r>
              <a:rPr lang="ru-RU" dirty="0" err="1"/>
              <a:t>прийняти</a:t>
            </a:r>
            <a:r>
              <a:rPr lang="ru-RU" dirty="0"/>
              <a:t> дозу </a:t>
            </a:r>
            <a:r>
              <a:rPr lang="ru-RU" dirty="0" err="1"/>
              <a:t>якнайшвидше</a:t>
            </a:r>
            <a:r>
              <a:rPr lang="ru-RU" dirty="0"/>
              <a:t>. </a:t>
            </a:r>
            <a:r>
              <a:rPr lang="ru-RU" b="1" i="1" dirty="0"/>
              <a:t>(</a:t>
            </a:r>
            <a:r>
              <a:rPr lang="ru-RU" b="1" i="1" dirty="0" err="1"/>
              <a:t>клік</a:t>
            </a:r>
            <a:r>
              <a:rPr lang="ru-RU" b="1" i="1" dirty="0"/>
              <a:t>)</a:t>
            </a:r>
          </a:p>
          <a:p>
            <a:r>
              <a:rPr lang="ru-RU" b="0" i="0" dirty="0" err="1"/>
              <a:t>Якщо</a:t>
            </a:r>
            <a:r>
              <a:rPr lang="ru-RU" b="0" i="0" dirty="0"/>
              <a:t> до </a:t>
            </a:r>
            <a:r>
              <a:rPr lang="ru-RU" b="0" i="0" dirty="0" err="1"/>
              <a:t>наступного</a:t>
            </a:r>
            <a:r>
              <a:rPr lang="ru-RU" b="0" i="0" dirty="0"/>
              <a:t> </a:t>
            </a:r>
            <a:r>
              <a:rPr lang="ru-RU" b="0" i="0" dirty="0" err="1"/>
              <a:t>введення</a:t>
            </a:r>
            <a:r>
              <a:rPr lang="ru-RU" b="0" i="0" dirty="0"/>
              <a:t> </a:t>
            </a:r>
            <a:r>
              <a:rPr lang="ru-RU" b="0" i="0" dirty="0" err="1"/>
              <a:t>залишається</a:t>
            </a:r>
            <a:r>
              <a:rPr lang="ru-RU" b="0" i="0" dirty="0"/>
              <a:t> </a:t>
            </a:r>
            <a:r>
              <a:rPr lang="ru-RU" b="0" i="0" dirty="0" err="1"/>
              <a:t>менше</a:t>
            </a:r>
            <a:r>
              <a:rPr lang="ru-RU" b="0" i="0" dirty="0"/>
              <a:t> </a:t>
            </a:r>
            <a:r>
              <a:rPr lang="ru-RU" dirty="0"/>
              <a:t>12 годин, </a:t>
            </a:r>
            <a:r>
              <a:rPr lang="ru-RU" dirty="0" err="1"/>
              <a:t>пацієнт</a:t>
            </a:r>
            <a:r>
              <a:rPr lang="ru-RU" dirty="0"/>
              <a:t> не повинен </a:t>
            </a:r>
            <a:r>
              <a:rPr lang="ru-RU" dirty="0" err="1"/>
              <a:t>приймати</a:t>
            </a:r>
            <a:r>
              <a:rPr lang="ru-RU" dirty="0"/>
              <a:t> </a:t>
            </a:r>
            <a:r>
              <a:rPr lang="ru-RU" dirty="0" err="1"/>
              <a:t>пропущену</a:t>
            </a:r>
            <a:r>
              <a:rPr lang="ru-RU" dirty="0"/>
              <a:t> дозу, </a:t>
            </a:r>
            <a:r>
              <a:rPr lang="ru-RU" dirty="0" err="1"/>
              <a:t>апродовжувати</a:t>
            </a:r>
            <a:r>
              <a:rPr lang="ru-RU" dirty="0"/>
              <a:t> </a:t>
            </a:r>
            <a:r>
              <a:rPr lang="ru-RU" dirty="0" err="1"/>
              <a:t>прийом</a:t>
            </a:r>
            <a:r>
              <a:rPr lang="ru-RU" dirty="0"/>
              <a:t> 1 раз на добу – </a:t>
            </a:r>
            <a:r>
              <a:rPr lang="ru-RU" dirty="0" err="1"/>
              <a:t>прийняти</a:t>
            </a:r>
            <a:r>
              <a:rPr lang="ru-RU" dirty="0"/>
              <a:t> </a:t>
            </a:r>
            <a:r>
              <a:rPr lang="ru-RU" dirty="0" err="1"/>
              <a:t>наступну</a:t>
            </a:r>
            <a:r>
              <a:rPr lang="ru-RU" dirty="0"/>
              <a:t> </a:t>
            </a:r>
            <a:r>
              <a:rPr lang="ru-RU" dirty="0" err="1"/>
              <a:t>заплановану</a:t>
            </a:r>
            <a:r>
              <a:rPr lang="ru-RU" dirty="0"/>
              <a:t> дозу препарату. Не </a:t>
            </a:r>
            <a:r>
              <a:rPr lang="ru-RU" dirty="0" err="1"/>
              <a:t>слід</a:t>
            </a:r>
            <a:r>
              <a:rPr lang="ru-RU" dirty="0"/>
              <a:t> </a:t>
            </a:r>
            <a:r>
              <a:rPr lang="ru-RU" dirty="0" err="1"/>
              <a:t>приймати</a:t>
            </a:r>
            <a:r>
              <a:rPr lang="ru-RU" dirty="0"/>
              <a:t> </a:t>
            </a:r>
            <a:r>
              <a:rPr lang="ru-RU" dirty="0" err="1"/>
              <a:t>додаткову</a:t>
            </a:r>
            <a:r>
              <a:rPr lang="ru-RU" dirty="0"/>
              <a:t> дозу </a:t>
            </a:r>
            <a:r>
              <a:rPr lang="ru-RU" dirty="0" err="1"/>
              <a:t>чи</a:t>
            </a:r>
            <a:r>
              <a:rPr lang="ru-RU" dirty="0"/>
              <a:t> </a:t>
            </a:r>
            <a:r>
              <a:rPr lang="ru-RU" dirty="0" err="1"/>
              <a:t>збільшувати</a:t>
            </a:r>
            <a:r>
              <a:rPr lang="ru-RU" dirty="0"/>
              <a:t> дозу для </a:t>
            </a:r>
            <a:r>
              <a:rPr lang="ru-RU" dirty="0" err="1"/>
              <a:t>компенсації</a:t>
            </a:r>
            <a:r>
              <a:rPr lang="ru-RU" dirty="0"/>
              <a:t> </a:t>
            </a:r>
            <a:r>
              <a:rPr lang="ru-RU" dirty="0" err="1"/>
              <a:t>пропущеної</a:t>
            </a:r>
            <a:r>
              <a:rPr lang="ru-RU" dirty="0"/>
              <a:t> </a:t>
            </a:r>
            <a:r>
              <a:rPr lang="ru-RU" dirty="0" err="1"/>
              <a:t>ін’єкції</a:t>
            </a:r>
            <a:r>
              <a:rPr lang="ru-RU" dirty="0"/>
              <a:t> </a:t>
            </a:r>
            <a:endParaRPr lang="en-GB" dirty="0"/>
          </a:p>
        </p:txBody>
      </p:sp>
    </p:spTree>
    <p:extLst>
      <p:ext uri="{BB962C8B-B14F-4D97-AF65-F5344CB8AC3E}">
        <p14:creationId xmlns:p14="http://schemas.microsoft.com/office/powerpoint/2010/main" val="2995042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У </a:t>
            </a:r>
            <a:r>
              <a:rPr lang="ru-RU" dirty="0" err="1"/>
              <a:t>пацієнтів</a:t>
            </a:r>
            <a:r>
              <a:rPr lang="ru-RU" dirty="0"/>
              <a:t> з </a:t>
            </a:r>
            <a:r>
              <a:rPr lang="ru-RU" dirty="0" err="1"/>
              <a:t>цукровим</a:t>
            </a:r>
            <a:r>
              <a:rPr lang="ru-RU" dirty="0"/>
              <a:t> </a:t>
            </a:r>
            <a:r>
              <a:rPr lang="ru-RU" dirty="0" err="1"/>
              <a:t>діабетом</a:t>
            </a:r>
            <a:r>
              <a:rPr lang="ru-RU" dirty="0"/>
              <a:t> 2 типу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i="1" dirty="0"/>
              <a:t>(</a:t>
            </a:r>
            <a:r>
              <a:rPr lang="ru-RU" b="1" i="1" dirty="0" err="1"/>
              <a:t>клік</a:t>
            </a:r>
            <a:r>
              <a:rPr lang="ru-RU" b="1" i="1" dirty="0"/>
              <a:t>)</a:t>
            </a:r>
          </a:p>
          <a:p>
            <a:r>
              <a:rPr lang="ru-RU" dirty="0"/>
              <a:t>Не </a:t>
            </a:r>
            <a:r>
              <a:rPr lang="ru-RU" dirty="0" err="1"/>
              <a:t>слід</a:t>
            </a:r>
            <a:r>
              <a:rPr lang="ru-RU" dirty="0"/>
              <a:t> застосовувати препарат </a:t>
            </a:r>
            <a:r>
              <a:rPr lang="ru-RU" dirty="0" err="1"/>
              <a:t>Саксенда</a:t>
            </a:r>
            <a:r>
              <a:rPr lang="ru-RU" dirty="0"/>
              <a:t>® разом з </a:t>
            </a:r>
            <a:r>
              <a:rPr lang="ru-RU" dirty="0" err="1"/>
              <a:t>іншими</a:t>
            </a:r>
            <a:r>
              <a:rPr lang="ru-RU" dirty="0"/>
              <a:t> </a:t>
            </a:r>
            <a:r>
              <a:rPr lang="ru-RU" dirty="0" err="1"/>
              <a:t>агоністами</a:t>
            </a:r>
            <a:r>
              <a:rPr lang="ru-RU" dirty="0"/>
              <a:t> </a:t>
            </a:r>
            <a:r>
              <a:rPr lang="ru-RU" dirty="0" err="1"/>
              <a:t>рецепторів</a:t>
            </a:r>
            <a:r>
              <a:rPr lang="ru-RU" dirty="0"/>
              <a:t> ГПП-1.  </a:t>
            </a:r>
            <a:r>
              <a:rPr lang="ru-RU" b="1" i="1" dirty="0"/>
              <a:t>(</a:t>
            </a:r>
            <a:r>
              <a:rPr lang="ru-RU" b="1" i="1" dirty="0" err="1"/>
              <a:t>клік</a:t>
            </a:r>
            <a:r>
              <a:rPr lang="ru-RU" b="1" i="1" dirty="0"/>
              <a:t>)</a:t>
            </a:r>
          </a:p>
          <a:p>
            <a:r>
              <a:rPr lang="ru-RU" dirty="0"/>
              <a:t>Для </a:t>
            </a:r>
            <a:r>
              <a:rPr lang="ru-RU" dirty="0" err="1"/>
              <a:t>попередження</a:t>
            </a:r>
            <a:r>
              <a:rPr lang="ru-RU" dirty="0"/>
              <a:t> </a:t>
            </a:r>
            <a:r>
              <a:rPr lang="ru-RU" dirty="0" err="1"/>
              <a:t>виникнення</a:t>
            </a:r>
            <a:r>
              <a:rPr lang="ru-RU" dirty="0"/>
              <a:t> </a:t>
            </a:r>
            <a:r>
              <a:rPr lang="ru-RU" dirty="0" err="1"/>
              <a:t>гіпоглікемії</a:t>
            </a:r>
            <a:r>
              <a:rPr lang="ru-RU" dirty="0"/>
              <a:t> перед </a:t>
            </a:r>
            <a:r>
              <a:rPr lang="ru-RU" dirty="0" err="1"/>
              <a:t>застосуванням</a:t>
            </a:r>
            <a:r>
              <a:rPr lang="ru-RU" dirty="0"/>
              <a:t> </a:t>
            </a:r>
            <a:r>
              <a:rPr lang="ru-RU" dirty="0" err="1"/>
              <a:t>Саксенда</a:t>
            </a:r>
            <a:r>
              <a:rPr lang="ru-RU" dirty="0"/>
              <a:t>® </a:t>
            </a:r>
            <a:r>
              <a:rPr lang="ru-RU" dirty="0" err="1"/>
              <a:t>слід</a:t>
            </a:r>
            <a:r>
              <a:rPr lang="ru-RU" dirty="0"/>
              <a:t> </a:t>
            </a:r>
            <a:r>
              <a:rPr lang="ru-RU" dirty="0" err="1"/>
              <a:t>розглянути</a:t>
            </a:r>
            <a:r>
              <a:rPr lang="ru-RU" dirty="0"/>
              <a:t> </a:t>
            </a:r>
            <a:r>
              <a:rPr lang="ru-RU" dirty="0" err="1"/>
              <a:t>можливість</a:t>
            </a:r>
            <a:r>
              <a:rPr lang="ru-RU" dirty="0"/>
              <a:t> </a:t>
            </a:r>
            <a:r>
              <a:rPr lang="ru-RU" dirty="0" err="1"/>
              <a:t>зменшення</a:t>
            </a:r>
            <a:r>
              <a:rPr lang="ru-RU" dirty="0"/>
              <a:t> </a:t>
            </a:r>
            <a:r>
              <a:rPr lang="ru-RU" dirty="0" err="1"/>
              <a:t>дози</a:t>
            </a:r>
            <a:r>
              <a:rPr lang="ru-RU" dirty="0"/>
              <a:t> </a:t>
            </a:r>
            <a:r>
              <a:rPr lang="ru-RU" dirty="0" err="1"/>
              <a:t>стимуляторів</a:t>
            </a:r>
            <a:r>
              <a:rPr lang="ru-RU" dirty="0"/>
              <a:t> </a:t>
            </a:r>
            <a:r>
              <a:rPr lang="ru-RU" dirty="0" err="1"/>
              <a:t>секреції</a:t>
            </a:r>
            <a:r>
              <a:rPr lang="ru-RU" dirty="0"/>
              <a:t> </a:t>
            </a:r>
            <a:r>
              <a:rPr lang="ru-RU" dirty="0" err="1"/>
              <a:t>інсуліну</a:t>
            </a:r>
            <a:r>
              <a:rPr lang="ru-RU" dirty="0"/>
              <a:t> </a:t>
            </a:r>
          </a:p>
          <a:p>
            <a:r>
              <a:rPr lang="ru-RU" dirty="0"/>
              <a:t>(</a:t>
            </a:r>
            <a:r>
              <a:rPr lang="ru-RU" dirty="0" err="1"/>
              <a:t>наприклад</a:t>
            </a:r>
            <a:r>
              <a:rPr lang="ru-RU" dirty="0"/>
              <a:t>, </a:t>
            </a:r>
            <a:r>
              <a:rPr lang="ru-RU" dirty="0" err="1"/>
              <a:t>сульфонілсечовини</a:t>
            </a:r>
            <a:r>
              <a:rPr lang="ru-RU" dirty="0"/>
              <a:t>) </a:t>
            </a:r>
            <a:r>
              <a:rPr lang="ru-RU" dirty="0" err="1"/>
              <a:t>або</a:t>
            </a:r>
            <a:r>
              <a:rPr lang="ru-RU" dirty="0"/>
              <a:t> </a:t>
            </a:r>
            <a:r>
              <a:rPr lang="ru-RU" dirty="0" err="1"/>
              <a:t>інсуліну</a:t>
            </a:r>
            <a:r>
              <a:rPr lang="ru-RU" dirty="0"/>
              <a:t>. </a:t>
            </a:r>
            <a:r>
              <a:rPr lang="ru-RU" b="1" i="1" dirty="0"/>
              <a:t>(</a:t>
            </a:r>
            <a:r>
              <a:rPr lang="ru-RU" b="1" i="1" dirty="0" err="1"/>
              <a:t>клік</a:t>
            </a:r>
            <a:r>
              <a:rPr lang="ru-RU" b="1" i="1" dirty="0"/>
              <a:t>)</a:t>
            </a:r>
          </a:p>
          <a:p>
            <a:r>
              <a:rPr lang="ru-RU" dirty="0" err="1"/>
              <a:t>Необхідно</a:t>
            </a:r>
            <a:r>
              <a:rPr lang="ru-RU" dirty="0"/>
              <a:t> </a:t>
            </a:r>
            <a:r>
              <a:rPr lang="ru-RU" dirty="0" err="1"/>
              <a:t>проводити</a:t>
            </a:r>
            <a:r>
              <a:rPr lang="ru-RU" dirty="0"/>
              <a:t> контроль </a:t>
            </a:r>
            <a:r>
              <a:rPr lang="ru-RU" dirty="0" err="1"/>
              <a:t>рівня</a:t>
            </a:r>
            <a:r>
              <a:rPr lang="ru-RU" dirty="0"/>
              <a:t> </a:t>
            </a:r>
            <a:r>
              <a:rPr lang="ru-RU" dirty="0" err="1"/>
              <a:t>глюкози</a:t>
            </a:r>
            <a:r>
              <a:rPr lang="ru-RU" dirty="0"/>
              <a:t> в </a:t>
            </a:r>
            <a:r>
              <a:rPr lang="ru-RU" dirty="0" err="1"/>
              <a:t>крові</a:t>
            </a:r>
            <a:r>
              <a:rPr lang="ru-RU" dirty="0"/>
              <a:t> </a:t>
            </a:r>
          </a:p>
          <a:p>
            <a:r>
              <a:rPr lang="ru-RU" dirty="0"/>
              <a:t>для </a:t>
            </a:r>
            <a:r>
              <a:rPr lang="ru-RU" dirty="0" err="1"/>
              <a:t>коригування</a:t>
            </a:r>
            <a:r>
              <a:rPr lang="ru-RU" dirty="0"/>
              <a:t> </a:t>
            </a:r>
            <a:r>
              <a:rPr lang="ru-RU" dirty="0" err="1"/>
              <a:t>дози</a:t>
            </a:r>
            <a:r>
              <a:rPr lang="ru-RU" dirty="0"/>
              <a:t> </a:t>
            </a:r>
            <a:r>
              <a:rPr lang="ru-RU" dirty="0" err="1"/>
              <a:t>інсуліну</a:t>
            </a:r>
            <a:r>
              <a:rPr lang="ru-RU" dirty="0"/>
              <a:t> </a:t>
            </a:r>
            <a:r>
              <a:rPr lang="ru-RU" dirty="0" err="1"/>
              <a:t>або</a:t>
            </a:r>
            <a:r>
              <a:rPr lang="ru-RU" dirty="0"/>
              <a:t> </a:t>
            </a:r>
            <a:r>
              <a:rPr lang="ru-RU" dirty="0" err="1"/>
              <a:t>стимуляторів</a:t>
            </a:r>
            <a:r>
              <a:rPr lang="ru-RU" dirty="0"/>
              <a:t> </a:t>
            </a:r>
            <a:r>
              <a:rPr lang="ru-RU" dirty="0" err="1"/>
              <a:t>секреції</a:t>
            </a:r>
            <a:r>
              <a:rPr lang="ru-RU" dirty="0"/>
              <a:t> </a:t>
            </a:r>
            <a:r>
              <a:rPr lang="ru-RU" dirty="0" err="1"/>
              <a:t>інсуліну</a:t>
            </a:r>
            <a:r>
              <a:rPr lang="ru-RU" dirty="0"/>
              <a:t>.</a:t>
            </a:r>
            <a:endParaRPr lang="en-GB" dirty="0"/>
          </a:p>
        </p:txBody>
      </p:sp>
    </p:spTree>
    <p:extLst>
      <p:ext uri="{BB962C8B-B14F-4D97-AF65-F5344CB8AC3E}">
        <p14:creationId xmlns:p14="http://schemas.microsoft.com/office/powerpoint/2010/main" val="12214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i="1" dirty="0"/>
              <a:t>КЛІК </a:t>
            </a:r>
          </a:p>
          <a:p>
            <a:r>
              <a:rPr lang="ru-RU" dirty="0" err="1"/>
              <a:t>Особливсті</a:t>
            </a:r>
            <a:r>
              <a:rPr lang="ru-RU" dirty="0"/>
              <a:t> </a:t>
            </a:r>
            <a:r>
              <a:rPr lang="ru-RU" dirty="0" err="1"/>
              <a:t>дозування</a:t>
            </a:r>
            <a:r>
              <a:rPr lang="ru-RU" dirty="0"/>
              <a:t> у </a:t>
            </a:r>
            <a:r>
              <a:rPr lang="ru-RU" dirty="0" err="1"/>
              <a:t>пацієнтів</a:t>
            </a:r>
            <a:r>
              <a:rPr lang="ru-RU" dirty="0"/>
              <a:t> </a:t>
            </a:r>
            <a:r>
              <a:rPr lang="ru-RU" dirty="0" err="1"/>
              <a:t>літнього</a:t>
            </a:r>
            <a:r>
              <a:rPr lang="ru-RU" dirty="0"/>
              <a:t> </a:t>
            </a:r>
            <a:r>
              <a:rPr lang="ru-RU" dirty="0" err="1"/>
              <a:t>віку</a:t>
            </a:r>
            <a:r>
              <a:rPr lang="ru-RU" dirty="0"/>
              <a:t> (≥65 </a:t>
            </a:r>
            <a:r>
              <a:rPr lang="ru-RU" dirty="0" err="1"/>
              <a:t>років</a:t>
            </a:r>
            <a:r>
              <a:rPr lang="ru-RU" dirty="0"/>
              <a:t>):</a:t>
            </a:r>
          </a:p>
          <a:p>
            <a:r>
              <a:rPr lang="ru-RU" dirty="0" err="1"/>
              <a:t>Корекція</a:t>
            </a:r>
            <a:r>
              <a:rPr lang="ru-RU" dirty="0"/>
              <a:t> </a:t>
            </a:r>
            <a:r>
              <a:rPr lang="ru-RU" dirty="0" err="1"/>
              <a:t>дози</a:t>
            </a:r>
            <a:r>
              <a:rPr lang="ru-RU" dirty="0"/>
              <a:t> у </a:t>
            </a:r>
            <a:r>
              <a:rPr lang="ru-RU" dirty="0" err="1"/>
              <a:t>зв’язку</a:t>
            </a:r>
            <a:r>
              <a:rPr lang="ru-RU" dirty="0"/>
              <a:t> з </a:t>
            </a:r>
            <a:r>
              <a:rPr lang="ru-RU" dirty="0" err="1"/>
              <a:t>віком</a:t>
            </a:r>
            <a:r>
              <a:rPr lang="ru-RU" dirty="0"/>
              <a:t> не </a:t>
            </a:r>
            <a:r>
              <a:rPr lang="ru-RU" dirty="0" err="1"/>
              <a:t>потрібна</a:t>
            </a:r>
            <a:r>
              <a:rPr lang="ru-RU" dirty="0"/>
              <a:t>. </a:t>
            </a:r>
          </a:p>
          <a:p>
            <a:r>
              <a:rPr lang="ru-RU" dirty="0" err="1"/>
              <a:t>Пацієнтам</a:t>
            </a:r>
            <a:r>
              <a:rPr lang="ru-RU" dirty="0"/>
              <a:t> </a:t>
            </a:r>
            <a:r>
              <a:rPr lang="ru-RU" dirty="0" err="1"/>
              <a:t>віком</a:t>
            </a:r>
            <a:r>
              <a:rPr lang="ru-RU" dirty="0"/>
              <a:t> 75 </a:t>
            </a:r>
            <a:r>
              <a:rPr lang="ru-RU" dirty="0" err="1"/>
              <a:t>років</a:t>
            </a:r>
            <a:r>
              <a:rPr lang="ru-RU" dirty="0"/>
              <a:t> і старше не рекомендовано застосовувати препарат </a:t>
            </a:r>
            <a:r>
              <a:rPr lang="ru-RU" dirty="0" err="1"/>
              <a:t>Саксенда</a:t>
            </a:r>
            <a:r>
              <a:rPr lang="ru-RU" dirty="0"/>
              <a:t>, </a:t>
            </a:r>
            <a:r>
              <a:rPr lang="ru-RU" dirty="0" err="1"/>
              <a:t>оскільки</a:t>
            </a:r>
            <a:r>
              <a:rPr lang="ru-RU" dirty="0"/>
              <a:t> </a:t>
            </a:r>
            <a:r>
              <a:rPr lang="ru-RU" dirty="0" err="1"/>
              <a:t>досвід</a:t>
            </a:r>
            <a:r>
              <a:rPr lang="ru-RU" dirty="0"/>
              <a:t> </a:t>
            </a:r>
            <a:r>
              <a:rPr lang="ru-RU" dirty="0" err="1"/>
              <a:t>його</a:t>
            </a:r>
            <a:r>
              <a:rPr lang="ru-RU" dirty="0"/>
              <a:t> </a:t>
            </a:r>
            <a:r>
              <a:rPr lang="ru-RU" dirty="0" err="1"/>
              <a:t>застосування</a:t>
            </a:r>
            <a:r>
              <a:rPr lang="ru-RU" dirty="0"/>
              <a:t> </a:t>
            </a:r>
            <a:r>
              <a:rPr lang="ru-RU" dirty="0" err="1"/>
              <a:t>обмежений</a:t>
            </a:r>
            <a:r>
              <a:rPr lang="ru-RU" dirty="0"/>
              <a:t>.</a:t>
            </a:r>
            <a:endParaRPr lang="en-GB" dirty="0"/>
          </a:p>
        </p:txBody>
      </p:sp>
    </p:spTree>
    <p:extLst>
      <p:ext uri="{BB962C8B-B14F-4D97-AF65-F5344CB8AC3E}">
        <p14:creationId xmlns:p14="http://schemas.microsoft.com/office/powerpoint/2010/main" val="1505660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i="1"/>
              <a:t>Клік</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i="1"/>
              <a:t>Клік</a:t>
            </a:r>
            <a:endParaRPr lang="ru-RU" b="1" i="1" dirty="0"/>
          </a:p>
          <a:p>
            <a:r>
              <a:rPr lang="ru-RU" dirty="0"/>
              <a:t>У </a:t>
            </a:r>
            <a:r>
              <a:rPr lang="ru-RU" dirty="0" err="1"/>
              <a:t>пацієнтів</a:t>
            </a:r>
            <a:r>
              <a:rPr lang="ru-RU" dirty="0"/>
              <a:t> з легким </a:t>
            </a:r>
            <a:r>
              <a:rPr lang="ru-RU" dirty="0" err="1"/>
              <a:t>або</a:t>
            </a:r>
            <a:r>
              <a:rPr lang="ru-RU" dirty="0"/>
              <a:t> </a:t>
            </a:r>
            <a:r>
              <a:rPr lang="ru-RU" dirty="0" err="1"/>
              <a:t>середнім</a:t>
            </a:r>
            <a:r>
              <a:rPr lang="ru-RU" dirty="0"/>
              <a:t> </a:t>
            </a:r>
            <a:r>
              <a:rPr lang="ru-RU" dirty="0" err="1"/>
              <a:t>ступенем</a:t>
            </a:r>
            <a:r>
              <a:rPr lang="ru-RU" dirty="0"/>
              <a:t> </a:t>
            </a:r>
            <a:r>
              <a:rPr lang="ru-RU" dirty="0" err="1"/>
              <a:t>порушення</a:t>
            </a:r>
            <a:r>
              <a:rPr lang="ru-RU" dirty="0"/>
              <a:t> </a:t>
            </a:r>
            <a:r>
              <a:rPr lang="ru-RU" dirty="0" err="1"/>
              <a:t>функції</a:t>
            </a:r>
            <a:r>
              <a:rPr lang="ru-RU" dirty="0"/>
              <a:t> </a:t>
            </a:r>
            <a:r>
              <a:rPr lang="ru-RU" dirty="0" err="1"/>
              <a:t>нирок</a:t>
            </a:r>
            <a:r>
              <a:rPr lang="ru-RU" dirty="0"/>
              <a:t> (</a:t>
            </a:r>
            <a:r>
              <a:rPr lang="ru-RU" dirty="0" err="1"/>
              <a:t>кліренс</a:t>
            </a:r>
            <a:r>
              <a:rPr lang="ru-RU" dirty="0"/>
              <a:t> </a:t>
            </a:r>
            <a:r>
              <a:rPr lang="ru-RU" dirty="0" err="1"/>
              <a:t>креатиніну</a:t>
            </a:r>
            <a:r>
              <a:rPr lang="ru-RU" dirty="0"/>
              <a:t> ≥30 мл/</a:t>
            </a:r>
            <a:r>
              <a:rPr lang="ru-RU" dirty="0" err="1"/>
              <a:t>хв</a:t>
            </a:r>
            <a:r>
              <a:rPr lang="ru-RU" dirty="0"/>
              <a:t>) </a:t>
            </a:r>
            <a:r>
              <a:rPr lang="ru-RU" dirty="0" err="1"/>
              <a:t>корекція</a:t>
            </a:r>
            <a:r>
              <a:rPr lang="ru-RU" dirty="0"/>
              <a:t> </a:t>
            </a:r>
            <a:r>
              <a:rPr lang="ru-RU" dirty="0" err="1"/>
              <a:t>дози</a:t>
            </a:r>
            <a:r>
              <a:rPr lang="ru-RU" dirty="0"/>
              <a:t> не </a:t>
            </a:r>
            <a:r>
              <a:rPr lang="ru-RU" dirty="0" err="1"/>
              <a:t>потрібна</a:t>
            </a:r>
            <a:r>
              <a:rPr lang="ru-RU" dirty="0"/>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i="1" dirty="0" err="1"/>
              <a:t>Клік</a:t>
            </a:r>
            <a:endParaRPr lang="ru-RU" dirty="0"/>
          </a:p>
          <a:p>
            <a:r>
              <a:rPr lang="ru-RU" dirty="0"/>
              <a:t>Не </a:t>
            </a:r>
            <a:r>
              <a:rPr lang="ru-RU" dirty="0" err="1"/>
              <a:t>рекомендується</a:t>
            </a:r>
            <a:r>
              <a:rPr lang="ru-RU" dirty="0"/>
              <a:t> застосовувати </a:t>
            </a:r>
            <a:r>
              <a:rPr lang="ru-RU" dirty="0" err="1"/>
              <a:t>лікарський</a:t>
            </a:r>
            <a:r>
              <a:rPr lang="ru-RU" dirty="0"/>
              <a:t> </a:t>
            </a:r>
            <a:r>
              <a:rPr lang="ru-RU" dirty="0" err="1"/>
              <a:t>засіб</a:t>
            </a:r>
            <a:r>
              <a:rPr lang="ru-RU" dirty="0"/>
              <a:t> </a:t>
            </a:r>
            <a:r>
              <a:rPr lang="ru-RU" dirty="0" err="1"/>
              <a:t>Саксенда</a:t>
            </a:r>
            <a:r>
              <a:rPr lang="ru-RU" dirty="0"/>
              <a:t>® </a:t>
            </a:r>
            <a:r>
              <a:rPr lang="ru-RU" dirty="0" err="1"/>
              <a:t>пацієнтам</a:t>
            </a:r>
            <a:r>
              <a:rPr lang="ru-RU" dirty="0"/>
              <a:t> з тяжким </a:t>
            </a:r>
            <a:r>
              <a:rPr lang="ru-RU" dirty="0" err="1"/>
              <a:t>ступенем</a:t>
            </a:r>
            <a:r>
              <a:rPr lang="ru-RU" dirty="0"/>
              <a:t> </a:t>
            </a:r>
            <a:r>
              <a:rPr lang="ru-RU" dirty="0" err="1"/>
              <a:t>або</a:t>
            </a:r>
            <a:r>
              <a:rPr lang="ru-RU" dirty="0"/>
              <a:t> </a:t>
            </a:r>
            <a:r>
              <a:rPr lang="ru-RU" dirty="0" err="1"/>
              <a:t>термінальною</a:t>
            </a:r>
            <a:r>
              <a:rPr lang="ru-RU" dirty="0"/>
              <a:t> </a:t>
            </a:r>
            <a:r>
              <a:rPr lang="ru-RU" dirty="0" err="1"/>
              <a:t>стадією</a:t>
            </a:r>
            <a:r>
              <a:rPr lang="ru-RU" dirty="0"/>
              <a:t> </a:t>
            </a:r>
            <a:r>
              <a:rPr lang="ru-RU" dirty="0" err="1"/>
              <a:t>порушення</a:t>
            </a:r>
            <a:r>
              <a:rPr lang="ru-RU" dirty="0"/>
              <a:t> </a:t>
            </a:r>
            <a:r>
              <a:rPr lang="ru-RU" dirty="0" err="1"/>
              <a:t>функції</a:t>
            </a:r>
            <a:r>
              <a:rPr lang="ru-RU" dirty="0"/>
              <a:t> </a:t>
            </a:r>
            <a:r>
              <a:rPr lang="ru-RU" dirty="0" err="1"/>
              <a:t>нирок</a:t>
            </a:r>
            <a:r>
              <a:rPr lang="ru-RU" dirty="0"/>
              <a:t>.</a:t>
            </a:r>
            <a:endParaRPr lang="en-GB" dirty="0"/>
          </a:p>
        </p:txBody>
      </p:sp>
    </p:spTree>
    <p:extLst>
      <p:ext uri="{BB962C8B-B14F-4D97-AF65-F5344CB8AC3E}">
        <p14:creationId xmlns:p14="http://schemas.microsoft.com/office/powerpoint/2010/main" val="1125877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i="1" dirty="0" err="1"/>
              <a:t>Клік</a:t>
            </a:r>
            <a:endParaRPr lang="ru-RU" b="1" i="1" dirty="0"/>
          </a:p>
          <a:p>
            <a:r>
              <a:rPr lang="ru-RU" dirty="0" err="1"/>
              <a:t>Пацієнтам</a:t>
            </a:r>
            <a:r>
              <a:rPr lang="ru-RU" dirty="0"/>
              <a:t> з легким </a:t>
            </a:r>
            <a:r>
              <a:rPr lang="ru-RU" dirty="0" err="1"/>
              <a:t>або</a:t>
            </a:r>
            <a:r>
              <a:rPr lang="ru-RU" dirty="0"/>
              <a:t> </a:t>
            </a:r>
            <a:r>
              <a:rPr lang="ru-RU" dirty="0" err="1"/>
              <a:t>середнім</a:t>
            </a:r>
            <a:r>
              <a:rPr lang="ru-RU" dirty="0"/>
              <a:t> </a:t>
            </a:r>
            <a:r>
              <a:rPr lang="ru-RU" dirty="0" err="1"/>
              <a:t>ступенем</a:t>
            </a:r>
            <a:r>
              <a:rPr lang="ru-RU" dirty="0"/>
              <a:t> </a:t>
            </a:r>
            <a:r>
              <a:rPr lang="ru-RU" dirty="0" err="1"/>
              <a:t>порушення</a:t>
            </a:r>
            <a:r>
              <a:rPr lang="ru-RU" dirty="0"/>
              <a:t> </a:t>
            </a:r>
            <a:r>
              <a:rPr lang="ru-RU" dirty="0" err="1"/>
              <a:t>функції</a:t>
            </a:r>
            <a:r>
              <a:rPr lang="ru-RU" dirty="0"/>
              <a:t> </a:t>
            </a:r>
            <a:r>
              <a:rPr lang="ru-RU" dirty="0" err="1"/>
              <a:t>печінки</a:t>
            </a:r>
            <a:r>
              <a:rPr lang="ru-RU" dirty="0"/>
              <a:t> </a:t>
            </a:r>
            <a:r>
              <a:rPr lang="ru-RU" dirty="0" err="1"/>
              <a:t>коригування</a:t>
            </a:r>
            <a:r>
              <a:rPr lang="ru-RU" dirty="0"/>
              <a:t> </a:t>
            </a:r>
            <a:r>
              <a:rPr lang="ru-RU" dirty="0" err="1"/>
              <a:t>дози</a:t>
            </a:r>
            <a:r>
              <a:rPr lang="ru-RU" dirty="0"/>
              <a:t>, препарат </a:t>
            </a:r>
            <a:r>
              <a:rPr lang="ru-RU" dirty="0" err="1"/>
              <a:t>слід</a:t>
            </a:r>
            <a:r>
              <a:rPr lang="ru-RU" dirty="0"/>
              <a:t> застосовувати з </a:t>
            </a:r>
            <a:r>
              <a:rPr lang="ru-RU" dirty="0" err="1"/>
              <a:t>оберіжністю</a:t>
            </a:r>
            <a:r>
              <a:rPr lang="ru-RU" dirty="0"/>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i="1" dirty="0" err="1"/>
              <a:t>Клік</a:t>
            </a:r>
            <a:endParaRPr lang="ru-RU" b="1" i="1" dirty="0"/>
          </a:p>
          <a:p>
            <a:r>
              <a:rPr lang="ru-RU" dirty="0" err="1"/>
              <a:t>Пацієнтам</a:t>
            </a:r>
            <a:r>
              <a:rPr lang="ru-RU" dirty="0"/>
              <a:t> з вираженою </a:t>
            </a:r>
            <a:r>
              <a:rPr lang="ru-RU" dirty="0" err="1"/>
              <a:t>печінковою</a:t>
            </a:r>
            <a:r>
              <a:rPr lang="ru-RU" dirty="0"/>
              <a:t> </a:t>
            </a:r>
            <a:r>
              <a:rPr lang="ru-RU" dirty="0" err="1"/>
              <a:t>недостатністю</a:t>
            </a:r>
            <a:r>
              <a:rPr lang="ru-RU" dirty="0"/>
              <a:t> </a:t>
            </a:r>
            <a:r>
              <a:rPr lang="ru-RU" dirty="0" err="1"/>
              <a:t>застосування</a:t>
            </a:r>
            <a:r>
              <a:rPr lang="ru-RU" dirty="0"/>
              <a:t> </a:t>
            </a:r>
            <a:r>
              <a:rPr lang="ru-RU" dirty="0" err="1"/>
              <a:t>Саксенда</a:t>
            </a:r>
            <a:r>
              <a:rPr lang="ru-RU" dirty="0"/>
              <a:t>® не </a:t>
            </a:r>
            <a:r>
              <a:rPr lang="ru-RU" dirty="0" err="1"/>
              <a:t>рекомендується</a:t>
            </a:r>
            <a:r>
              <a:rPr lang="ru-RU" dirty="0"/>
              <a:t> .</a:t>
            </a:r>
            <a:endParaRPr lang="en-GB" dirty="0"/>
          </a:p>
        </p:txBody>
      </p:sp>
    </p:spTree>
    <p:extLst>
      <p:ext uri="{BB962C8B-B14F-4D97-AF65-F5344CB8AC3E}">
        <p14:creationId xmlns:p14="http://schemas.microsoft.com/office/powerpoint/2010/main" val="386650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723F7A49-560F-4E12-B3AF-01A04E30289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22B8C47-76DC-4404-88EC-5ABCB69F0D0B}"/>
              </a:ext>
            </a:extLst>
          </p:cNvPr>
          <p:cNvSpPr>
            <a:spLocks noGrp="1"/>
          </p:cNvSpPr>
          <p:nvPr>
            <p:ph type="body" idx="1"/>
          </p:nvPr>
        </p:nvSpPr>
        <p:spPr/>
        <p:txBody>
          <a:bodyPr/>
          <a:lstStyle/>
          <a:p>
            <a:r>
              <a:rPr lang="ru-RU" dirty="0" err="1"/>
              <a:t>Діючою</a:t>
            </a:r>
            <a:r>
              <a:rPr lang="ru-RU" dirty="0"/>
              <a:t> </a:t>
            </a:r>
            <a:r>
              <a:rPr lang="ru-RU" dirty="0" err="1"/>
              <a:t>речовиною</a:t>
            </a:r>
            <a:r>
              <a:rPr lang="ru-RU" dirty="0"/>
              <a:t> препарату </a:t>
            </a:r>
            <a:r>
              <a:rPr lang="ru-RU" dirty="0" err="1"/>
              <a:t>Саксенда</a:t>
            </a:r>
            <a:r>
              <a:rPr lang="ru-RU" dirty="0"/>
              <a:t> є </a:t>
            </a:r>
            <a:r>
              <a:rPr lang="ru-RU" dirty="0" err="1"/>
              <a:t>ліраглутид</a:t>
            </a:r>
            <a:r>
              <a:rPr lang="ru-RU" dirty="0"/>
              <a:t> - аналог </a:t>
            </a:r>
            <a:r>
              <a:rPr lang="ru-RU" dirty="0" err="1"/>
              <a:t>людського</a:t>
            </a:r>
            <a:r>
              <a:rPr lang="ru-RU" dirty="0"/>
              <a:t> </a:t>
            </a:r>
            <a:r>
              <a:rPr lang="ru-RU" dirty="0" err="1"/>
              <a:t>глюкагоноподібного</a:t>
            </a:r>
            <a:r>
              <a:rPr lang="ru-RU" dirty="0"/>
              <a:t> пептиду-1, </a:t>
            </a:r>
            <a:r>
              <a:rPr lang="ru-RU" dirty="0" err="1"/>
              <a:t>виготовлений</a:t>
            </a:r>
            <a:r>
              <a:rPr lang="ru-RU" dirty="0"/>
              <a:t> за </a:t>
            </a:r>
            <a:r>
              <a:rPr lang="ru-RU" dirty="0" err="1"/>
              <a:t>технологією</a:t>
            </a:r>
            <a:r>
              <a:rPr lang="ru-RU" dirty="0"/>
              <a:t> </a:t>
            </a:r>
            <a:r>
              <a:rPr lang="ru-RU" dirty="0" err="1"/>
              <a:t>рекомбінантної</a:t>
            </a:r>
            <a:r>
              <a:rPr lang="ru-RU" dirty="0"/>
              <a:t> ДНК </a:t>
            </a:r>
            <a:r>
              <a:rPr lang="ru-RU" dirty="0" err="1"/>
              <a:t>сахароміцет</a:t>
            </a:r>
            <a:r>
              <a:rPr lang="ru-RU" dirty="0"/>
              <a:t> (</a:t>
            </a:r>
            <a:r>
              <a:rPr lang="en-GB" dirty="0"/>
              <a:t>Saccharomyces cerevisiae</a:t>
            </a:r>
            <a:r>
              <a:rPr lang="uk-UA" dirty="0"/>
              <a:t>)</a:t>
            </a:r>
          </a:p>
          <a:p>
            <a:r>
              <a:rPr lang="ru-RU" dirty="0"/>
              <a:t>1 мл </a:t>
            </a:r>
            <a:r>
              <a:rPr lang="ru-RU" dirty="0" err="1"/>
              <a:t>розчину</a:t>
            </a:r>
            <a:r>
              <a:rPr lang="ru-RU" dirty="0"/>
              <a:t> </a:t>
            </a:r>
            <a:r>
              <a:rPr lang="ru-RU" dirty="0" err="1"/>
              <a:t>містить</a:t>
            </a:r>
            <a:r>
              <a:rPr lang="ru-RU" dirty="0"/>
              <a:t> 6 мг ліраглутиду </a:t>
            </a:r>
          </a:p>
          <a:p>
            <a:r>
              <a:rPr lang="uk-UA" sz="1000" dirty="0">
                <a:solidFill>
                  <a:schemeClr val="tx1">
                    <a:lumMod val="50000"/>
                  </a:schemeClr>
                </a:solidFill>
              </a:rPr>
              <a:t>Одна попередньо заповнена шприц-ручка містить </a:t>
            </a:r>
            <a:r>
              <a:rPr lang="uk-UA" sz="1000" b="1" dirty="0">
                <a:solidFill>
                  <a:schemeClr val="tx1">
                    <a:lumMod val="50000"/>
                  </a:schemeClr>
                </a:solidFill>
              </a:rPr>
              <a:t>18 мг ліраглутиду в 3 мл</a:t>
            </a:r>
            <a:endParaRPr lang="en-US" dirty="0"/>
          </a:p>
        </p:txBody>
      </p:sp>
    </p:spTree>
    <p:extLst>
      <p:ext uri="{BB962C8B-B14F-4D97-AF65-F5344CB8AC3E}">
        <p14:creationId xmlns:p14="http://schemas.microsoft.com/office/powerpoint/2010/main" val="2109264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Інструкція</a:t>
            </a:r>
            <a:r>
              <a:rPr lang="ru-RU" dirty="0"/>
              <a:t> з </a:t>
            </a:r>
            <a:r>
              <a:rPr lang="ru-RU" dirty="0" err="1"/>
              <a:t>використання</a:t>
            </a:r>
            <a:r>
              <a:rPr lang="ru-RU" dirty="0"/>
              <a:t> шприц-ручки </a:t>
            </a:r>
            <a:r>
              <a:rPr lang="ru-RU" dirty="0" err="1"/>
              <a:t>Саксенда</a:t>
            </a:r>
            <a:r>
              <a:rPr lang="ru-RU" dirty="0"/>
              <a:t>®</a:t>
            </a:r>
            <a:endParaRPr lang="en-GB" dirty="0"/>
          </a:p>
        </p:txBody>
      </p:sp>
    </p:spTree>
    <p:extLst>
      <p:ext uri="{BB962C8B-B14F-4D97-AF65-F5344CB8AC3E}">
        <p14:creationId xmlns:p14="http://schemas.microsoft.com/office/powerpoint/2010/main" val="234135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dirty="0">
                <a:solidFill>
                  <a:schemeClr val="tx1">
                    <a:lumMod val="50000"/>
                  </a:schemeClr>
                </a:solidFill>
              </a:rPr>
              <a:t>Лікарський засіб Саксенда</a:t>
            </a:r>
            <a:r>
              <a:rPr lang="uk-UA" sz="1000" baseline="30000" dirty="0">
                <a:solidFill>
                  <a:schemeClr val="tx1">
                    <a:lumMod val="50000"/>
                  </a:schemeClr>
                </a:solidFill>
              </a:rPr>
              <a:t>®</a:t>
            </a:r>
            <a:r>
              <a:rPr lang="uk-UA" sz="1000" dirty="0">
                <a:solidFill>
                  <a:schemeClr val="tx1">
                    <a:lumMod val="50000"/>
                  </a:schemeClr>
                </a:solidFill>
              </a:rPr>
              <a:t> призначений </a:t>
            </a:r>
            <a:r>
              <a:rPr lang="uk-UA" sz="1000" b="1" dirty="0">
                <a:solidFill>
                  <a:schemeClr val="tx1">
                    <a:lumMod val="50000"/>
                  </a:schemeClr>
                </a:solidFill>
              </a:rPr>
              <a:t>тільки для підшкірного введення</a:t>
            </a:r>
            <a:r>
              <a:rPr lang="uk-UA" sz="1000" dirty="0">
                <a:solidFill>
                  <a:schemeClr val="tx1">
                    <a:lumMod val="50000"/>
                  </a:schemeClr>
                </a:solidFill>
              </a:rPr>
              <a:t>. </a:t>
            </a:r>
            <a:r>
              <a:rPr lang="ru-RU" dirty="0" err="1"/>
              <a:t>Його</a:t>
            </a:r>
            <a:r>
              <a:rPr lang="ru-RU" dirty="0"/>
              <a:t> не </a:t>
            </a:r>
            <a:r>
              <a:rPr lang="ru-RU" dirty="0" err="1"/>
              <a:t>можна</a:t>
            </a:r>
            <a:r>
              <a:rPr lang="ru-RU" dirty="0"/>
              <a:t> </a:t>
            </a:r>
            <a:r>
              <a:rPr lang="ru-RU" dirty="0" err="1"/>
              <a:t>вводити</a:t>
            </a:r>
            <a:r>
              <a:rPr lang="ru-RU" dirty="0"/>
              <a:t> </a:t>
            </a:r>
            <a:r>
              <a:rPr lang="ru-RU" dirty="0" err="1"/>
              <a:t>внутрішньовенно</a:t>
            </a:r>
            <a:r>
              <a:rPr lang="ru-RU" dirty="0"/>
              <a:t> </a:t>
            </a:r>
            <a:r>
              <a:rPr lang="ru-RU" dirty="0" err="1"/>
              <a:t>або</a:t>
            </a:r>
            <a:r>
              <a:rPr lang="ru-RU" dirty="0"/>
              <a:t> </a:t>
            </a:r>
            <a:r>
              <a:rPr lang="ru-RU" dirty="0" err="1"/>
              <a:t>внутрішньом’язово</a:t>
            </a:r>
            <a:r>
              <a:rPr lang="ru-RU" dirty="0"/>
              <a:t>. Препарат </a:t>
            </a:r>
            <a:r>
              <a:rPr lang="ru-RU" dirty="0" err="1"/>
              <a:t>вводять</a:t>
            </a:r>
            <a:r>
              <a:rPr lang="ru-RU" dirty="0"/>
              <a:t> </a:t>
            </a:r>
            <a:r>
              <a:rPr lang="ru-RU" dirty="0" err="1"/>
              <a:t>підшкірно</a:t>
            </a:r>
            <a:r>
              <a:rPr lang="ru-RU" dirty="0"/>
              <a:t> 1 раз на добу у будь-</a:t>
            </a:r>
            <a:r>
              <a:rPr lang="ru-RU" dirty="0" err="1"/>
              <a:t>який</a:t>
            </a:r>
            <a:r>
              <a:rPr lang="ru-RU" dirty="0"/>
              <a:t> час </a:t>
            </a:r>
            <a:r>
              <a:rPr lang="ru-RU" dirty="0" err="1"/>
              <a:t>незалежно</a:t>
            </a:r>
            <a:r>
              <a:rPr lang="ru-RU" dirty="0"/>
              <a:t> </a:t>
            </a:r>
            <a:r>
              <a:rPr lang="ru-RU" dirty="0" err="1"/>
              <a:t>від</a:t>
            </a:r>
            <a:r>
              <a:rPr lang="ru-RU" dirty="0"/>
              <a:t> </a:t>
            </a:r>
            <a:r>
              <a:rPr lang="ru-RU" dirty="0" err="1"/>
              <a:t>вживання</a:t>
            </a:r>
            <a:r>
              <a:rPr lang="ru-RU" dirty="0"/>
              <a:t> </a:t>
            </a:r>
            <a:r>
              <a:rPr lang="ru-RU" dirty="0" err="1"/>
              <a:t>їжі</a:t>
            </a:r>
            <a:r>
              <a:rPr lang="ru-RU" dirty="0"/>
              <a:t>. </a:t>
            </a:r>
            <a:r>
              <a:rPr lang="ru-RU" b="1" i="1" dirty="0"/>
              <a:t>(</a:t>
            </a:r>
            <a:r>
              <a:rPr lang="ru-RU" b="1" i="1" dirty="0" err="1"/>
              <a:t>клік</a:t>
            </a:r>
            <a:r>
              <a:rPr lang="ru-RU" b="1" i="1" dirty="0"/>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Препарат </a:t>
            </a:r>
            <a:r>
              <a:rPr lang="ru-RU" dirty="0" err="1"/>
              <a:t>можна</a:t>
            </a:r>
            <a:r>
              <a:rPr lang="ru-RU" dirty="0"/>
              <a:t> </a:t>
            </a:r>
            <a:r>
              <a:rPr lang="ru-RU" dirty="0" err="1"/>
              <a:t>вводити</a:t>
            </a:r>
            <a:r>
              <a:rPr lang="ru-RU" dirty="0"/>
              <a:t> </a:t>
            </a:r>
            <a:r>
              <a:rPr lang="ru-RU" dirty="0" err="1"/>
              <a:t>підшкірно</a:t>
            </a:r>
            <a:r>
              <a:rPr lang="ru-RU" dirty="0"/>
              <a:t> в </a:t>
            </a:r>
            <a:r>
              <a:rPr lang="ru-RU" dirty="0" err="1"/>
              <a:t>ділянку</a:t>
            </a:r>
            <a:r>
              <a:rPr lang="ru-RU" dirty="0"/>
              <a:t> </a:t>
            </a:r>
            <a:r>
              <a:rPr lang="ru-RU" dirty="0" err="1"/>
              <a:t>передньої</a:t>
            </a:r>
            <a:r>
              <a:rPr lang="ru-RU" dirty="0"/>
              <a:t> </a:t>
            </a:r>
            <a:r>
              <a:rPr lang="ru-RU" dirty="0" err="1"/>
              <a:t>черевної</a:t>
            </a:r>
            <a:r>
              <a:rPr lang="ru-RU" dirty="0"/>
              <a:t> </a:t>
            </a:r>
            <a:r>
              <a:rPr lang="ru-RU" dirty="0" err="1"/>
              <a:t>стінки</a:t>
            </a:r>
            <a:r>
              <a:rPr lang="ru-RU" dirty="0"/>
              <a:t>, стегна </a:t>
            </a:r>
            <a:r>
              <a:rPr lang="ru-RU" dirty="0" err="1"/>
              <a:t>або</a:t>
            </a:r>
            <a:r>
              <a:rPr lang="ru-RU" dirty="0"/>
              <a:t> плеча. </a:t>
            </a:r>
            <a:r>
              <a:rPr lang="ru-RU" b="1" i="1" dirty="0"/>
              <a:t>(</a:t>
            </a:r>
            <a:r>
              <a:rPr lang="ru-RU" b="1" i="1" dirty="0" err="1"/>
              <a:t>клік</a:t>
            </a:r>
            <a:r>
              <a:rPr lang="ru-RU" b="1" i="1" dirty="0"/>
              <a:t>)</a:t>
            </a:r>
            <a:endParaRPr lang="ru-RU" dirty="0"/>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Місце</a:t>
            </a:r>
            <a:r>
              <a:rPr lang="ru-RU" dirty="0"/>
              <a:t> і час </a:t>
            </a:r>
            <a:r>
              <a:rPr lang="ru-RU" dirty="0" err="1"/>
              <a:t>введення</a:t>
            </a:r>
            <a:r>
              <a:rPr lang="ru-RU" dirty="0"/>
              <a:t> </a:t>
            </a:r>
            <a:r>
              <a:rPr lang="ru-RU" dirty="0" err="1"/>
              <a:t>можна</a:t>
            </a:r>
            <a:r>
              <a:rPr lang="ru-RU" dirty="0"/>
              <a:t> </a:t>
            </a:r>
            <a:r>
              <a:rPr lang="ru-RU" dirty="0" err="1"/>
              <a:t>змінювати</a:t>
            </a:r>
            <a:r>
              <a:rPr lang="ru-RU" dirty="0"/>
              <a:t> без </a:t>
            </a:r>
            <a:r>
              <a:rPr lang="ru-RU" dirty="0" err="1"/>
              <a:t>корекції</a:t>
            </a:r>
            <a:r>
              <a:rPr lang="ru-RU" dirty="0"/>
              <a:t> </a:t>
            </a:r>
            <a:r>
              <a:rPr lang="ru-RU" dirty="0" err="1"/>
              <a:t>дози</a:t>
            </a:r>
            <a:r>
              <a:rPr lang="ru-RU" dirty="0"/>
              <a:t>, </a:t>
            </a:r>
            <a:r>
              <a:rPr lang="ru-RU" dirty="0" err="1"/>
              <a:t>проте</a:t>
            </a:r>
            <a:r>
              <a:rPr lang="ru-RU" dirty="0"/>
              <a:t> </a:t>
            </a:r>
            <a:r>
              <a:rPr lang="ru-RU" dirty="0" err="1"/>
              <a:t>бажано</a:t>
            </a:r>
            <a:r>
              <a:rPr lang="ru-RU" dirty="0"/>
              <a:t> </a:t>
            </a:r>
            <a:r>
              <a:rPr lang="ru-RU" dirty="0" err="1"/>
              <a:t>вводити</a:t>
            </a:r>
            <a:r>
              <a:rPr lang="ru-RU" dirty="0"/>
              <a:t> </a:t>
            </a:r>
            <a:r>
              <a:rPr lang="ru-RU" dirty="0" err="1"/>
              <a:t>приблизно</a:t>
            </a:r>
            <a:r>
              <a:rPr lang="ru-RU" dirty="0"/>
              <a:t> в один і той же </a:t>
            </a:r>
            <a:r>
              <a:rPr lang="ru-RU" dirty="0" err="1"/>
              <a:t>найбільш</a:t>
            </a:r>
            <a:r>
              <a:rPr lang="ru-RU" dirty="0"/>
              <a:t> </a:t>
            </a:r>
            <a:r>
              <a:rPr lang="ru-RU" dirty="0" err="1"/>
              <a:t>зручний</a:t>
            </a:r>
            <a:r>
              <a:rPr lang="ru-RU" dirty="0"/>
              <a:t> час.</a:t>
            </a:r>
            <a:endParaRPr lang="uk-UA" sz="1000" dirty="0">
              <a:solidFill>
                <a:schemeClr val="tx1">
                  <a:lumMod val="50000"/>
                </a:schemeClr>
              </a:solidFill>
            </a:endParaRPr>
          </a:p>
          <a:p>
            <a:endParaRPr lang="en-GB" dirty="0"/>
          </a:p>
        </p:txBody>
      </p:sp>
    </p:spTree>
    <p:extLst>
      <p:ext uri="{BB962C8B-B14F-4D97-AF65-F5344CB8AC3E}">
        <p14:creationId xmlns:p14="http://schemas.microsoft.com/office/powerpoint/2010/main" val="1974249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В наступній частині розглянемо фармакологічні властивості прерарату. Фармакодинаміку та фармакокінетику ліраглутиду </a:t>
            </a:r>
            <a:endParaRPr lang="en-GB" dirty="0"/>
          </a:p>
        </p:txBody>
      </p:sp>
    </p:spTree>
    <p:extLst>
      <p:ext uri="{BB962C8B-B14F-4D97-AF65-F5344CB8AC3E}">
        <p14:creationId xmlns:p14="http://schemas.microsoft.com/office/powerpoint/2010/main" val="3560326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000" b="0" i="0" kern="1200" dirty="0" err="1">
                <a:solidFill>
                  <a:schemeClr val="tx2"/>
                </a:solidFill>
                <a:effectLst/>
                <a:latin typeface="+mn-lt"/>
                <a:ea typeface="+mn-ea"/>
                <a:cs typeface="+mn-cs"/>
              </a:rPr>
              <a:t>Розглянемо</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механізм</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дії</a:t>
            </a:r>
            <a:r>
              <a:rPr lang="ru-RU" sz="1000" b="0" i="0" kern="1200" dirty="0">
                <a:solidFill>
                  <a:schemeClr val="tx2"/>
                </a:solidFill>
                <a:effectLst/>
                <a:latin typeface="+mn-lt"/>
                <a:ea typeface="+mn-ea"/>
                <a:cs typeface="+mn-cs"/>
              </a:rPr>
              <a:t> препарату</a:t>
            </a:r>
          </a:p>
          <a:p>
            <a:r>
              <a:rPr lang="ru-RU" dirty="0" err="1"/>
              <a:t>Ліраглутид</a:t>
            </a:r>
            <a:r>
              <a:rPr lang="ru-RU" dirty="0"/>
              <a:t> є </a:t>
            </a:r>
            <a:r>
              <a:rPr lang="ru-RU" dirty="0" err="1"/>
              <a:t>ацильованим</a:t>
            </a:r>
            <a:r>
              <a:rPr lang="ru-RU" dirty="0"/>
              <a:t> аналогом ГПП-1 з </a:t>
            </a:r>
            <a:r>
              <a:rPr lang="ru-RU" dirty="0" err="1"/>
              <a:t>послідовністю</a:t>
            </a:r>
            <a:r>
              <a:rPr lang="ru-RU" dirty="0"/>
              <a:t> </a:t>
            </a:r>
            <a:r>
              <a:rPr lang="ru-RU" dirty="0" err="1"/>
              <a:t>амінокислот</a:t>
            </a:r>
            <a:r>
              <a:rPr lang="ru-RU" dirty="0"/>
              <a:t> на 97 % </a:t>
            </a:r>
            <a:r>
              <a:rPr lang="ru-RU" dirty="0" err="1"/>
              <a:t>гомологічною</a:t>
            </a:r>
            <a:r>
              <a:rPr lang="ru-RU" dirty="0"/>
              <a:t> </a:t>
            </a:r>
            <a:r>
              <a:rPr lang="ru-RU" dirty="0" err="1"/>
              <a:t>ендогенному</a:t>
            </a:r>
            <a:r>
              <a:rPr lang="ru-RU" dirty="0"/>
              <a:t> </a:t>
            </a:r>
            <a:r>
              <a:rPr lang="ru-RU" dirty="0" err="1"/>
              <a:t>людському</a:t>
            </a:r>
            <a:r>
              <a:rPr lang="ru-RU" dirty="0"/>
              <a:t> ГПП-1.</a:t>
            </a:r>
          </a:p>
          <a:p>
            <a:r>
              <a:rPr lang="ru-RU" dirty="0" err="1"/>
              <a:t>Ліраглутид</a:t>
            </a:r>
            <a:r>
              <a:rPr lang="ru-RU" dirty="0"/>
              <a:t> </a:t>
            </a:r>
            <a:r>
              <a:rPr lang="ru-RU" dirty="0" err="1"/>
              <a:t>зв’язується</a:t>
            </a:r>
            <a:r>
              <a:rPr lang="ru-RU" dirty="0"/>
              <a:t> з ГПП-1-рецепторами та </a:t>
            </a:r>
            <a:r>
              <a:rPr lang="ru-RU" dirty="0" err="1"/>
              <a:t>активує</a:t>
            </a:r>
            <a:r>
              <a:rPr lang="ru-RU" dirty="0"/>
              <a:t> </a:t>
            </a:r>
            <a:r>
              <a:rPr lang="ru-RU" dirty="0" err="1"/>
              <a:t>їх</a:t>
            </a:r>
            <a:r>
              <a:rPr lang="ru-RU" dirty="0"/>
              <a:t>. </a:t>
            </a:r>
            <a:endParaRPr lang="en-GB" dirty="0"/>
          </a:p>
        </p:txBody>
      </p:sp>
    </p:spTree>
    <p:extLst>
      <p:ext uri="{BB962C8B-B14F-4D97-AF65-F5344CB8AC3E}">
        <p14:creationId xmlns:p14="http://schemas.microsoft.com/office/powerpoint/2010/main" val="26560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0" kern="1200" dirty="0">
                <a:solidFill>
                  <a:schemeClr val="accent1"/>
                </a:solidFill>
                <a:latin typeface="+mn-lt"/>
                <a:ea typeface="+mn-ea"/>
                <a:cs typeface="+mn-cs"/>
              </a:rPr>
              <a:t>Що таке глюкагоноподібний пептид-1 ?</a:t>
            </a:r>
            <a:endParaRPr lang="en-GB" sz="1000" b="0" kern="1200" dirty="0">
              <a:solidFill>
                <a:schemeClr val="accent1"/>
              </a:solidFill>
              <a:latin typeface="+mn-lt"/>
              <a:ea typeface="+mn-ea"/>
              <a:cs typeface="+mn-cs"/>
            </a:endParaRPr>
          </a:p>
          <a:p>
            <a:r>
              <a:rPr lang="uk-UA" sz="1000" dirty="0">
                <a:solidFill>
                  <a:schemeClr val="tx1">
                    <a:lumMod val="50000"/>
                  </a:schemeClr>
                </a:solidFill>
              </a:rPr>
              <a:t>ГПП-1 є фізіологічним регулятором апетиту та споживання їжі.</a:t>
            </a:r>
            <a:r>
              <a:rPr lang="ru-RU" sz="1000" dirty="0">
                <a:solidFill>
                  <a:schemeClr val="tx1">
                    <a:lumMod val="50000"/>
                  </a:schemeClr>
                </a:solidFill>
              </a:rPr>
              <a:t> </a:t>
            </a:r>
          </a:p>
          <a:p>
            <a:r>
              <a:rPr lang="ru-RU" sz="1000" dirty="0" err="1">
                <a:solidFill>
                  <a:schemeClr val="tx1">
                    <a:lumMod val="50000"/>
                  </a:schemeClr>
                </a:solidFill>
              </a:rPr>
              <a:t>Точний</a:t>
            </a:r>
            <a:r>
              <a:rPr lang="ru-RU" sz="1000" dirty="0">
                <a:solidFill>
                  <a:schemeClr val="tx1">
                    <a:lumMod val="50000"/>
                  </a:schemeClr>
                </a:solidFill>
              </a:rPr>
              <a:t> </a:t>
            </a:r>
            <a:r>
              <a:rPr lang="ru-RU" sz="1000" dirty="0" err="1">
                <a:solidFill>
                  <a:schemeClr val="tx1">
                    <a:lumMod val="50000"/>
                  </a:schemeClr>
                </a:solidFill>
              </a:rPr>
              <a:t>механізм</a:t>
            </a:r>
            <a:r>
              <a:rPr lang="ru-RU" sz="1000" dirty="0">
                <a:solidFill>
                  <a:schemeClr val="tx1">
                    <a:lumMod val="50000"/>
                  </a:schemeClr>
                </a:solidFill>
              </a:rPr>
              <a:t> </a:t>
            </a:r>
            <a:r>
              <a:rPr lang="ru-RU" sz="1000" dirty="0" err="1">
                <a:solidFill>
                  <a:schemeClr val="tx1">
                    <a:lumMod val="50000"/>
                  </a:schemeClr>
                </a:solidFill>
              </a:rPr>
              <a:t>його</a:t>
            </a:r>
            <a:r>
              <a:rPr lang="ru-RU" sz="1000" dirty="0">
                <a:solidFill>
                  <a:schemeClr val="tx1">
                    <a:lumMod val="50000"/>
                  </a:schemeClr>
                </a:solidFill>
              </a:rPr>
              <a:t> </a:t>
            </a:r>
            <a:r>
              <a:rPr lang="ru-RU" sz="1000" dirty="0" err="1">
                <a:solidFill>
                  <a:schemeClr val="tx1">
                    <a:lumMod val="50000"/>
                  </a:schemeClr>
                </a:solidFill>
              </a:rPr>
              <a:t>дії</a:t>
            </a:r>
            <a:r>
              <a:rPr lang="ru-RU" sz="1000" dirty="0">
                <a:solidFill>
                  <a:schemeClr val="tx1">
                    <a:lumMod val="50000"/>
                  </a:schemeClr>
                </a:solidFill>
              </a:rPr>
              <a:t> </a:t>
            </a:r>
            <a:r>
              <a:rPr lang="ru-RU" sz="1000" dirty="0" err="1">
                <a:solidFill>
                  <a:schemeClr val="tx1">
                    <a:lumMod val="50000"/>
                  </a:schemeClr>
                </a:solidFill>
              </a:rPr>
              <a:t>повністю</a:t>
            </a:r>
            <a:r>
              <a:rPr lang="ru-RU" sz="1000" dirty="0">
                <a:solidFill>
                  <a:schemeClr val="tx1">
                    <a:lumMod val="50000"/>
                  </a:schemeClr>
                </a:solidFill>
              </a:rPr>
              <a:t> не </a:t>
            </a:r>
            <a:r>
              <a:rPr lang="ru-RU" sz="1000" dirty="0" err="1">
                <a:solidFill>
                  <a:schemeClr val="tx1">
                    <a:lumMod val="50000"/>
                  </a:schemeClr>
                </a:solidFill>
              </a:rPr>
              <a:t>встановлений</a:t>
            </a:r>
            <a:r>
              <a:rPr lang="ru-RU" sz="1000" dirty="0">
                <a:solidFill>
                  <a:schemeClr val="tx1">
                    <a:lumMod val="50000"/>
                  </a:schemeClr>
                </a:solidFill>
              </a:rPr>
              <a:t>.</a:t>
            </a:r>
            <a:endParaRPr lang="uk-UA" sz="10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dirty="0"/>
              <a:t>Ендогенний людський ГПП-1</a:t>
            </a:r>
            <a:r>
              <a:rPr lang="uk-UA" sz="800" dirty="0">
                <a:solidFill>
                  <a:srgbClr val="001965"/>
                </a:solidFill>
                <a:latin typeface="Apis For Office"/>
                <a:cs typeface="Arial" charset="0"/>
              </a:rPr>
              <a:t> є </a:t>
            </a:r>
            <a:r>
              <a:rPr lang="uk-UA" sz="1000" dirty="0">
                <a:solidFill>
                  <a:schemeClr val="tx1">
                    <a:lumMod val="50000"/>
                  </a:schemeClr>
                </a:solidFill>
              </a:rPr>
              <a:t>пептидом, що складається з 31 амінокислоти, та належить до родини інкретинів. ГПП-1 секретується переважно в </a:t>
            </a:r>
            <a:r>
              <a:rPr lang="en-GB" sz="1000" dirty="0">
                <a:solidFill>
                  <a:schemeClr val="tx1">
                    <a:lumMod val="50000"/>
                  </a:schemeClr>
                </a:solidFill>
              </a:rPr>
              <a:t>L-</a:t>
            </a:r>
            <a:r>
              <a:rPr lang="uk-UA" sz="1000" dirty="0">
                <a:solidFill>
                  <a:schemeClr val="tx1">
                    <a:lumMod val="50000"/>
                  </a:schemeClr>
                </a:solidFill>
              </a:rPr>
              <a:t>клітинах кишечника, але також в мозку (ядро одиночного тракту</a:t>
            </a:r>
            <a:r>
              <a:rPr lang="en-GB" sz="1000" dirty="0">
                <a:solidFill>
                  <a:schemeClr val="tx1">
                    <a:lumMod val="50000"/>
                  </a:schemeClr>
                </a:solidFill>
              </a:rPr>
              <a:t>)</a:t>
            </a:r>
            <a:r>
              <a:rPr lang="uk-UA" sz="1000" dirty="0">
                <a:solidFill>
                  <a:schemeClr val="tx1">
                    <a:lumMod val="50000"/>
                  </a:schemeClr>
                </a:solidFill>
              </a:rPr>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sz="1000" dirty="0" err="1">
                <a:solidFill>
                  <a:schemeClr val="tx1">
                    <a:lumMod val="50000"/>
                  </a:schemeClr>
                </a:solidFill>
              </a:rPr>
              <a:t>Нативний</a:t>
            </a:r>
            <a:r>
              <a:rPr lang="ru-RU" sz="1000" dirty="0">
                <a:solidFill>
                  <a:schemeClr val="tx1">
                    <a:lumMod val="50000"/>
                  </a:schemeClr>
                </a:solidFill>
              </a:rPr>
              <a:t> ГПП-1 </a:t>
            </a:r>
            <a:r>
              <a:rPr lang="ru-RU" sz="1000" dirty="0" err="1">
                <a:solidFill>
                  <a:schemeClr val="tx1">
                    <a:lumMod val="50000"/>
                  </a:schemeClr>
                </a:solidFill>
              </a:rPr>
              <a:t>швидко</a:t>
            </a:r>
            <a:r>
              <a:rPr lang="ru-RU" sz="1000" dirty="0">
                <a:solidFill>
                  <a:schemeClr val="tx1">
                    <a:lumMod val="50000"/>
                  </a:schemeClr>
                </a:solidFill>
              </a:rPr>
              <a:t> </a:t>
            </a:r>
            <a:r>
              <a:rPr lang="ru-RU" sz="1000" dirty="0" err="1">
                <a:solidFill>
                  <a:schemeClr val="tx1">
                    <a:lumMod val="50000"/>
                  </a:schemeClr>
                </a:solidFill>
              </a:rPr>
              <a:t>руйнується</a:t>
            </a:r>
            <a:r>
              <a:rPr lang="ru-RU" sz="1000" dirty="0">
                <a:solidFill>
                  <a:schemeClr val="tx1">
                    <a:lumMod val="50000"/>
                  </a:schemeClr>
                </a:solidFill>
              </a:rPr>
              <a:t> ферментом дипептидилпептидазой-4 (DPP-4), в </a:t>
            </a:r>
            <a:r>
              <a:rPr lang="ru-RU" sz="1000" dirty="0" err="1">
                <a:solidFill>
                  <a:schemeClr val="tx1">
                    <a:lumMod val="50000"/>
                  </a:schemeClr>
                </a:solidFill>
              </a:rPr>
              <a:t>результаті</a:t>
            </a:r>
            <a:r>
              <a:rPr lang="ru-RU" sz="1000" dirty="0">
                <a:solidFill>
                  <a:schemeClr val="tx1">
                    <a:lumMod val="50000"/>
                  </a:schemeClr>
                </a:solidFill>
              </a:rPr>
              <a:t> </a:t>
            </a:r>
            <a:r>
              <a:rPr lang="ru-RU" sz="1000" dirty="0" err="1">
                <a:solidFill>
                  <a:schemeClr val="tx1">
                    <a:lumMod val="50000"/>
                  </a:schemeClr>
                </a:solidFill>
              </a:rPr>
              <a:t>чого</a:t>
            </a:r>
            <a:r>
              <a:rPr lang="ru-RU" sz="1000" dirty="0">
                <a:solidFill>
                  <a:schemeClr val="tx1">
                    <a:lumMod val="50000"/>
                  </a:schemeClr>
                </a:solidFill>
              </a:rPr>
              <a:t> </a:t>
            </a:r>
            <a:r>
              <a:rPr lang="ru-RU" sz="1000" dirty="0" err="1">
                <a:solidFill>
                  <a:schemeClr val="tx1">
                    <a:lumMod val="50000"/>
                  </a:schemeClr>
                </a:solidFill>
              </a:rPr>
              <a:t>періоду</a:t>
            </a:r>
            <a:r>
              <a:rPr lang="ru-RU" sz="1000" dirty="0">
                <a:solidFill>
                  <a:schemeClr val="tx1">
                    <a:lumMod val="50000"/>
                  </a:schemeClr>
                </a:solidFill>
              </a:rPr>
              <a:t> </a:t>
            </a:r>
            <a:r>
              <a:rPr lang="ru-RU" sz="1000" dirty="0" err="1">
                <a:solidFill>
                  <a:schemeClr val="tx1">
                    <a:lumMod val="50000"/>
                  </a:schemeClr>
                </a:solidFill>
              </a:rPr>
              <a:t>напівжиття</a:t>
            </a:r>
            <a:r>
              <a:rPr lang="ru-RU" sz="1000" dirty="0">
                <a:solidFill>
                  <a:schemeClr val="tx1">
                    <a:lumMod val="50000"/>
                  </a:schemeClr>
                </a:solidFill>
              </a:rPr>
              <a:t> </a:t>
            </a:r>
            <a:r>
              <a:rPr lang="ru-RU" sz="1000" dirty="0" err="1">
                <a:solidFill>
                  <a:schemeClr val="tx1">
                    <a:lumMod val="50000"/>
                  </a:schemeClr>
                </a:solidFill>
              </a:rPr>
              <a:t>складає</a:t>
            </a:r>
            <a:r>
              <a:rPr lang="ru-RU" sz="1000" dirty="0">
                <a:solidFill>
                  <a:schemeClr val="tx1">
                    <a:lumMod val="50000"/>
                  </a:schemeClr>
                </a:solidFill>
              </a:rPr>
              <a:t> </a:t>
            </a:r>
            <a:r>
              <a:rPr lang="ru-RU" sz="1000" dirty="0" err="1">
                <a:solidFill>
                  <a:schemeClr val="tx1">
                    <a:lumMod val="50000"/>
                  </a:schemeClr>
                </a:solidFill>
              </a:rPr>
              <a:t>приблизно</a:t>
            </a:r>
            <a:r>
              <a:rPr lang="ru-RU" sz="1000" dirty="0">
                <a:solidFill>
                  <a:schemeClr val="tx1">
                    <a:lumMod val="50000"/>
                  </a:schemeClr>
                </a:solidFill>
              </a:rPr>
              <a:t> 1,5 - 2 </a:t>
            </a:r>
            <a:r>
              <a:rPr lang="ru-RU" sz="1000" dirty="0" err="1">
                <a:solidFill>
                  <a:schemeClr val="tx1">
                    <a:lumMod val="50000"/>
                  </a:schemeClr>
                </a:solidFill>
              </a:rPr>
              <a:t>хвилини</a:t>
            </a:r>
            <a:r>
              <a:rPr lang="ru-RU" sz="1000" dirty="0">
                <a:solidFill>
                  <a:schemeClr val="tx1">
                    <a:lumMod val="50000"/>
                  </a:schemeClr>
                </a:solidFill>
              </a:rPr>
              <a:t> та </a:t>
            </a:r>
            <a:r>
              <a:rPr lang="ru-RU" sz="1000" dirty="0" err="1">
                <a:solidFill>
                  <a:schemeClr val="tx1">
                    <a:lumMod val="50000"/>
                  </a:schemeClr>
                </a:solidFill>
              </a:rPr>
              <a:t>обмежує</a:t>
            </a:r>
            <a:r>
              <a:rPr lang="ru-RU" sz="1000" dirty="0">
                <a:solidFill>
                  <a:schemeClr val="tx1">
                    <a:lumMod val="50000"/>
                  </a:schemeClr>
                </a:solidFill>
              </a:rPr>
              <a:t> </a:t>
            </a:r>
            <a:r>
              <a:rPr lang="ru-RU" sz="1000" dirty="0" err="1">
                <a:solidFill>
                  <a:schemeClr val="tx1">
                    <a:lumMod val="50000"/>
                  </a:schemeClr>
                </a:solidFill>
              </a:rPr>
              <a:t>його</a:t>
            </a:r>
            <a:r>
              <a:rPr lang="ru-RU" sz="1000" dirty="0">
                <a:solidFill>
                  <a:schemeClr val="tx1">
                    <a:lumMod val="50000"/>
                  </a:schemeClr>
                </a:solidFill>
              </a:rPr>
              <a:t> </a:t>
            </a:r>
            <a:r>
              <a:rPr lang="ru-RU" sz="1000" dirty="0" err="1">
                <a:solidFill>
                  <a:schemeClr val="tx1">
                    <a:lumMod val="50000"/>
                  </a:schemeClr>
                </a:solidFill>
              </a:rPr>
              <a:t>терапевтичне</a:t>
            </a:r>
            <a:r>
              <a:rPr lang="ru-RU" sz="1000" dirty="0">
                <a:solidFill>
                  <a:schemeClr val="tx1">
                    <a:lumMod val="50000"/>
                  </a:schemeClr>
                </a:solidFill>
              </a:rPr>
              <a:t> </a:t>
            </a:r>
            <a:r>
              <a:rPr lang="ru-RU" sz="1000" dirty="0" err="1">
                <a:solidFill>
                  <a:schemeClr val="tx1">
                    <a:lumMod val="50000"/>
                  </a:schemeClr>
                </a:solidFill>
              </a:rPr>
              <a:t>застосування</a:t>
            </a:r>
            <a:r>
              <a:rPr lang="ru-RU" sz="1000" dirty="0">
                <a:solidFill>
                  <a:schemeClr val="tx1">
                    <a:lumMod val="50000"/>
                  </a:schemeClr>
                </a:solidFill>
              </a:rPr>
              <a:t>.</a:t>
            </a:r>
            <a:endParaRPr lang="en-GB" sz="10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uk-UA" sz="10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uk-UA" sz="1000" dirty="0">
              <a:solidFill>
                <a:schemeClr val="tx1">
                  <a:lumMod val="50000"/>
                </a:schemeClr>
              </a:solidFill>
            </a:endParaRP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ru-RU" dirty="0"/>
          </a:p>
          <a:p>
            <a:endParaRPr lang="en-GB" dirty="0"/>
          </a:p>
        </p:txBody>
      </p:sp>
    </p:spTree>
    <p:extLst>
      <p:ext uri="{BB962C8B-B14F-4D97-AF65-F5344CB8AC3E}">
        <p14:creationId xmlns:p14="http://schemas.microsoft.com/office/powerpoint/2010/main" val="3335441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Ліраглутид </a:t>
            </a:r>
            <a:r>
              <a:rPr lang="uk-UA" dirty="0"/>
              <a:t>є</a:t>
            </a:r>
            <a:r>
              <a:rPr lang="ru-RU" dirty="0"/>
              <a:t> аналогом </a:t>
            </a:r>
            <a:r>
              <a:rPr lang="ru-RU" dirty="0" err="1"/>
              <a:t>людського</a:t>
            </a:r>
            <a:r>
              <a:rPr lang="ru-RU" dirty="0"/>
              <a:t> </a:t>
            </a:r>
            <a:r>
              <a:rPr lang="ru-RU" dirty="0" err="1"/>
              <a:t>глюкагоноподібного</a:t>
            </a:r>
            <a:r>
              <a:rPr lang="ru-RU" dirty="0"/>
              <a:t> пептиду-1</a:t>
            </a:r>
            <a:r>
              <a:rPr lang="en-GB" dirty="0"/>
              <a:t>. </a:t>
            </a:r>
            <a:endParaRPr lang="uk-UA" dirty="0"/>
          </a:p>
          <a:p>
            <a:r>
              <a:rPr lang="uk-UA" dirty="0"/>
              <a:t>Ліраглутид має дві важливі м</a:t>
            </a:r>
            <a:r>
              <a:rPr lang="ru-RU" dirty="0" err="1"/>
              <a:t>одифікації</a:t>
            </a:r>
            <a:r>
              <a:rPr lang="ru-RU" dirty="0"/>
              <a:t> </a:t>
            </a:r>
            <a:r>
              <a:rPr lang="ru-RU" b="1" i="1" dirty="0"/>
              <a:t>(клик)</a:t>
            </a:r>
            <a:r>
              <a:rPr lang="ru-RU" dirty="0"/>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dirty="0">
                <a:solidFill>
                  <a:schemeClr val="tx1">
                    <a:lumMod val="50000"/>
                  </a:schemeClr>
                </a:solidFill>
              </a:rPr>
              <a:t>в положенні 26 - приєднання бічного ланцюга пальмітинової жирної кислоти, з’єднаної через глутаміновий спейсер </a:t>
            </a:r>
            <a:r>
              <a:rPr lang="uk-UA" sz="1000" b="1" i="1" dirty="0">
                <a:solidFill>
                  <a:schemeClr val="tx1">
                    <a:lumMod val="50000"/>
                  </a:schemeClr>
                </a:solidFill>
              </a:rPr>
              <a:t>(клик) </a:t>
            </a:r>
            <a:r>
              <a:rPr lang="ru-RU" dirty="0"/>
              <a:t>та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dirty="0">
                <a:solidFill>
                  <a:schemeClr val="tx1">
                    <a:lumMod val="50000"/>
                  </a:schemeClr>
                </a:solidFill>
              </a:rPr>
              <a:t>в положенні 34 - заміна лізину на аргінін</a:t>
            </a:r>
          </a:p>
          <a:p>
            <a:r>
              <a:rPr lang="uk-UA" sz="1000" dirty="0">
                <a:solidFill>
                  <a:schemeClr val="tx1">
                    <a:lumMod val="50000"/>
                  </a:schemeClr>
                </a:solidFill>
              </a:rPr>
              <a:t>Ці модифікації полипшують фармакокінетику </a:t>
            </a:r>
            <a:r>
              <a:rPr lang="uk-UA" sz="1000" b="1" i="1" dirty="0">
                <a:solidFill>
                  <a:schemeClr val="tx1">
                    <a:lumMod val="50000"/>
                  </a:schemeClr>
                </a:solidFill>
              </a:rPr>
              <a:t>(клик)</a:t>
            </a:r>
            <a:r>
              <a:rPr lang="uk-UA" sz="1000" dirty="0">
                <a:solidFill>
                  <a:schemeClr val="tx1">
                    <a:lumMod val="50000"/>
                  </a:schemeClr>
                </a:solidFill>
              </a:rPr>
              <a:t>, а саме зв'язування з альбумінами шляхом ацилювання та утворення гептамеру, </a:t>
            </a:r>
            <a:r>
              <a:rPr lang="uk-UA" sz="1000" b="1" i="1" dirty="0">
                <a:solidFill>
                  <a:schemeClr val="tx1">
                    <a:lumMod val="50000"/>
                  </a:schemeClr>
                </a:solidFill>
              </a:rPr>
              <a:t>(клик) </a:t>
            </a:r>
          </a:p>
          <a:p>
            <a:r>
              <a:rPr lang="uk-UA" sz="1000" dirty="0">
                <a:solidFill>
                  <a:schemeClr val="tx1">
                    <a:lumMod val="50000"/>
                  </a:schemeClr>
                </a:solidFill>
              </a:rPr>
              <a:t>забезпечуючи повільну абсорбцію ліраглютиду після підшкірного введення, стійкість до метаболічного руйнування ферментом ДПП-4, </a:t>
            </a:r>
            <a:r>
              <a:rPr lang="ru-RU" dirty="0" err="1"/>
              <a:t>продовжений</a:t>
            </a:r>
            <a:r>
              <a:rPr lang="ru-RU" dirty="0"/>
              <a:t> </a:t>
            </a:r>
            <a:r>
              <a:rPr lang="ru-RU" dirty="0" err="1"/>
              <a:t>період</a:t>
            </a:r>
            <a:r>
              <a:rPr lang="ru-RU" dirty="0"/>
              <a:t> напіввиведення, </a:t>
            </a:r>
            <a:r>
              <a:rPr lang="ru-RU" dirty="0" err="1"/>
              <a:t>що</a:t>
            </a:r>
            <a:r>
              <a:rPr lang="ru-RU" dirty="0"/>
              <a:t> становить 13 годин. </a:t>
            </a:r>
          </a:p>
          <a:p>
            <a:r>
              <a:rPr lang="ru-RU" dirty="0" err="1"/>
              <a:t>Ліраглутид</a:t>
            </a:r>
            <a:r>
              <a:rPr lang="ru-RU" dirty="0"/>
              <a:t> </a:t>
            </a:r>
            <a:r>
              <a:rPr lang="ru-RU" dirty="0" err="1"/>
              <a:t>підходить</a:t>
            </a:r>
            <a:r>
              <a:rPr lang="ru-RU" dirty="0"/>
              <a:t> для </a:t>
            </a:r>
            <a:r>
              <a:rPr lang="uk-UA" dirty="0"/>
              <a:t>застосування</a:t>
            </a:r>
            <a:r>
              <a:rPr lang="ru-RU" dirty="0"/>
              <a:t> один раз на добу.</a:t>
            </a:r>
            <a:endParaRPr lang="en-GB" dirty="0"/>
          </a:p>
        </p:txBody>
      </p:sp>
    </p:spTree>
    <p:extLst>
      <p:ext uri="{BB962C8B-B14F-4D97-AF65-F5344CB8AC3E}">
        <p14:creationId xmlns:p14="http://schemas.microsoft.com/office/powerpoint/2010/main" val="75100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dirty="0">
                <a:solidFill>
                  <a:schemeClr val="tx1">
                    <a:lumMod val="50000"/>
                  </a:schemeClr>
                </a:solidFill>
              </a:rPr>
              <a:t>У дослідженнях на тваринах периферійне введення ліраглутиду призвело до його накопичення в специфічних ділянках мозку (</a:t>
            </a:r>
            <a:r>
              <a:rPr lang="ru-RU" sz="1000" dirty="0" err="1">
                <a:solidFill>
                  <a:schemeClr val="tx1">
                    <a:lumMod val="50000"/>
                  </a:schemeClr>
                </a:solidFill>
              </a:rPr>
              <a:t>гіпоталамусі</a:t>
            </a:r>
            <a:r>
              <a:rPr lang="ru-RU" sz="1000" dirty="0">
                <a:solidFill>
                  <a:schemeClr val="tx1">
                    <a:lumMod val="50000"/>
                  </a:schemeClr>
                </a:solidFill>
              </a:rPr>
              <a:t> та </a:t>
            </a:r>
            <a:r>
              <a:rPr lang="ru-RU" sz="1000" dirty="0" err="1">
                <a:solidFill>
                  <a:schemeClr val="tx1">
                    <a:lumMod val="50000"/>
                  </a:schemeClr>
                </a:solidFill>
              </a:rPr>
              <a:t>стовбурі</a:t>
            </a:r>
            <a:r>
              <a:rPr lang="ru-RU" sz="1000" dirty="0">
                <a:solidFill>
                  <a:schemeClr val="tx1">
                    <a:lumMod val="50000"/>
                  </a:schemeClr>
                </a:solidFill>
              </a:rPr>
              <a:t> </a:t>
            </a:r>
            <a:r>
              <a:rPr lang="ru-RU" sz="1000" dirty="0" err="1">
                <a:solidFill>
                  <a:schemeClr val="tx1">
                    <a:lumMod val="50000"/>
                  </a:schemeClr>
                </a:solidFill>
              </a:rPr>
              <a:t>мозку</a:t>
            </a:r>
            <a:r>
              <a:rPr lang="ru-RU" sz="1000" dirty="0">
                <a:solidFill>
                  <a:schemeClr val="tx1">
                    <a:lumMod val="50000"/>
                  </a:schemeClr>
                </a:solidFill>
              </a:rPr>
              <a:t>)</a:t>
            </a:r>
            <a:r>
              <a:rPr lang="uk-UA" sz="1000" dirty="0">
                <a:solidFill>
                  <a:schemeClr val="tx1">
                    <a:lumMod val="50000"/>
                  </a:schemeClr>
                </a:solidFill>
              </a:rPr>
              <a:t>, що відповідають за регуляцію апетиту, де ліраглутид завдяки специфічній активації рецептора ГПП-1 підвищував відчуття насичення і знижував сигнали голоду, що сприяло зниженню маси тіла.</a:t>
            </a:r>
          </a:p>
          <a:p>
            <a:endParaRPr lang="en-GB" dirty="0"/>
          </a:p>
        </p:txBody>
      </p:sp>
    </p:spTree>
    <p:extLst>
      <p:ext uri="{BB962C8B-B14F-4D97-AF65-F5344CB8AC3E}">
        <p14:creationId xmlns:p14="http://schemas.microsoft.com/office/powerpoint/2010/main" val="1867500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latin typeface="Times New Roman" panose="02020603050405020304" pitchFamily="18" charset="0"/>
                <a:ea typeface="Times New Roman" panose="02020603050405020304" pitchFamily="18" charset="0"/>
              </a:rPr>
              <a:t>Рецептори ГПП-1 також експресуються у певних ділянках серця, судин, нирках, імунній системі. При моделюванні атеросклерозу у мишей ліраглутид запобігав прогресуванню аортальної бляшки та знижував запалення в бляшці. Крім того, ліраглутид позитивно впливав на ліпіди плазми. Ліраглутид не зменшував розмір вже наявних атеросклеротичних бляшок</a:t>
            </a:r>
            <a:endParaRPr lang="en-GB" dirty="0"/>
          </a:p>
        </p:txBody>
      </p:sp>
    </p:spTree>
    <p:extLst>
      <p:ext uri="{BB962C8B-B14F-4D97-AF65-F5344CB8AC3E}">
        <p14:creationId xmlns:p14="http://schemas.microsoft.com/office/powerpoint/2010/main" val="3674653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В наступній частині розглянемо фармакологічні властивості прерарату. </a:t>
            </a:r>
          </a:p>
          <a:p>
            <a:r>
              <a:rPr lang="uk-UA" dirty="0"/>
              <a:t>Фармакодинаміку та фармакокінетику ліраглутиду </a:t>
            </a:r>
            <a:endParaRPr lang="en-GB" dirty="0"/>
          </a:p>
        </p:txBody>
      </p:sp>
    </p:spTree>
    <p:extLst>
      <p:ext uri="{BB962C8B-B14F-4D97-AF65-F5344CB8AC3E}">
        <p14:creationId xmlns:p14="http://schemas.microsoft.com/office/powerpoint/2010/main" val="702712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Фармакодинамічні </a:t>
            </a:r>
            <a:r>
              <a:rPr lang="ru-RU" dirty="0" err="1"/>
              <a:t>ефекти</a:t>
            </a:r>
            <a:endParaRPr lang="ru-RU" dirty="0"/>
          </a:p>
          <a:p>
            <a:r>
              <a:rPr lang="ru-RU" b="1" dirty="0"/>
              <a:t>(</a:t>
            </a:r>
            <a:r>
              <a:rPr lang="ru-RU" b="1" dirty="0" err="1"/>
              <a:t>клік</a:t>
            </a:r>
            <a:r>
              <a:rPr lang="ru-RU" b="1" dirty="0"/>
              <a:t>)</a:t>
            </a:r>
          </a:p>
          <a:p>
            <a:r>
              <a:rPr lang="ru-RU" dirty="0"/>
              <a:t>Зниження </a:t>
            </a:r>
            <a:r>
              <a:rPr lang="ru-RU" dirty="0" err="1"/>
              <a:t>маси</a:t>
            </a:r>
            <a:r>
              <a:rPr lang="ru-RU" dirty="0"/>
              <a:t> тіла </a:t>
            </a:r>
            <a:r>
              <a:rPr lang="ru-RU" dirty="0" err="1"/>
              <a:t>відбувається</a:t>
            </a:r>
            <a:r>
              <a:rPr lang="ru-RU" dirty="0"/>
              <a:t> </a:t>
            </a:r>
            <a:r>
              <a:rPr lang="ru-RU" dirty="0" err="1"/>
              <a:t>завдяки</a:t>
            </a:r>
            <a:r>
              <a:rPr lang="ru-RU" dirty="0"/>
              <a:t> </a:t>
            </a:r>
            <a:r>
              <a:rPr lang="ru-RU" dirty="0" err="1"/>
              <a:t>переважній</a:t>
            </a:r>
            <a:r>
              <a:rPr lang="ru-RU" dirty="0"/>
              <a:t> </a:t>
            </a:r>
            <a:r>
              <a:rPr lang="ru-RU" dirty="0" err="1"/>
              <a:t>втраті</a:t>
            </a:r>
            <a:r>
              <a:rPr lang="ru-RU" dirty="0"/>
              <a:t> </a:t>
            </a:r>
            <a:r>
              <a:rPr lang="ru-RU" dirty="0" err="1"/>
              <a:t>вісцерального</a:t>
            </a:r>
            <a:r>
              <a:rPr lang="ru-RU" dirty="0"/>
              <a:t> жиру порівняно з </a:t>
            </a:r>
            <a:r>
              <a:rPr lang="ru-RU" dirty="0" err="1"/>
              <a:t>підшкірним</a:t>
            </a:r>
            <a:r>
              <a:rPr lang="ru-RU" dirty="0"/>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a:t>(</a:t>
            </a:r>
            <a:r>
              <a:rPr lang="ru-RU" b="1" dirty="0" err="1"/>
              <a:t>клік</a:t>
            </a:r>
            <a:r>
              <a:rPr lang="ru-RU" b="1" dirty="0"/>
              <a:t>)</a:t>
            </a:r>
          </a:p>
          <a:p>
            <a:r>
              <a:rPr lang="ru-RU" dirty="0" err="1"/>
              <a:t>Ліраглутид</a:t>
            </a:r>
            <a:r>
              <a:rPr lang="ru-RU" dirty="0"/>
              <a:t> </a:t>
            </a:r>
            <a:r>
              <a:rPr lang="ru-RU" dirty="0" err="1"/>
              <a:t>регулює</a:t>
            </a:r>
            <a:r>
              <a:rPr lang="ru-RU" dirty="0"/>
              <a:t> </a:t>
            </a:r>
            <a:r>
              <a:rPr lang="ru-RU" dirty="0" err="1"/>
              <a:t>апетит</a:t>
            </a:r>
            <a:r>
              <a:rPr lang="ru-RU" dirty="0"/>
              <a:t>, </a:t>
            </a:r>
            <a:r>
              <a:rPr lang="ru-RU" dirty="0" err="1"/>
              <a:t>підсилюючи</a:t>
            </a:r>
            <a:r>
              <a:rPr lang="ru-RU" dirty="0"/>
              <a:t> </a:t>
            </a:r>
            <a:r>
              <a:rPr lang="ru-RU" dirty="0" err="1"/>
              <a:t>відчуття</a:t>
            </a:r>
            <a:r>
              <a:rPr lang="ru-RU" dirty="0"/>
              <a:t> </a:t>
            </a:r>
            <a:r>
              <a:rPr lang="ru-RU" dirty="0" err="1"/>
              <a:t>ситості</a:t>
            </a:r>
            <a:r>
              <a:rPr lang="ru-RU" dirty="0"/>
              <a:t> та </a:t>
            </a:r>
            <a:r>
              <a:rPr lang="ru-RU" dirty="0" err="1"/>
              <a:t>наповненості</a:t>
            </a:r>
            <a:r>
              <a:rPr lang="ru-RU" dirty="0"/>
              <a:t> </a:t>
            </a:r>
            <a:r>
              <a:rPr lang="ru-RU" dirty="0" err="1"/>
              <a:t>шлунка</a:t>
            </a:r>
            <a:r>
              <a:rPr lang="ru-RU" dirty="0"/>
              <a:t>, </a:t>
            </a:r>
            <a:r>
              <a:rPr lang="ru-RU" dirty="0" err="1"/>
              <a:t>знижуючи</a:t>
            </a:r>
            <a:r>
              <a:rPr lang="ru-RU" dirty="0"/>
              <a:t> при </a:t>
            </a:r>
            <a:r>
              <a:rPr lang="ru-RU" dirty="0" err="1"/>
              <a:t>цьому</a:t>
            </a:r>
            <a:r>
              <a:rPr lang="ru-RU" dirty="0"/>
              <a:t> </a:t>
            </a:r>
            <a:r>
              <a:rPr lang="ru-RU" dirty="0" err="1"/>
              <a:t>відчуття</a:t>
            </a:r>
            <a:r>
              <a:rPr lang="ru-RU" dirty="0"/>
              <a:t> голоду, та </a:t>
            </a:r>
            <a:r>
              <a:rPr lang="ru-RU" dirty="0" err="1"/>
              <a:t>призводить</a:t>
            </a:r>
            <a:r>
              <a:rPr lang="ru-RU" dirty="0"/>
              <a:t> до </a:t>
            </a:r>
            <a:r>
              <a:rPr lang="ru-RU" dirty="0" err="1"/>
              <a:t>зниження</a:t>
            </a:r>
            <a:r>
              <a:rPr lang="ru-RU" dirty="0"/>
              <a:t> </a:t>
            </a:r>
            <a:r>
              <a:rPr lang="ru-RU" dirty="0" err="1"/>
              <a:t>споживання</a:t>
            </a:r>
            <a:r>
              <a:rPr lang="ru-RU" dirty="0"/>
              <a:t> </a:t>
            </a:r>
            <a:r>
              <a:rPr lang="ru-RU" dirty="0" err="1"/>
              <a:t>їжі</a:t>
            </a:r>
            <a:r>
              <a:rPr lang="ru-RU" dirty="0"/>
              <a:t>. </a:t>
            </a:r>
          </a:p>
          <a:p>
            <a:r>
              <a:rPr lang="ru-RU" dirty="0" err="1"/>
              <a:t>Ліраглутид</a:t>
            </a:r>
            <a:r>
              <a:rPr lang="ru-RU" dirty="0"/>
              <a:t> не </a:t>
            </a:r>
            <a:r>
              <a:rPr lang="ru-RU" dirty="0" err="1"/>
              <a:t>збільшує</a:t>
            </a:r>
            <a:r>
              <a:rPr lang="ru-RU" dirty="0"/>
              <a:t> </a:t>
            </a:r>
            <a:r>
              <a:rPr lang="ru-RU" dirty="0" err="1"/>
              <a:t>енерговитрати</a:t>
            </a:r>
            <a:r>
              <a:rPr lang="ru-RU" dirty="0"/>
              <a:t> порівняно з плацебо. </a:t>
            </a:r>
          </a:p>
          <a:p>
            <a:endParaRPr lang="en-GB" dirty="0"/>
          </a:p>
        </p:txBody>
      </p:sp>
    </p:spTree>
    <p:extLst>
      <p:ext uri="{BB962C8B-B14F-4D97-AF65-F5344CB8AC3E}">
        <p14:creationId xmlns:p14="http://schemas.microsoft.com/office/powerpoint/2010/main" val="160146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Лікарська форма препарату Саксенда – розчин для інєкцій </a:t>
            </a:r>
          </a:p>
          <a:p>
            <a:r>
              <a:rPr lang="uk-UA" dirty="0"/>
              <a:t>Розчин препарату має бути прозорим </a:t>
            </a:r>
            <a:r>
              <a:rPr lang="ru-RU" dirty="0"/>
              <a:t>та </a:t>
            </a:r>
            <a:r>
              <a:rPr lang="ru-RU" dirty="0" err="1"/>
              <a:t>безбарвним</a:t>
            </a:r>
            <a:r>
              <a:rPr lang="ru-RU" dirty="0"/>
              <a:t> </a:t>
            </a:r>
            <a:r>
              <a:rPr lang="ru-RU" dirty="0" err="1"/>
              <a:t>або</a:t>
            </a:r>
            <a:r>
              <a:rPr lang="ru-RU" dirty="0"/>
              <a:t> </a:t>
            </a:r>
            <a:r>
              <a:rPr lang="ru-RU" dirty="0" err="1"/>
              <a:t>майже</a:t>
            </a:r>
            <a:r>
              <a:rPr lang="ru-RU" dirty="0"/>
              <a:t> </a:t>
            </a:r>
            <a:r>
              <a:rPr lang="ru-RU" dirty="0" err="1"/>
              <a:t>безбарвниим</a:t>
            </a:r>
            <a:r>
              <a:rPr lang="ru-RU" dirty="0"/>
              <a:t>, </a:t>
            </a:r>
            <a:r>
              <a:rPr lang="ru-RU" dirty="0" err="1"/>
              <a:t>ізотонічним</a:t>
            </a:r>
            <a:endParaRPr lang="ru-RU" dirty="0"/>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dirty="0"/>
              <a:t>Розчин в обємі </a:t>
            </a:r>
            <a:r>
              <a:rPr lang="uk-UA" sz="1000" kern="1200" noProof="0" dirty="0">
                <a:solidFill>
                  <a:schemeClr val="tx1">
                    <a:lumMod val="50000"/>
                  </a:schemeClr>
                </a:solidFill>
                <a:latin typeface="+mn-lt"/>
                <a:ea typeface="+mn-ea"/>
                <a:cs typeface="+mn-cs"/>
              </a:rPr>
              <a:t>3 мл знаходитьтся у картриджі, що вкладений у попередньо заповнену багатодозову одноразову шприц-ручку</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dirty="0">
                <a:solidFill>
                  <a:schemeClr val="tx1">
                    <a:lumMod val="50000"/>
                  </a:schemeClr>
                </a:solidFill>
              </a:rPr>
              <a:t>Кожна шприц-ручка з 3 мл розчину дає можливість ввести дози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dirty="0">
                <a:solidFill>
                  <a:schemeClr val="tx1">
                    <a:lumMod val="50000"/>
                  </a:schemeClr>
                </a:solidFill>
              </a:rPr>
              <a:t>по 0,6 мг, 1,2 мг, 1,8 мг, 2,4 мг та 3,0 мг.</a:t>
            </a:r>
          </a:p>
          <a:p>
            <a:endParaRPr lang="en-GB" dirty="0"/>
          </a:p>
        </p:txBody>
      </p:sp>
    </p:spTree>
    <p:extLst>
      <p:ext uri="{BB962C8B-B14F-4D97-AF65-F5344CB8AC3E}">
        <p14:creationId xmlns:p14="http://schemas.microsoft.com/office/powerpoint/2010/main" val="1459229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a:t>(</a:t>
            </a:r>
            <a:r>
              <a:rPr lang="ru-RU" b="1" dirty="0" err="1"/>
              <a:t>клік</a:t>
            </a:r>
            <a:r>
              <a:rPr lang="ru-RU" b="1" dirty="0"/>
              <a:t>)</a:t>
            </a:r>
          </a:p>
          <a:p>
            <a:r>
              <a:rPr lang="ru-RU" dirty="0" err="1"/>
              <a:t>Ліраглутид</a:t>
            </a:r>
            <a:r>
              <a:rPr lang="ru-RU" dirty="0"/>
              <a:t> </a:t>
            </a:r>
            <a:r>
              <a:rPr lang="ru-RU" dirty="0" err="1"/>
              <a:t>стимулює</a:t>
            </a:r>
            <a:r>
              <a:rPr lang="ru-RU" dirty="0"/>
              <a:t> </a:t>
            </a:r>
            <a:r>
              <a:rPr lang="ru-RU" dirty="0" err="1"/>
              <a:t>секрецію</a:t>
            </a:r>
            <a:r>
              <a:rPr lang="ru-RU" dirty="0"/>
              <a:t> </a:t>
            </a:r>
            <a:r>
              <a:rPr lang="ru-RU" dirty="0" err="1"/>
              <a:t>інсуліну</a:t>
            </a:r>
            <a:r>
              <a:rPr lang="ru-RU" dirty="0"/>
              <a:t> та </a:t>
            </a:r>
            <a:r>
              <a:rPr lang="ru-RU" dirty="0" err="1"/>
              <a:t>зменшує</a:t>
            </a:r>
            <a:r>
              <a:rPr lang="ru-RU" dirty="0"/>
              <a:t> </a:t>
            </a:r>
            <a:r>
              <a:rPr lang="ru-RU" dirty="0" err="1"/>
              <a:t>надмірно</a:t>
            </a:r>
            <a:r>
              <a:rPr lang="ru-RU" dirty="0"/>
              <a:t> </a:t>
            </a:r>
            <a:r>
              <a:rPr lang="ru-RU" dirty="0" err="1"/>
              <a:t>високу</a:t>
            </a:r>
            <a:r>
              <a:rPr lang="ru-RU" dirty="0"/>
              <a:t> </a:t>
            </a:r>
            <a:r>
              <a:rPr lang="ru-RU" dirty="0" err="1"/>
              <a:t>секрецію</a:t>
            </a:r>
            <a:r>
              <a:rPr lang="ru-RU" dirty="0"/>
              <a:t> глюкагону </a:t>
            </a:r>
            <a:r>
              <a:rPr lang="ru-RU" dirty="0" err="1"/>
              <a:t>залежно</a:t>
            </a:r>
            <a:r>
              <a:rPr lang="ru-RU" dirty="0"/>
              <a:t> </a:t>
            </a:r>
            <a:r>
              <a:rPr lang="ru-RU" dirty="0" err="1"/>
              <a:t>від</a:t>
            </a:r>
            <a:r>
              <a:rPr lang="ru-RU" dirty="0"/>
              <a:t> </a:t>
            </a:r>
            <a:r>
              <a:rPr lang="ru-RU" dirty="0" err="1"/>
              <a:t>рівня</a:t>
            </a:r>
            <a:r>
              <a:rPr lang="ru-RU" dirty="0"/>
              <a:t> </a:t>
            </a:r>
            <a:r>
              <a:rPr lang="ru-RU" dirty="0" err="1"/>
              <a:t>глюкози</a:t>
            </a:r>
            <a:r>
              <a:rPr lang="ru-RU" dirty="0"/>
              <a:t>, </a:t>
            </a:r>
            <a:r>
              <a:rPr lang="ru-RU" dirty="0" err="1"/>
              <a:t>що</a:t>
            </a:r>
            <a:r>
              <a:rPr lang="ru-RU" dirty="0"/>
              <a:t> </a:t>
            </a:r>
            <a:r>
              <a:rPr lang="ru-RU" dirty="0" err="1"/>
              <a:t>призводить</a:t>
            </a:r>
            <a:r>
              <a:rPr lang="ru-RU" dirty="0"/>
              <a:t> до </a:t>
            </a:r>
            <a:r>
              <a:rPr lang="ru-RU" dirty="0" err="1"/>
              <a:t>зниження</a:t>
            </a:r>
            <a:r>
              <a:rPr lang="ru-RU" dirty="0"/>
              <a:t> </a:t>
            </a:r>
            <a:r>
              <a:rPr lang="ru-RU" dirty="0" err="1"/>
              <a:t>глюкози</a:t>
            </a:r>
            <a:r>
              <a:rPr lang="ru-RU" dirty="0"/>
              <a:t> </a:t>
            </a:r>
            <a:r>
              <a:rPr lang="ru-RU" dirty="0" err="1"/>
              <a:t>натще</a:t>
            </a:r>
            <a:r>
              <a:rPr lang="ru-RU" dirty="0"/>
              <a:t> та </a:t>
            </a:r>
            <a:r>
              <a:rPr lang="ru-RU" dirty="0" err="1"/>
              <a:t>після</a:t>
            </a:r>
            <a:r>
              <a:rPr lang="ru-RU" dirty="0"/>
              <a:t> </a:t>
            </a:r>
            <a:r>
              <a:rPr lang="ru-RU" dirty="0" err="1"/>
              <a:t>вживання</a:t>
            </a:r>
            <a:r>
              <a:rPr lang="ru-RU" dirty="0"/>
              <a:t> </a:t>
            </a:r>
            <a:r>
              <a:rPr lang="ru-RU" dirty="0" err="1"/>
              <a:t>їжі</a:t>
            </a:r>
            <a:r>
              <a:rPr lang="ru-RU" dirty="0"/>
              <a:t>.</a:t>
            </a:r>
          </a:p>
          <a:p>
            <a:endParaRPr lang="en-GB" dirty="0"/>
          </a:p>
        </p:txBody>
      </p:sp>
    </p:spTree>
    <p:extLst>
      <p:ext uri="{BB962C8B-B14F-4D97-AF65-F5344CB8AC3E}">
        <p14:creationId xmlns:p14="http://schemas.microsoft.com/office/powerpoint/2010/main" val="2504601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a:t>(</a:t>
            </a:r>
            <a:r>
              <a:rPr lang="ru-RU" b="1" dirty="0" err="1"/>
              <a:t>клік</a:t>
            </a:r>
            <a:r>
              <a:rPr lang="ru-RU" b="1" dirty="0"/>
              <a:t>)</a:t>
            </a:r>
          </a:p>
          <a:p>
            <a:r>
              <a:rPr lang="uk-UA" sz="1000" b="1" dirty="0">
                <a:solidFill>
                  <a:schemeClr val="tx1">
                    <a:lumMod val="50000"/>
                  </a:schemeClr>
                </a:solidFill>
              </a:rPr>
              <a:t>У пацієнтів з переддіабетом та цукровим діабетом ефект зниження рівня глюкози більш виражений</a:t>
            </a:r>
            <a:r>
              <a:rPr lang="uk-UA" sz="1000" dirty="0">
                <a:solidFill>
                  <a:schemeClr val="tx1">
                    <a:lumMod val="50000"/>
                  </a:schemeClr>
                </a:solidFill>
              </a:rPr>
              <a:t>, порівняно з пацієнтами з нормоглікемією. Клінічні випробування свідчать, що </a:t>
            </a:r>
            <a:r>
              <a:rPr lang="uk-UA" sz="1000" b="1" dirty="0">
                <a:solidFill>
                  <a:schemeClr val="tx1">
                    <a:lumMod val="50000"/>
                  </a:schemeClr>
                </a:solidFill>
              </a:rPr>
              <a:t>ліраглутид покращує та підтримує функцію бета-клітин відповідно до НОМА-В та співвідношення проінсулін/інсулін</a:t>
            </a:r>
            <a:endParaRPr lang="en-GB" dirty="0"/>
          </a:p>
        </p:txBody>
      </p:sp>
    </p:spTree>
    <p:extLst>
      <p:ext uri="{BB962C8B-B14F-4D97-AF65-F5344CB8AC3E}">
        <p14:creationId xmlns:p14="http://schemas.microsoft.com/office/powerpoint/2010/main" val="38140803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Коротко розглянемо клінічну ефективність та безпеку препарату. </a:t>
            </a:r>
          </a:p>
          <a:p>
            <a:r>
              <a:rPr lang="ru-RU" sz="1000" b="0" i="0" kern="1200" dirty="0" err="1">
                <a:solidFill>
                  <a:schemeClr val="tx2"/>
                </a:solidFill>
                <a:effectLst/>
                <a:latin typeface="+mn-lt"/>
                <a:ea typeface="+mn-ea"/>
                <a:cs typeface="+mn-cs"/>
              </a:rPr>
              <a:t>Більш</a:t>
            </a:r>
            <a:r>
              <a:rPr lang="ru-RU" sz="1000" b="0" i="0" kern="1200" dirty="0">
                <a:solidFill>
                  <a:schemeClr val="tx2"/>
                </a:solidFill>
                <a:effectLst/>
                <a:latin typeface="+mn-lt"/>
                <a:ea typeface="+mn-ea"/>
                <a:cs typeface="+mn-cs"/>
              </a:rPr>
              <a:t> детальна </a:t>
            </a:r>
            <a:r>
              <a:rPr lang="ru-RU" sz="1000" b="0" i="0" kern="1200" dirty="0" err="1">
                <a:solidFill>
                  <a:schemeClr val="tx2"/>
                </a:solidFill>
                <a:effectLst/>
                <a:latin typeface="+mn-lt"/>
                <a:ea typeface="+mn-ea"/>
                <a:cs typeface="+mn-cs"/>
              </a:rPr>
              <a:t>інформація</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щодо</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клінічних</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досліджень</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ліраглютиду</a:t>
            </a:r>
            <a:r>
              <a:rPr lang="ru-RU" sz="1000" b="0" i="0" kern="1200" dirty="0">
                <a:solidFill>
                  <a:schemeClr val="tx2"/>
                </a:solidFill>
                <a:effectLst/>
                <a:latin typeface="+mn-lt"/>
                <a:ea typeface="+mn-ea"/>
                <a:cs typeface="+mn-cs"/>
              </a:rPr>
              <a:t> при </a:t>
            </a:r>
            <a:r>
              <a:rPr lang="ru-RU" sz="1000" b="0" i="0" kern="1200" dirty="0" err="1">
                <a:solidFill>
                  <a:schemeClr val="tx2"/>
                </a:solidFill>
                <a:effectLst/>
                <a:latin typeface="+mn-lt"/>
                <a:ea typeface="+mn-ea"/>
                <a:cs typeface="+mn-cs"/>
              </a:rPr>
              <a:t>ожирінні</a:t>
            </a:r>
            <a:r>
              <a:rPr lang="ru-RU" sz="1000" b="0" i="0" kern="1200" dirty="0">
                <a:solidFill>
                  <a:schemeClr val="tx2"/>
                </a:solidFill>
                <a:effectLst/>
                <a:latin typeface="+mn-lt"/>
                <a:ea typeface="+mn-ea"/>
                <a:cs typeface="+mn-cs"/>
              </a:rPr>
              <a:t> буде представлена в </a:t>
            </a:r>
            <a:r>
              <a:rPr lang="ru-RU" sz="1000" b="0" i="0" kern="1200" dirty="0" err="1">
                <a:solidFill>
                  <a:schemeClr val="tx2"/>
                </a:solidFill>
                <a:effectLst/>
                <a:latin typeface="+mn-lt"/>
                <a:ea typeface="+mn-ea"/>
                <a:cs typeface="+mn-cs"/>
              </a:rPr>
              <a:t>окремому</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навчальному</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модулі</a:t>
            </a:r>
            <a:r>
              <a:rPr lang="ru-RU" sz="1000" b="0" i="0" kern="1200" dirty="0">
                <a:solidFill>
                  <a:schemeClr val="tx2"/>
                </a:solidFill>
                <a:effectLst/>
                <a:latin typeface="+mn-lt"/>
                <a:ea typeface="+mn-ea"/>
                <a:cs typeface="+mn-cs"/>
              </a:rPr>
              <a:t>.</a:t>
            </a:r>
            <a:endParaRPr lang="uk-UA" dirty="0"/>
          </a:p>
          <a:p>
            <a:endParaRPr lang="uk-UA" dirty="0"/>
          </a:p>
        </p:txBody>
      </p:sp>
    </p:spTree>
    <p:extLst>
      <p:ext uri="{BB962C8B-B14F-4D97-AF65-F5344CB8AC3E}">
        <p14:creationId xmlns:p14="http://schemas.microsoft.com/office/powerpoint/2010/main" val="181877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Клінічна</a:t>
            </a:r>
            <a:r>
              <a:rPr lang="ru-RU" dirty="0"/>
              <a:t> </a:t>
            </a:r>
            <a:r>
              <a:rPr lang="ru-RU" dirty="0" err="1"/>
              <a:t>ефективність</a:t>
            </a:r>
            <a:r>
              <a:rPr lang="ru-RU" dirty="0"/>
              <a:t> та </a:t>
            </a:r>
            <a:r>
              <a:rPr lang="ru-RU" dirty="0" err="1"/>
              <a:t>безпека</a:t>
            </a:r>
            <a:r>
              <a:rPr lang="ru-RU" dirty="0"/>
              <a:t> ліраглутиду для </a:t>
            </a:r>
            <a:r>
              <a:rPr lang="ru-RU" dirty="0" err="1"/>
              <a:t>зниження</a:t>
            </a:r>
            <a:r>
              <a:rPr lang="ru-RU" dirty="0"/>
              <a:t> </a:t>
            </a:r>
            <a:r>
              <a:rPr lang="ru-RU" dirty="0" err="1"/>
              <a:t>маси</a:t>
            </a:r>
            <a:r>
              <a:rPr lang="ru-RU" dirty="0"/>
              <a:t> </a:t>
            </a:r>
            <a:r>
              <a:rPr lang="ru-RU" dirty="0" err="1"/>
              <a:t>тіла</a:t>
            </a:r>
            <a:r>
              <a:rPr lang="ru-RU" dirty="0"/>
              <a:t> як </a:t>
            </a:r>
            <a:r>
              <a:rPr lang="ru-RU" dirty="0" err="1"/>
              <a:t>доповнення</a:t>
            </a:r>
            <a:r>
              <a:rPr lang="ru-RU" dirty="0"/>
              <a:t> до </a:t>
            </a:r>
            <a:r>
              <a:rPr lang="ru-RU" dirty="0" err="1"/>
              <a:t>дієти</a:t>
            </a:r>
            <a:r>
              <a:rPr lang="ru-RU" dirty="0"/>
              <a:t> </a:t>
            </a:r>
            <a:r>
              <a:rPr lang="ru-RU" dirty="0" err="1"/>
              <a:t>зі</a:t>
            </a:r>
            <a:r>
              <a:rPr lang="ru-RU" dirty="0"/>
              <a:t> </a:t>
            </a:r>
            <a:r>
              <a:rPr lang="ru-RU" dirty="0" err="1"/>
              <a:t>зниженою</a:t>
            </a:r>
            <a:r>
              <a:rPr lang="ru-RU" dirty="0"/>
              <a:t> </a:t>
            </a:r>
            <a:r>
              <a:rPr lang="ru-RU" dirty="0" err="1"/>
              <a:t>калорійністю</a:t>
            </a:r>
            <a:r>
              <a:rPr lang="ru-RU" dirty="0"/>
              <a:t> та </a:t>
            </a:r>
            <a:r>
              <a:rPr lang="ru-RU" dirty="0" err="1"/>
              <a:t>збільшеною</a:t>
            </a:r>
            <a:r>
              <a:rPr lang="ru-RU" dirty="0"/>
              <a:t> </a:t>
            </a:r>
            <a:r>
              <a:rPr lang="ru-RU" dirty="0" err="1"/>
              <a:t>фізичною</a:t>
            </a:r>
            <a:r>
              <a:rPr lang="ru-RU" dirty="0"/>
              <a:t> </a:t>
            </a:r>
            <a:r>
              <a:rPr lang="ru-RU" dirty="0" err="1"/>
              <a:t>активністю</a:t>
            </a:r>
            <a:r>
              <a:rPr lang="ru-RU" dirty="0"/>
              <a:t> </a:t>
            </a:r>
            <a:r>
              <a:rPr lang="ru-RU" dirty="0" err="1"/>
              <a:t>були</a:t>
            </a:r>
            <a:r>
              <a:rPr lang="ru-RU" dirty="0"/>
              <a:t> </a:t>
            </a:r>
            <a:r>
              <a:rPr lang="ru-RU" dirty="0" err="1"/>
              <a:t>вивчені</a:t>
            </a:r>
            <a:r>
              <a:rPr lang="ru-RU" dirty="0"/>
              <a:t> у </a:t>
            </a:r>
            <a:r>
              <a:rPr lang="ru-RU" b="1" dirty="0" err="1"/>
              <a:t>чотирьох</a:t>
            </a:r>
            <a:r>
              <a:rPr lang="ru-RU" b="1" dirty="0"/>
              <a:t> </a:t>
            </a:r>
            <a:r>
              <a:rPr lang="ru-RU" dirty="0" err="1"/>
              <a:t>рандомізованих</a:t>
            </a:r>
            <a:r>
              <a:rPr lang="ru-RU" dirty="0"/>
              <a:t> </a:t>
            </a:r>
            <a:r>
              <a:rPr lang="ru-RU" dirty="0" err="1"/>
              <a:t>подвійних</a:t>
            </a:r>
            <a:r>
              <a:rPr lang="ru-RU" dirty="0"/>
              <a:t> </a:t>
            </a:r>
            <a:r>
              <a:rPr lang="ru-RU" dirty="0" err="1"/>
              <a:t>сліпих</a:t>
            </a:r>
            <a:r>
              <a:rPr lang="ru-RU" dirty="0"/>
              <a:t> плацебо-</a:t>
            </a:r>
            <a:r>
              <a:rPr lang="ru-RU" dirty="0" err="1"/>
              <a:t>контрольованих</a:t>
            </a:r>
            <a:r>
              <a:rPr lang="ru-RU" dirty="0"/>
              <a:t> </a:t>
            </a:r>
            <a:r>
              <a:rPr lang="ru-RU" dirty="0" err="1"/>
              <a:t>дослідженнях</a:t>
            </a:r>
            <a:r>
              <a:rPr lang="ru-RU" dirty="0"/>
              <a:t> 3ї </a:t>
            </a:r>
            <a:r>
              <a:rPr lang="ru-RU" dirty="0" err="1"/>
              <a:t>фази</a:t>
            </a:r>
            <a:r>
              <a:rPr lang="ru-RU" dirty="0"/>
              <a:t> за </a:t>
            </a:r>
            <a:r>
              <a:rPr lang="ru-RU" dirty="0" err="1"/>
              <a:t>участі</a:t>
            </a:r>
            <a:r>
              <a:rPr lang="ru-RU" dirty="0"/>
              <a:t> 5358 </a:t>
            </a:r>
            <a:r>
              <a:rPr lang="ru-RU" dirty="0" err="1"/>
              <a:t>пацієнтів</a:t>
            </a:r>
            <a:endParaRPr lang="en-GB" dirty="0"/>
          </a:p>
          <a:p>
            <a:endParaRPr lang="en-GB" dirty="0"/>
          </a:p>
        </p:txBody>
      </p:sp>
    </p:spTree>
    <p:extLst>
      <p:ext uri="{BB962C8B-B14F-4D97-AF65-F5344CB8AC3E}">
        <p14:creationId xmlns:p14="http://schemas.microsoft.com/office/powerpoint/2010/main" val="336670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У четвертому </a:t>
            </a:r>
            <a:r>
              <a:rPr lang="ru-RU" dirty="0" err="1"/>
              <a:t>дослідженні</a:t>
            </a:r>
            <a:r>
              <a:rPr lang="ru-RU" dirty="0"/>
              <a:t> </a:t>
            </a:r>
            <a:r>
              <a:rPr lang="en-GB" dirty="0"/>
              <a:t>SCALE</a:t>
            </a:r>
            <a:r>
              <a:rPr lang="ru-RU" dirty="0"/>
              <a:t>,</a:t>
            </a:r>
          </a:p>
          <a:p>
            <a:r>
              <a:rPr lang="ru-RU" dirty="0" err="1"/>
              <a:t>тривалістю</a:t>
            </a:r>
            <a:r>
              <a:rPr lang="ru-RU" dirty="0"/>
              <a:t> 56 </a:t>
            </a:r>
            <a:r>
              <a:rPr lang="ru-RU" dirty="0" err="1"/>
              <a:t>тижнів</a:t>
            </a:r>
            <a:r>
              <a:rPr lang="ru-RU" dirty="0"/>
              <a:t>, </a:t>
            </a:r>
            <a:r>
              <a:rPr lang="ru-RU" dirty="0" err="1"/>
              <a:t>оцінювали</a:t>
            </a:r>
            <a:r>
              <a:rPr lang="ru-RU" dirty="0"/>
              <a:t> </a:t>
            </a:r>
            <a:r>
              <a:rPr lang="ru-RU" dirty="0" err="1"/>
              <a:t>підтримуюче</a:t>
            </a:r>
            <a:r>
              <a:rPr lang="ru-RU" dirty="0"/>
              <a:t> </a:t>
            </a:r>
            <a:r>
              <a:rPr lang="ru-RU" dirty="0" err="1"/>
              <a:t>лікування</a:t>
            </a:r>
            <a:r>
              <a:rPr lang="ru-RU" dirty="0"/>
              <a:t> </a:t>
            </a:r>
            <a:r>
              <a:rPr lang="ru-RU" dirty="0" err="1"/>
              <a:t>після</a:t>
            </a:r>
            <a:r>
              <a:rPr lang="ru-RU" dirty="0"/>
              <a:t> </a:t>
            </a:r>
            <a:r>
              <a:rPr lang="ru-RU" dirty="0" err="1"/>
              <a:t>зниження</a:t>
            </a:r>
            <a:r>
              <a:rPr lang="ru-RU" dirty="0"/>
              <a:t> </a:t>
            </a:r>
            <a:r>
              <a:rPr lang="ru-RU" dirty="0" err="1"/>
              <a:t>маси</a:t>
            </a:r>
            <a:r>
              <a:rPr lang="ru-RU" dirty="0"/>
              <a:t> </a:t>
            </a:r>
            <a:r>
              <a:rPr lang="ru-RU" dirty="0" err="1"/>
              <a:t>тіла</a:t>
            </a:r>
            <a:r>
              <a:rPr lang="ru-RU" dirty="0"/>
              <a:t> на ≥5 % у 422 </a:t>
            </a:r>
            <a:r>
              <a:rPr lang="ru-RU" dirty="0" err="1"/>
              <a:t>рандомізованих</a:t>
            </a:r>
            <a:r>
              <a:rPr lang="ru-RU" dirty="0"/>
              <a:t> </a:t>
            </a:r>
            <a:r>
              <a:rPr lang="ru-RU" dirty="0" err="1"/>
              <a:t>пацієнтів</a:t>
            </a:r>
            <a:r>
              <a:rPr lang="ru-RU" dirty="0"/>
              <a:t> </a:t>
            </a:r>
            <a:r>
              <a:rPr lang="ru-RU" dirty="0" err="1"/>
              <a:t>із</a:t>
            </a:r>
            <a:r>
              <a:rPr lang="ru-RU" dirty="0"/>
              <a:t> </a:t>
            </a:r>
            <a:r>
              <a:rPr lang="ru-RU" dirty="0" err="1"/>
              <a:t>ожирінням</a:t>
            </a:r>
            <a:r>
              <a:rPr lang="ru-RU" dirty="0"/>
              <a:t> та </a:t>
            </a:r>
            <a:r>
              <a:rPr lang="ru-RU" dirty="0" err="1"/>
              <a:t>надмірною</a:t>
            </a:r>
            <a:r>
              <a:rPr lang="ru-RU" dirty="0"/>
              <a:t> </a:t>
            </a:r>
            <a:r>
              <a:rPr lang="ru-RU" dirty="0" err="1"/>
              <a:t>масою</a:t>
            </a:r>
            <a:r>
              <a:rPr lang="ru-RU" dirty="0"/>
              <a:t> </a:t>
            </a:r>
            <a:r>
              <a:rPr lang="ru-RU" dirty="0" err="1"/>
              <a:t>тіла</a:t>
            </a:r>
            <a:r>
              <a:rPr lang="ru-RU" dirty="0"/>
              <a:t> (305 </a:t>
            </a:r>
            <a:r>
              <a:rPr lang="ru-RU" dirty="0" err="1"/>
              <a:t>пацієнтів</a:t>
            </a:r>
            <a:r>
              <a:rPr lang="ru-RU" dirty="0"/>
              <a:t> завершили курс </a:t>
            </a:r>
            <a:r>
              <a:rPr lang="ru-RU" dirty="0" err="1"/>
              <a:t>лікування</a:t>
            </a:r>
            <a:r>
              <a:rPr lang="ru-RU" dirty="0"/>
              <a:t>), </a:t>
            </a:r>
            <a:r>
              <a:rPr lang="ru-RU" dirty="0" err="1"/>
              <a:t>які</a:t>
            </a:r>
            <a:r>
              <a:rPr lang="ru-RU" dirty="0"/>
              <a:t> </a:t>
            </a:r>
            <a:r>
              <a:rPr lang="ru-RU" dirty="0" err="1"/>
              <a:t>страждали</a:t>
            </a:r>
            <a:r>
              <a:rPr lang="ru-RU" dirty="0"/>
              <a:t> на </a:t>
            </a:r>
            <a:r>
              <a:rPr lang="ru-RU" dirty="0" err="1"/>
              <a:t>гіпертензію</a:t>
            </a:r>
            <a:r>
              <a:rPr lang="ru-RU" dirty="0"/>
              <a:t> </a:t>
            </a:r>
            <a:r>
              <a:rPr lang="ru-RU" dirty="0" err="1"/>
              <a:t>або</a:t>
            </a:r>
            <a:r>
              <a:rPr lang="ru-RU" dirty="0"/>
              <a:t> </a:t>
            </a:r>
            <a:r>
              <a:rPr lang="ru-RU" dirty="0" err="1"/>
              <a:t>дисліпідемію</a:t>
            </a:r>
            <a:r>
              <a:rPr lang="ru-RU" dirty="0"/>
              <a:t>.</a:t>
            </a:r>
          </a:p>
          <a:p>
            <a:endParaRPr lang="en-GB" dirty="0"/>
          </a:p>
        </p:txBody>
      </p:sp>
    </p:spTree>
    <p:extLst>
      <p:ext uri="{BB962C8B-B14F-4D97-AF65-F5344CB8AC3E}">
        <p14:creationId xmlns:p14="http://schemas.microsoft.com/office/powerpoint/2010/main" val="2291922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Як </a:t>
            </a:r>
            <a:r>
              <a:rPr lang="ru-RU" dirty="0" err="1"/>
              <a:t>ліраглутид</a:t>
            </a:r>
            <a:r>
              <a:rPr lang="ru-RU" dirty="0"/>
              <a:t> </a:t>
            </a:r>
            <a:r>
              <a:rPr lang="ru-RU" dirty="0" err="1"/>
              <a:t>знижував</a:t>
            </a:r>
            <a:r>
              <a:rPr lang="ru-RU" dirty="0"/>
              <a:t> </a:t>
            </a:r>
            <a:r>
              <a:rPr lang="ru-RU" dirty="0" err="1"/>
              <a:t>масу</a:t>
            </a:r>
            <a:r>
              <a:rPr lang="ru-RU" dirty="0"/>
              <a:t> </a:t>
            </a:r>
            <a:r>
              <a:rPr lang="ru-RU" dirty="0" err="1"/>
              <a:t>тіла</a:t>
            </a:r>
            <a:r>
              <a:rPr lang="ru-RU" dirty="0"/>
              <a:t> за </a:t>
            </a:r>
            <a:r>
              <a:rPr lang="ru-RU" dirty="0" err="1"/>
              <a:t>даними</a:t>
            </a:r>
            <a:r>
              <a:rPr lang="ru-RU" dirty="0"/>
              <a:t> </a:t>
            </a:r>
            <a:r>
              <a:rPr lang="ru-RU" dirty="0" err="1"/>
              <a:t>досліджень</a:t>
            </a:r>
            <a:r>
              <a:rPr lang="ru-RU" dirty="0"/>
              <a:t> </a:t>
            </a:r>
            <a:r>
              <a:rPr lang="uk-UA" sz="1000" noProof="0" dirty="0"/>
              <a:t>SCALE?</a:t>
            </a:r>
            <a:endParaRPr lang="ru-RU" dirty="0"/>
          </a:p>
          <a:p>
            <a:r>
              <a:rPr lang="ru-RU" b="1" dirty="0"/>
              <a:t>(</a:t>
            </a:r>
            <a:r>
              <a:rPr lang="ru-RU" b="1" dirty="0" err="1"/>
              <a:t>клік</a:t>
            </a:r>
            <a:r>
              <a:rPr lang="ru-RU" b="1" dirty="0"/>
              <a:t>)</a:t>
            </a:r>
          </a:p>
          <a:p>
            <a:r>
              <a:rPr lang="ru-RU" dirty="0"/>
              <a:t>При </a:t>
            </a:r>
            <a:r>
              <a:rPr lang="ru-RU" dirty="0" err="1"/>
              <a:t>застосуванні</a:t>
            </a:r>
            <a:r>
              <a:rPr lang="ru-RU" dirty="0"/>
              <a:t> ліраглутиду </a:t>
            </a:r>
            <a:r>
              <a:rPr lang="ru-RU" dirty="0" err="1"/>
              <a:t>було</a:t>
            </a:r>
            <a:r>
              <a:rPr lang="ru-RU" dirty="0"/>
              <a:t> досягнуто </a:t>
            </a:r>
            <a:r>
              <a:rPr lang="ru-RU" dirty="0" err="1"/>
              <a:t>зниження</a:t>
            </a:r>
            <a:r>
              <a:rPr lang="ru-RU" dirty="0"/>
              <a:t> </a:t>
            </a:r>
            <a:r>
              <a:rPr lang="ru-RU" dirty="0" err="1"/>
              <a:t>маси</a:t>
            </a:r>
            <a:r>
              <a:rPr lang="ru-RU" dirty="0"/>
              <a:t> </a:t>
            </a:r>
            <a:r>
              <a:rPr lang="ru-RU" dirty="0" err="1"/>
              <a:t>тіла</a:t>
            </a:r>
            <a:r>
              <a:rPr lang="ru-RU" dirty="0"/>
              <a:t> порівняно з плацебо у </a:t>
            </a:r>
            <a:r>
              <a:rPr lang="ru-RU" dirty="0" err="1"/>
              <a:t>пацієнтів</a:t>
            </a:r>
            <a:r>
              <a:rPr lang="ru-RU" dirty="0"/>
              <a:t> </a:t>
            </a:r>
            <a:r>
              <a:rPr lang="ru-RU" dirty="0" err="1"/>
              <a:t>із</a:t>
            </a:r>
            <a:r>
              <a:rPr lang="ru-RU" dirty="0"/>
              <a:t> </a:t>
            </a:r>
            <a:r>
              <a:rPr lang="ru-RU" dirty="0" err="1"/>
              <a:t>ожирінням</a:t>
            </a:r>
            <a:r>
              <a:rPr lang="ru-RU" dirty="0"/>
              <a:t> та </a:t>
            </a:r>
            <a:r>
              <a:rPr lang="ru-RU" dirty="0" err="1"/>
              <a:t>надмірною</a:t>
            </a:r>
            <a:r>
              <a:rPr lang="ru-RU" dirty="0"/>
              <a:t> </a:t>
            </a:r>
            <a:r>
              <a:rPr lang="ru-RU" dirty="0" err="1"/>
              <a:t>масою</a:t>
            </a:r>
            <a:r>
              <a:rPr lang="ru-RU" dirty="0"/>
              <a:t> </a:t>
            </a:r>
            <a:r>
              <a:rPr lang="ru-RU" dirty="0" err="1"/>
              <a:t>тіла</a:t>
            </a:r>
            <a:r>
              <a:rPr lang="ru-RU" dirty="0"/>
              <a:t> у </a:t>
            </a:r>
            <a:r>
              <a:rPr lang="ru-RU" dirty="0" err="1"/>
              <a:t>всіх</a:t>
            </a:r>
            <a:r>
              <a:rPr lang="ru-RU" dirty="0"/>
              <a:t> </a:t>
            </a:r>
            <a:r>
              <a:rPr lang="ru-RU" dirty="0" err="1"/>
              <a:t>досліджуваних</a:t>
            </a:r>
            <a:r>
              <a:rPr lang="ru-RU" dirty="0"/>
              <a:t> </a:t>
            </a:r>
            <a:r>
              <a:rPr lang="ru-RU" dirty="0" err="1"/>
              <a:t>групах</a:t>
            </a:r>
            <a:r>
              <a:rPr lang="ru-RU" dirty="0"/>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a:t>(</a:t>
            </a:r>
            <a:r>
              <a:rPr lang="ru-RU" b="1" dirty="0" err="1"/>
              <a:t>клік</a:t>
            </a:r>
            <a:r>
              <a:rPr lang="ru-RU" b="1" dirty="0"/>
              <a:t>)</a:t>
            </a:r>
          </a:p>
          <a:p>
            <a:r>
              <a:rPr lang="ru-RU" dirty="0"/>
              <a:t>У </a:t>
            </a:r>
            <a:r>
              <a:rPr lang="ru-RU" dirty="0" err="1"/>
              <a:t>більшості</a:t>
            </a:r>
            <a:r>
              <a:rPr lang="ru-RU" dirty="0"/>
              <a:t> </a:t>
            </a:r>
            <a:r>
              <a:rPr lang="ru-RU" dirty="0" err="1"/>
              <a:t>пацієнтів</a:t>
            </a:r>
            <a:r>
              <a:rPr lang="ru-RU" dirty="0"/>
              <a:t> </a:t>
            </a:r>
            <a:r>
              <a:rPr lang="ru-RU" dirty="0" err="1"/>
              <a:t>втрата</a:t>
            </a:r>
            <a:r>
              <a:rPr lang="ru-RU" dirty="0"/>
              <a:t> </a:t>
            </a:r>
            <a:r>
              <a:rPr lang="ru-RU" dirty="0" err="1"/>
              <a:t>маси</a:t>
            </a:r>
            <a:r>
              <a:rPr lang="ru-RU" dirty="0"/>
              <a:t> </a:t>
            </a:r>
            <a:r>
              <a:rPr lang="ru-RU" dirty="0" err="1"/>
              <a:t>тіла</a:t>
            </a:r>
            <a:r>
              <a:rPr lang="ru-RU" dirty="0"/>
              <a:t> досягала ≥5 % та &gt;10 % при </a:t>
            </a:r>
            <a:r>
              <a:rPr lang="ru-RU" dirty="0" err="1"/>
              <a:t>застосуванні</a:t>
            </a:r>
            <a:r>
              <a:rPr lang="ru-RU" dirty="0"/>
              <a:t> ліраглутиду порівняно з плацебо.</a:t>
            </a:r>
            <a:endParaRPr lang="en-GB" dirty="0"/>
          </a:p>
        </p:txBody>
      </p:sp>
    </p:spTree>
    <p:extLst>
      <p:ext uri="{BB962C8B-B14F-4D97-AF65-F5344CB8AC3E}">
        <p14:creationId xmlns:p14="http://schemas.microsoft.com/office/powerpoint/2010/main" val="25530849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noProof="0" dirty="0"/>
              <a:t>У дослідженні SCALE-1 Ожиріння та переддіабет</a:t>
            </a:r>
          </a:p>
          <a:p>
            <a:r>
              <a:rPr lang="uk-UA" sz="1000" kern="1200" dirty="0">
                <a:solidFill>
                  <a:schemeClr val="tx2"/>
                </a:solidFill>
                <a:effectLst/>
                <a:latin typeface="+mn-lt"/>
                <a:ea typeface="+mn-ea"/>
                <a:cs typeface="+mn-cs"/>
              </a:rPr>
              <a:t>Середня </a:t>
            </a:r>
            <a:r>
              <a:rPr lang="ru-RU" dirty="0" err="1"/>
              <a:t>втрата</a:t>
            </a:r>
            <a:r>
              <a:rPr lang="ru-RU" dirty="0"/>
              <a:t> </a:t>
            </a:r>
            <a:r>
              <a:rPr lang="ru-RU" dirty="0" err="1"/>
              <a:t>маси</a:t>
            </a:r>
            <a:r>
              <a:rPr lang="ru-RU" dirty="0"/>
              <a:t> </a:t>
            </a:r>
            <a:r>
              <a:rPr lang="ru-RU" dirty="0" err="1"/>
              <a:t>тіла</a:t>
            </a:r>
            <a:r>
              <a:rPr lang="ru-RU" dirty="0"/>
              <a:t> на 56-му </a:t>
            </a:r>
            <a:r>
              <a:rPr lang="ru-RU" dirty="0" err="1"/>
              <a:t>тижні</a:t>
            </a:r>
            <a:r>
              <a:rPr lang="ru-RU" dirty="0"/>
              <a:t> становила 8,0 % (8,4 кг) при </a:t>
            </a:r>
            <a:r>
              <a:rPr lang="ru-RU" dirty="0" err="1"/>
              <a:t>застосуванні</a:t>
            </a:r>
            <a:r>
              <a:rPr lang="ru-RU" dirty="0"/>
              <a:t> ліраглутиду та 2,6 % (2,8 кг) при </a:t>
            </a:r>
            <a:r>
              <a:rPr lang="ru-RU" dirty="0" err="1"/>
              <a:t>застосуванні</a:t>
            </a:r>
            <a:r>
              <a:rPr lang="ru-RU" dirty="0"/>
              <a:t> плацебо </a:t>
            </a:r>
            <a:r>
              <a:rPr lang="ru-RU" dirty="0" err="1"/>
              <a:t>зі</a:t>
            </a:r>
            <a:r>
              <a:rPr lang="ru-RU" dirty="0"/>
              <a:t> </a:t>
            </a:r>
            <a:r>
              <a:rPr lang="ru-RU" dirty="0" err="1"/>
              <a:t>значною</a:t>
            </a:r>
            <a:r>
              <a:rPr lang="ru-RU" dirty="0"/>
              <a:t> </a:t>
            </a:r>
            <a:r>
              <a:rPr lang="ru-RU" dirty="0" err="1"/>
              <a:t>вірогідною</a:t>
            </a:r>
            <a:r>
              <a:rPr lang="ru-RU" dirty="0"/>
              <a:t> </a:t>
            </a:r>
            <a:r>
              <a:rPr lang="ru-RU" dirty="0" err="1"/>
              <a:t>різницєю</a:t>
            </a:r>
            <a:r>
              <a:rPr lang="ru-RU" dirty="0"/>
              <a:t> </a:t>
            </a:r>
            <a:r>
              <a:rPr lang="ru-RU" dirty="0" err="1"/>
              <a:t>між</a:t>
            </a:r>
            <a:r>
              <a:rPr lang="ru-RU" dirty="0"/>
              <a:t> </a:t>
            </a:r>
            <a:r>
              <a:rPr lang="ru-RU" dirty="0" err="1"/>
              <a:t>групами</a:t>
            </a:r>
            <a:r>
              <a:rPr lang="en-GB" dirty="0"/>
              <a:t>.</a:t>
            </a:r>
            <a:endParaRPr lang="uk-UA" dirty="0"/>
          </a:p>
          <a:p>
            <a:r>
              <a:rPr lang="ru-RU" dirty="0" err="1"/>
              <a:t>Частина</a:t>
            </a:r>
            <a:r>
              <a:rPr lang="ru-RU" dirty="0"/>
              <a:t> </a:t>
            </a:r>
            <a:r>
              <a:rPr lang="ru-RU" dirty="0" err="1"/>
              <a:t>пацієнтів</a:t>
            </a:r>
            <a:r>
              <a:rPr lang="ru-RU" dirty="0"/>
              <a:t>, </a:t>
            </a:r>
            <a:r>
              <a:rPr lang="ru-RU" dirty="0" err="1"/>
              <a:t>які</a:t>
            </a:r>
            <a:r>
              <a:rPr lang="ru-RU" dirty="0"/>
              <a:t>  </a:t>
            </a:r>
            <a:r>
              <a:rPr lang="ru-RU" dirty="0" err="1"/>
              <a:t>втратили</a:t>
            </a:r>
            <a:r>
              <a:rPr lang="ru-RU" dirty="0"/>
              <a:t>  5 %  та  10 %  </a:t>
            </a:r>
            <a:r>
              <a:rPr lang="ru-RU" dirty="0" err="1"/>
              <a:t>маси</a:t>
            </a:r>
            <a:r>
              <a:rPr lang="ru-RU" dirty="0"/>
              <a:t>  </a:t>
            </a:r>
            <a:r>
              <a:rPr lang="ru-RU" dirty="0" err="1"/>
              <a:t>тіла</a:t>
            </a:r>
            <a:r>
              <a:rPr lang="ru-RU" dirty="0"/>
              <a:t>  на  56-му  </a:t>
            </a:r>
            <a:r>
              <a:rPr lang="ru-RU" dirty="0" err="1"/>
              <a:t>тижні</a:t>
            </a:r>
            <a:r>
              <a:rPr lang="ru-RU" dirty="0"/>
              <a:t>,  </a:t>
            </a:r>
            <a:r>
              <a:rPr lang="ru-RU" dirty="0" err="1"/>
              <a:t>була</a:t>
            </a:r>
            <a:r>
              <a:rPr lang="ru-RU" dirty="0"/>
              <a:t> </a:t>
            </a:r>
            <a:r>
              <a:rPr lang="ru-RU" dirty="0" err="1"/>
              <a:t>значно</a:t>
            </a:r>
            <a:r>
              <a:rPr lang="ru-RU" dirty="0"/>
              <a:t> </a:t>
            </a:r>
            <a:r>
              <a:rPr lang="ru-RU" dirty="0" err="1"/>
              <a:t>більшою</a:t>
            </a:r>
            <a:r>
              <a:rPr lang="ru-RU" dirty="0"/>
              <a:t> при </a:t>
            </a:r>
            <a:r>
              <a:rPr lang="ru-RU" dirty="0" err="1"/>
              <a:t>застосуванні</a:t>
            </a:r>
            <a:r>
              <a:rPr lang="ru-RU" dirty="0"/>
              <a:t> </a:t>
            </a:r>
            <a:r>
              <a:rPr lang="ru-RU" dirty="0" err="1"/>
              <a:t>ліраглутиду</a:t>
            </a:r>
            <a:r>
              <a:rPr lang="ru-RU" dirty="0"/>
              <a:t>, порівняно з плацебо, та становила 63,5 % та 32,8 % </a:t>
            </a:r>
            <a:r>
              <a:rPr lang="ru-RU" dirty="0" err="1"/>
              <a:t>відповідно</a:t>
            </a:r>
            <a:r>
              <a:rPr lang="ru-RU" dirty="0"/>
              <a:t>.</a:t>
            </a:r>
          </a:p>
          <a:p>
            <a:endParaRPr lang="en-GB" dirty="0"/>
          </a:p>
        </p:txBody>
      </p:sp>
    </p:spTree>
    <p:extLst>
      <p:ext uri="{BB962C8B-B14F-4D97-AF65-F5344CB8AC3E}">
        <p14:creationId xmlns:p14="http://schemas.microsoft.com/office/powerpoint/2010/main" val="3310838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000" kern="1200" dirty="0" err="1">
                <a:solidFill>
                  <a:schemeClr val="tx2"/>
                </a:solidFill>
                <a:effectLst/>
                <a:latin typeface="+mn-lt"/>
                <a:ea typeface="+mn-ea"/>
                <a:cs typeface="+mn-cs"/>
              </a:rPr>
              <a:t>Протягом</a:t>
            </a:r>
            <a:r>
              <a:rPr lang="ru-RU" sz="1000" kern="1200" dirty="0">
                <a:solidFill>
                  <a:schemeClr val="tx2"/>
                </a:solidFill>
                <a:effectLst/>
                <a:latin typeface="+mn-lt"/>
                <a:ea typeface="+mn-ea"/>
                <a:cs typeface="+mn-cs"/>
              </a:rPr>
              <a:t> 160 </a:t>
            </a:r>
            <a:r>
              <a:rPr lang="ru-RU" sz="1000" kern="1200" dirty="0" err="1">
                <a:solidFill>
                  <a:schemeClr val="tx2"/>
                </a:solidFill>
                <a:effectLst/>
                <a:latin typeface="+mn-lt"/>
                <a:ea typeface="+mn-ea"/>
                <a:cs typeface="+mn-cs"/>
              </a:rPr>
              <a:t>тижнів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дослідження</a:t>
            </a:r>
            <a:r>
              <a:rPr lang="ru-RU" sz="1000" kern="1200" dirty="0">
                <a:solidFill>
                  <a:schemeClr val="tx2"/>
                </a:solidFill>
                <a:effectLst/>
                <a:latin typeface="+mn-lt"/>
                <a:ea typeface="+mn-ea"/>
                <a:cs typeface="+mn-cs"/>
              </a:rPr>
              <a:t> </a:t>
            </a:r>
            <a:r>
              <a:rPr lang="uk-UA" sz="1000" noProof="0" dirty="0"/>
              <a:t>SCALE-1</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переважна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втрата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маси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тіла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відбулася</a:t>
            </a:r>
            <a:r>
              <a:rPr lang="ru-RU" sz="1000" kern="1200" dirty="0">
                <a:solidFill>
                  <a:schemeClr val="tx2"/>
                </a:solidFill>
                <a:effectLst/>
                <a:latin typeface="+mn-lt"/>
                <a:ea typeface="+mn-ea"/>
                <a:cs typeface="+mn-cs"/>
              </a:rPr>
              <a:t> в перший </a:t>
            </a:r>
            <a:r>
              <a:rPr lang="ru-RU" sz="1000" kern="1200" dirty="0" err="1">
                <a:solidFill>
                  <a:schemeClr val="tx2"/>
                </a:solidFill>
                <a:effectLst/>
                <a:latin typeface="+mn-lt"/>
                <a:ea typeface="+mn-ea"/>
                <a:cs typeface="+mn-cs"/>
              </a:rPr>
              <a:t>рік</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терапії</a:t>
            </a:r>
            <a:r>
              <a:rPr lang="ru-RU" sz="1000" kern="1200" dirty="0">
                <a:solidFill>
                  <a:schemeClr val="tx2"/>
                </a:solidFill>
                <a:effectLst/>
                <a:latin typeface="+mn-lt"/>
                <a:ea typeface="+mn-ea"/>
                <a:cs typeface="+mn-cs"/>
              </a:rPr>
              <a:t> і </a:t>
            </a:r>
            <a:r>
              <a:rPr lang="ru-RU" sz="1000" kern="1200" dirty="0" err="1">
                <a:solidFill>
                  <a:schemeClr val="tx2"/>
                </a:solidFill>
                <a:effectLst/>
                <a:latin typeface="+mn-lt"/>
                <a:ea typeface="+mn-ea"/>
                <a:cs typeface="+mn-cs"/>
              </a:rPr>
              <a:t>тривала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протягом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всіх</a:t>
            </a:r>
            <a:r>
              <a:rPr lang="ru-RU" sz="1000" kern="1200" dirty="0">
                <a:solidFill>
                  <a:schemeClr val="tx2"/>
                </a:solidFill>
                <a:effectLst/>
                <a:latin typeface="+mn-lt"/>
                <a:ea typeface="+mn-ea"/>
                <a:cs typeface="+mn-cs"/>
              </a:rPr>
              <a:t> 160 </a:t>
            </a:r>
            <a:r>
              <a:rPr lang="ru-RU" sz="1000" kern="1200" dirty="0" err="1">
                <a:solidFill>
                  <a:schemeClr val="tx2"/>
                </a:solidFill>
                <a:effectLst/>
                <a:latin typeface="+mn-lt"/>
                <a:ea typeface="+mn-ea"/>
                <a:cs typeface="+mn-cs"/>
              </a:rPr>
              <a:t>тижнів</a:t>
            </a:r>
            <a:r>
              <a:rPr lang="ru-RU" sz="1000" kern="1200" dirty="0">
                <a:solidFill>
                  <a:schemeClr val="tx2"/>
                </a:solidFill>
                <a:effectLst/>
                <a:latin typeface="+mn-lt"/>
                <a:ea typeface="+mn-ea"/>
                <a:cs typeface="+mn-cs"/>
              </a:rPr>
              <a:t>. </a:t>
            </a:r>
          </a:p>
          <a:p>
            <a:pPr lvl="0" rtl="0"/>
            <a:r>
              <a:rPr lang="uk-UA" sz="1000" kern="1200" dirty="0">
                <a:solidFill>
                  <a:schemeClr val="tx2"/>
                </a:solidFill>
                <a:effectLst/>
                <a:latin typeface="+mn-lt"/>
                <a:ea typeface="+mn-ea"/>
                <a:cs typeface="+mn-cs"/>
              </a:rPr>
              <a:t>Середня втрата маси тіла на 160-му тижні була вірогідно більша та становила 6,2 % (6,5 кг) при застосуванні ліраглутиду порівняно з 1,8 % (2,0 кг) при застосуванні плацебо. </a:t>
            </a:r>
          </a:p>
          <a:p>
            <a:pPr lvl="0" rtl="0"/>
            <a:r>
              <a:rPr lang="uk-UA" sz="1000" kern="1200" dirty="0">
                <a:solidFill>
                  <a:schemeClr val="tx2"/>
                </a:solidFill>
                <a:effectLst/>
                <a:latin typeface="+mn-lt"/>
                <a:ea typeface="+mn-ea"/>
                <a:cs typeface="+mn-cs"/>
              </a:rPr>
              <a:t>Частина пацієнтів, які втратили 5 % та 10 % маси тіла на 160-му тижні, становила 49,6 % та 24,4 % відповідно при застосуванні ліраглутиду і була вірогідно більшою порівняно з групою плацебо. </a:t>
            </a:r>
            <a:endParaRPr lang="en-GB" sz="1000" kern="1200" dirty="0">
              <a:solidFill>
                <a:schemeClr val="tx2"/>
              </a:solidFill>
              <a:effectLst/>
              <a:latin typeface="+mn-lt"/>
              <a:ea typeface="+mn-ea"/>
              <a:cs typeface="+mn-cs"/>
            </a:endParaRPr>
          </a:p>
          <a:p>
            <a:endParaRPr lang="en-GB" dirty="0"/>
          </a:p>
        </p:txBody>
      </p:sp>
    </p:spTree>
    <p:extLst>
      <p:ext uri="{BB962C8B-B14F-4D97-AF65-F5344CB8AC3E}">
        <p14:creationId xmlns:p14="http://schemas.microsoft.com/office/powerpoint/2010/main" val="4677074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У </a:t>
            </a:r>
            <a:r>
              <a:rPr lang="ru-RU" dirty="0" err="1"/>
              <a:t>дослідженні</a:t>
            </a:r>
            <a:r>
              <a:rPr lang="ru-RU" dirty="0"/>
              <a:t> </a:t>
            </a:r>
            <a:r>
              <a:rPr lang="en-GB" sz="1000" noProof="0" dirty="0"/>
              <a:t>SCALE-2 </a:t>
            </a:r>
            <a:r>
              <a:rPr lang="uk-UA" sz="1000" noProof="0" dirty="0"/>
              <a:t>Діабет</a:t>
            </a:r>
            <a:r>
              <a:rPr lang="ru-RU" dirty="0"/>
              <a:t> </a:t>
            </a:r>
            <a:r>
              <a:rPr lang="ru-RU" dirty="0" err="1"/>
              <a:t>середня</a:t>
            </a:r>
            <a:r>
              <a:rPr lang="ru-RU" dirty="0"/>
              <a:t> </a:t>
            </a:r>
            <a:r>
              <a:rPr lang="ru-RU" dirty="0" err="1"/>
              <a:t>втрата</a:t>
            </a:r>
            <a:r>
              <a:rPr lang="ru-RU" dirty="0"/>
              <a:t> </a:t>
            </a:r>
            <a:r>
              <a:rPr lang="ru-RU" dirty="0" err="1"/>
              <a:t>маси</a:t>
            </a:r>
            <a:r>
              <a:rPr lang="ru-RU" dirty="0"/>
              <a:t> </a:t>
            </a:r>
            <a:r>
              <a:rPr lang="ru-RU" dirty="0" err="1"/>
              <a:t>тіла</a:t>
            </a:r>
            <a:r>
              <a:rPr lang="ru-RU" dirty="0"/>
              <a:t> на 56-му </a:t>
            </a:r>
            <a:r>
              <a:rPr lang="ru-RU" dirty="0" err="1"/>
              <a:t>тижні</a:t>
            </a:r>
            <a:r>
              <a:rPr lang="ru-RU" dirty="0"/>
              <a:t> становила 5,9 % (6,2 кг) при </a:t>
            </a:r>
            <a:r>
              <a:rPr lang="ru-RU" dirty="0" err="1"/>
              <a:t>застосуванні</a:t>
            </a:r>
            <a:r>
              <a:rPr lang="ru-RU" dirty="0"/>
              <a:t> ліраглутиду та 2,0 % (2,2 кг) при </a:t>
            </a:r>
            <a:r>
              <a:rPr lang="ru-RU" dirty="0" err="1"/>
              <a:t>застосуванні</a:t>
            </a:r>
            <a:r>
              <a:rPr lang="ru-RU" dirty="0"/>
              <a:t> плацебо (</a:t>
            </a:r>
            <a:r>
              <a:rPr lang="en-GB" dirty="0"/>
              <a:t>p&lt;0,0001)</a:t>
            </a:r>
            <a:r>
              <a:rPr lang="uk-UA" dirty="0"/>
              <a:t>, з вірогідними перевагами ліраглутиду в зниженні ваги порівняно з плацебо.</a:t>
            </a:r>
          </a:p>
          <a:p>
            <a:r>
              <a:rPr lang="ru-RU" dirty="0" err="1"/>
              <a:t>Частка</a:t>
            </a:r>
            <a:r>
              <a:rPr lang="ru-RU" dirty="0"/>
              <a:t> </a:t>
            </a:r>
            <a:r>
              <a:rPr lang="ru-RU" dirty="0" err="1"/>
              <a:t>пацієнтів</a:t>
            </a:r>
            <a:r>
              <a:rPr lang="ru-RU" dirty="0"/>
              <a:t>, </a:t>
            </a:r>
            <a:r>
              <a:rPr lang="ru-RU" dirty="0" err="1"/>
              <a:t>які</a:t>
            </a:r>
            <a:r>
              <a:rPr lang="ru-RU" dirty="0"/>
              <a:t> </a:t>
            </a:r>
            <a:r>
              <a:rPr lang="ru-RU" dirty="0" err="1"/>
              <a:t>втратили</a:t>
            </a:r>
            <a:r>
              <a:rPr lang="ru-RU" dirty="0"/>
              <a:t> 5 % та 10 % </a:t>
            </a:r>
            <a:r>
              <a:rPr lang="ru-RU" dirty="0" err="1"/>
              <a:t>маси</a:t>
            </a:r>
            <a:r>
              <a:rPr lang="ru-RU" dirty="0"/>
              <a:t> </a:t>
            </a:r>
            <a:r>
              <a:rPr lang="ru-RU" dirty="0" err="1"/>
              <a:t>тіла</a:t>
            </a:r>
            <a:r>
              <a:rPr lang="ru-RU" dirty="0"/>
              <a:t> на 56-му </a:t>
            </a:r>
            <a:r>
              <a:rPr lang="ru-RU" dirty="0" err="1"/>
              <a:t>тижні</a:t>
            </a:r>
            <a:r>
              <a:rPr lang="ru-RU" dirty="0"/>
              <a:t>, </a:t>
            </a:r>
            <a:r>
              <a:rPr lang="ru-RU" dirty="0" err="1"/>
              <a:t>була</a:t>
            </a:r>
            <a:r>
              <a:rPr lang="ru-RU" dirty="0"/>
              <a:t> </a:t>
            </a:r>
            <a:r>
              <a:rPr lang="ru-RU" dirty="0" err="1"/>
              <a:t>значно</a:t>
            </a:r>
            <a:r>
              <a:rPr lang="ru-RU" dirty="0"/>
              <a:t> </a:t>
            </a:r>
            <a:r>
              <a:rPr lang="ru-RU" dirty="0" err="1"/>
              <a:t>більша</a:t>
            </a:r>
            <a:r>
              <a:rPr lang="ru-RU" dirty="0"/>
              <a:t> при </a:t>
            </a:r>
            <a:r>
              <a:rPr lang="ru-RU" dirty="0" err="1"/>
              <a:t>застосуванні</a:t>
            </a:r>
            <a:r>
              <a:rPr lang="ru-RU" dirty="0"/>
              <a:t> </a:t>
            </a:r>
            <a:r>
              <a:rPr lang="ru-RU" dirty="0" err="1"/>
              <a:t>ліраглутиду</a:t>
            </a:r>
            <a:r>
              <a:rPr lang="ru-RU" dirty="0"/>
              <a:t> та становила 49,8 % та 22,9 % </a:t>
            </a:r>
            <a:r>
              <a:rPr lang="ru-RU" dirty="0" err="1"/>
              <a:t>відповідно</a:t>
            </a:r>
            <a:r>
              <a:rPr lang="ru-RU" dirty="0"/>
              <a:t>. </a:t>
            </a:r>
            <a:endParaRPr lang="en-GB" dirty="0"/>
          </a:p>
        </p:txBody>
      </p:sp>
    </p:spTree>
    <p:extLst>
      <p:ext uri="{BB962C8B-B14F-4D97-AF65-F5344CB8AC3E}">
        <p14:creationId xmlns:p14="http://schemas.microsoft.com/office/powerpoint/2010/main" val="1162681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uk-UA" sz="1000" kern="1200" dirty="0">
                <a:solidFill>
                  <a:schemeClr val="tx2"/>
                </a:solidFill>
                <a:effectLst/>
                <a:latin typeface="+mn-lt"/>
                <a:ea typeface="+mn-ea"/>
                <a:cs typeface="+mn-cs"/>
              </a:rPr>
              <a:t>У дослідженні </a:t>
            </a:r>
            <a:r>
              <a:rPr lang="en-GB" sz="1000" noProof="0" dirty="0"/>
              <a:t>SCALE-</a:t>
            </a:r>
            <a:r>
              <a:rPr lang="uk-UA" sz="1000" noProof="0" dirty="0"/>
              <a:t>3 у пацієнтів з синдром обструктивного апное </a:t>
            </a:r>
          </a:p>
          <a:p>
            <a:pPr lvl="0" rtl="0"/>
            <a:r>
              <a:rPr lang="uk-UA" sz="1000" kern="1200" dirty="0">
                <a:solidFill>
                  <a:schemeClr val="tx2"/>
                </a:solidFill>
                <a:effectLst/>
                <a:latin typeface="+mn-lt"/>
                <a:ea typeface="+mn-ea"/>
                <a:cs typeface="+mn-cs"/>
              </a:rPr>
              <a:t>середня втрата маси тіла на 32-му тижні становила 5,7 % (6,8 кг) при застосуванні ліраглутиду порівняно з 1,6 % (1,8 кг) при застосуванні плацебо, </a:t>
            </a:r>
            <a:r>
              <a:rPr lang="ru-RU" sz="1000" kern="1200" dirty="0">
                <a:solidFill>
                  <a:schemeClr val="tx2"/>
                </a:solidFill>
                <a:effectLst/>
                <a:latin typeface="+mn-lt"/>
                <a:ea typeface="+mn-ea"/>
                <a:cs typeface="+mn-cs"/>
              </a:rPr>
              <a:t>з </a:t>
            </a:r>
            <a:r>
              <a:rPr lang="ru-RU" sz="1000" kern="1200" dirty="0" err="1">
                <a:solidFill>
                  <a:schemeClr val="tx2"/>
                </a:solidFill>
                <a:effectLst/>
                <a:latin typeface="+mn-lt"/>
                <a:ea typeface="+mn-ea"/>
                <a:cs typeface="+mn-cs"/>
              </a:rPr>
              <a:t>вірогідною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різницєю</a:t>
            </a:r>
            <a:r>
              <a:rPr lang="ru-RU" sz="1000" kern="1200" dirty="0">
                <a:solidFill>
                  <a:schemeClr val="tx2"/>
                </a:solidFill>
                <a:effectLst/>
                <a:latin typeface="+mn-lt"/>
                <a:ea typeface="+mn-ea"/>
                <a:cs typeface="+mn-cs"/>
              </a:rPr>
              <a:t> на </a:t>
            </a:r>
            <a:r>
              <a:rPr lang="ru-RU" sz="1000" kern="1200" dirty="0" err="1">
                <a:solidFill>
                  <a:schemeClr val="tx2"/>
                </a:solidFill>
                <a:effectLst/>
                <a:latin typeface="+mn-lt"/>
                <a:ea typeface="+mn-ea"/>
                <a:cs typeface="+mn-cs"/>
              </a:rPr>
              <a:t>користь</a:t>
            </a:r>
            <a:r>
              <a:rPr lang="ru-RU" sz="1000" kern="1200" dirty="0">
                <a:solidFill>
                  <a:schemeClr val="tx2"/>
                </a:solidFill>
                <a:effectLst/>
                <a:latin typeface="+mn-lt"/>
                <a:ea typeface="+mn-ea"/>
                <a:cs typeface="+mn-cs"/>
              </a:rPr>
              <a:t> ліраглутиду</a:t>
            </a:r>
            <a:r>
              <a:rPr lang="uk-UA" sz="1000" kern="1200" dirty="0">
                <a:solidFill>
                  <a:schemeClr val="tx2"/>
                </a:solidFill>
                <a:effectLst/>
                <a:latin typeface="+mn-lt"/>
                <a:ea typeface="+mn-ea"/>
                <a:cs typeface="+mn-cs"/>
              </a:rPr>
              <a:t>. </a:t>
            </a:r>
          </a:p>
          <a:p>
            <a:pPr lvl="0" rtl="0"/>
            <a:r>
              <a:rPr lang="uk-UA" sz="1000" kern="1200" dirty="0">
                <a:solidFill>
                  <a:schemeClr val="tx2"/>
                </a:solidFill>
                <a:effectLst/>
                <a:latin typeface="+mn-lt"/>
                <a:ea typeface="+mn-ea"/>
                <a:cs typeface="+mn-cs"/>
              </a:rPr>
              <a:t>Частина пацієнтів, які втратили 5 % маси  тіла  на  32-му  тижні,  становила  46,4 %  при  застосуванні  ліраглутиду  проти 18,1 % відповідно при застосуванні плацебо; відношення шансів складало 3,9 з р</a:t>
            </a:r>
            <a:r>
              <a:rPr lang="uk-UA" sz="1000" kern="1200" dirty="0">
                <a:solidFill>
                  <a:schemeClr val="tx2"/>
                </a:solidFill>
                <a:effectLst/>
                <a:latin typeface="+mn-lt"/>
                <a:ea typeface="+mn-ea"/>
                <a:cs typeface="+mn-cs"/>
                <a:sym typeface="Symbol" panose="05050102010706020507" pitchFamily="18" charset="2"/>
              </a:rPr>
              <a:t></a:t>
            </a:r>
            <a:r>
              <a:rPr lang="uk-UA" sz="1000" kern="1200" dirty="0">
                <a:solidFill>
                  <a:schemeClr val="tx2"/>
                </a:solidFill>
                <a:effectLst/>
                <a:latin typeface="+mn-lt"/>
                <a:ea typeface="+mn-ea"/>
                <a:cs typeface="+mn-cs"/>
              </a:rPr>
              <a:t>0,0001.</a:t>
            </a:r>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884793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Саксенда належить до фармакотерапевтичної групи препаратів, </a:t>
            </a:r>
            <a:r>
              <a:rPr lang="ru-RU" dirty="0" err="1"/>
              <a:t>що</a:t>
            </a:r>
            <a:r>
              <a:rPr lang="ru-RU" dirty="0"/>
              <a:t> </a:t>
            </a:r>
            <a:r>
              <a:rPr lang="ru-RU" dirty="0" err="1"/>
              <a:t>застосовуються</a:t>
            </a:r>
            <a:r>
              <a:rPr lang="ru-RU" dirty="0"/>
              <a:t> при </a:t>
            </a:r>
            <a:r>
              <a:rPr lang="ru-RU" dirty="0" err="1"/>
              <a:t>цукровому</a:t>
            </a:r>
            <a:r>
              <a:rPr lang="ru-RU" dirty="0"/>
              <a:t> </a:t>
            </a:r>
            <a:r>
              <a:rPr lang="ru-RU" dirty="0" err="1"/>
              <a:t>діабеті</a:t>
            </a:r>
            <a:r>
              <a:rPr lang="ru-RU" dirty="0"/>
              <a:t>, </a:t>
            </a:r>
            <a:r>
              <a:rPr lang="ru-RU" dirty="0" err="1"/>
              <a:t>аналогів</a:t>
            </a:r>
            <a:r>
              <a:rPr lang="ru-RU" dirty="0"/>
              <a:t> </a:t>
            </a:r>
            <a:r>
              <a:rPr lang="ru-RU" dirty="0" err="1"/>
              <a:t>глюкагоноподібного</a:t>
            </a:r>
            <a:r>
              <a:rPr lang="ru-RU" dirty="0"/>
              <a:t> пептиду-1 (ГПП-1). </a:t>
            </a:r>
          </a:p>
          <a:p>
            <a:r>
              <a:rPr lang="ru-RU" dirty="0" err="1"/>
              <a:t>Саксенда</a:t>
            </a:r>
            <a:r>
              <a:rPr lang="ru-RU" dirty="0"/>
              <a:t> відпускається за рецептом </a:t>
            </a:r>
            <a:r>
              <a:rPr lang="ru-RU" dirty="0" err="1"/>
              <a:t>лікаря</a:t>
            </a:r>
            <a:r>
              <a:rPr lang="ru-RU" dirty="0"/>
              <a:t>. </a:t>
            </a:r>
            <a:endParaRPr lang="en-GB" dirty="0"/>
          </a:p>
        </p:txBody>
      </p:sp>
    </p:spTree>
    <p:extLst>
      <p:ext uri="{BB962C8B-B14F-4D97-AF65-F5344CB8AC3E}">
        <p14:creationId xmlns:p14="http://schemas.microsoft.com/office/powerpoint/2010/main" val="4192186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uk-UA" sz="1000" kern="1200" dirty="0">
                <a:solidFill>
                  <a:schemeClr val="tx2"/>
                </a:solidFill>
                <a:effectLst/>
                <a:latin typeface="+mn-lt"/>
                <a:ea typeface="+mn-ea"/>
                <a:cs typeface="+mn-cs"/>
              </a:rPr>
              <a:t>У дослідженні </a:t>
            </a:r>
            <a:r>
              <a:rPr lang="en-GB" sz="1000" noProof="0" dirty="0"/>
              <a:t>SCALE-</a:t>
            </a:r>
            <a:r>
              <a:rPr lang="uk-UA" sz="1000" noProof="0" dirty="0"/>
              <a:t>4 </a:t>
            </a:r>
            <a:r>
              <a:rPr lang="uk-UA" sz="1000" kern="1200" dirty="0">
                <a:solidFill>
                  <a:schemeClr val="tx2"/>
                </a:solidFill>
                <a:effectLst/>
                <a:latin typeface="+mn-lt"/>
                <a:ea typeface="+mn-ea"/>
                <a:cs typeface="+mn-cs"/>
              </a:rPr>
              <a:t>більшість пацієнтів </a:t>
            </a:r>
            <a:r>
              <a:rPr lang="uk-UA" sz="1000" b="1" kern="1200" dirty="0">
                <a:solidFill>
                  <a:schemeClr val="tx2"/>
                </a:solidFill>
                <a:effectLst/>
                <a:latin typeface="+mn-lt"/>
                <a:ea typeface="+mn-ea"/>
                <a:cs typeface="+mn-cs"/>
              </a:rPr>
              <a:t>81,4 % </a:t>
            </a:r>
            <a:r>
              <a:rPr lang="uk-UA" sz="1000" kern="1200" dirty="0">
                <a:solidFill>
                  <a:schemeClr val="tx2"/>
                </a:solidFill>
                <a:effectLst/>
                <a:latin typeface="+mn-lt"/>
                <a:ea typeface="+mn-ea"/>
                <a:cs typeface="+mn-cs"/>
              </a:rPr>
              <a:t>підтримували масу тіла, досягнуту на початку лікування ліраглутидом порівняно з плацебо (48,9 %). </a:t>
            </a:r>
          </a:p>
          <a:p>
            <a:pPr lvl="0"/>
            <a:r>
              <a:rPr lang="uk-UA" sz="1000" kern="1200" dirty="0">
                <a:solidFill>
                  <a:schemeClr val="tx2"/>
                </a:solidFill>
                <a:effectLst/>
                <a:latin typeface="+mn-lt"/>
                <a:ea typeface="+mn-ea"/>
                <a:cs typeface="+mn-cs"/>
              </a:rPr>
              <a:t>Середня втрата маси тіла на 56-му тижні становила 6,3 % (6,0 кг) при застосуванні ліраглутиду та 0,2 % (0,2 кг) при застосуванні плацебо. Частина пацієнтів, які втратили 5 % та 10 % маси тіла на 56-му тижні, становила 50,7 % та 27,4 % відповідно при застосуванні ліраглутиду. Коефіцієнт вірогідності втрати ≥5 % маси тіла склав 3,8</a:t>
            </a:r>
          </a:p>
          <a:p>
            <a:pPr lvl="0"/>
            <a:r>
              <a:rPr lang="uk-UA" sz="1000" kern="1200" dirty="0">
                <a:solidFill>
                  <a:schemeClr val="tx2"/>
                </a:solidFill>
                <a:effectLst/>
                <a:latin typeface="+mn-lt"/>
                <a:ea typeface="+mn-ea"/>
                <a:cs typeface="+mn-cs"/>
              </a:rPr>
              <a:t>Коефіцієнт вірогідності втрати &gt;10 % маси тіла - 5,1. </a:t>
            </a:r>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41292778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uk-UA" sz="1000" kern="1200" dirty="0">
                <a:solidFill>
                  <a:schemeClr val="tx2"/>
                </a:solidFill>
                <a:effectLst/>
                <a:latin typeface="+mn-lt"/>
                <a:ea typeface="+mn-ea"/>
                <a:cs typeface="+mn-cs"/>
              </a:rPr>
              <a:t>Після 12 тижнів (4 тижні - ескалація дози та 12 тижнів – лікувальна доза) застосування ліраглутиду зареєстровано втрату маси тіла ≥5 %) у 67,5 % пацієнтів у дослідженні </a:t>
            </a:r>
            <a:r>
              <a:rPr lang="en-GB" b="0" dirty="0">
                <a:solidFill>
                  <a:schemeClr val="tx1">
                    <a:lumMod val="50000"/>
                  </a:schemeClr>
                </a:solidFill>
              </a:rPr>
              <a:t>SCALE-</a:t>
            </a:r>
            <a:r>
              <a:rPr lang="uk-UA" sz="1000" kern="1200" dirty="0">
                <a:solidFill>
                  <a:schemeClr val="tx2"/>
                </a:solidFill>
                <a:effectLst/>
                <a:latin typeface="+mn-lt"/>
                <a:ea typeface="+mn-ea"/>
                <a:cs typeface="+mn-cs"/>
              </a:rPr>
              <a:t> 1 тривалістю 56 тижнів. </a:t>
            </a:r>
          </a:p>
          <a:p>
            <a:pPr lvl="0"/>
            <a:r>
              <a:rPr lang="uk-UA" sz="1000" kern="1200" dirty="0">
                <a:solidFill>
                  <a:schemeClr val="tx2"/>
                </a:solidFill>
                <a:effectLst/>
                <a:latin typeface="+mn-lt"/>
                <a:ea typeface="+mn-ea"/>
                <a:cs typeface="+mn-cs"/>
              </a:rPr>
              <a:t>У дослідженні </a:t>
            </a:r>
            <a:r>
              <a:rPr lang="en-GB" b="0" dirty="0">
                <a:solidFill>
                  <a:schemeClr val="tx1">
                    <a:lumMod val="50000"/>
                  </a:schemeClr>
                </a:solidFill>
              </a:rPr>
              <a:t>SCALE-</a:t>
            </a:r>
            <a:r>
              <a:rPr lang="uk-UA" sz="1000" kern="1200" dirty="0">
                <a:solidFill>
                  <a:schemeClr val="tx2"/>
                </a:solidFill>
                <a:effectLst/>
                <a:latin typeface="+mn-lt"/>
                <a:ea typeface="+mn-ea"/>
                <a:cs typeface="+mn-cs"/>
              </a:rPr>
              <a:t>2 50,4 % пацієнтів досягли втрати маси тіла ≥5 %,через 12 тижнів. </a:t>
            </a:r>
            <a:r>
              <a:rPr lang="uk-UA" sz="1000" b="1" i="1" kern="1200" dirty="0">
                <a:solidFill>
                  <a:schemeClr val="tx2"/>
                </a:solidFill>
                <a:effectLst/>
                <a:latin typeface="+mn-lt"/>
                <a:ea typeface="+mn-ea"/>
                <a:cs typeface="+mn-cs"/>
              </a:rPr>
              <a:t>(клік)</a:t>
            </a:r>
            <a:endParaRPr lang="en-US" sz="1000" b="1" i="1" kern="1200" dirty="0">
              <a:solidFill>
                <a:schemeClr val="tx2"/>
              </a:solidFill>
              <a:effectLst/>
              <a:latin typeface="+mn-lt"/>
              <a:ea typeface="+mn-ea"/>
              <a:cs typeface="+mn-cs"/>
            </a:endParaRPr>
          </a:p>
          <a:p>
            <a:pPr lvl="0"/>
            <a:r>
              <a:rPr lang="uk-UA" sz="1000" kern="1200" dirty="0">
                <a:solidFill>
                  <a:schemeClr val="tx2"/>
                </a:solidFill>
                <a:effectLst/>
                <a:latin typeface="+mn-lt"/>
                <a:ea typeface="+mn-ea"/>
                <a:cs typeface="+mn-cs"/>
              </a:rPr>
              <a:t>Після </a:t>
            </a:r>
            <a:r>
              <a:rPr lang="uk-UA" sz="1000" b="1" kern="1200" dirty="0">
                <a:solidFill>
                  <a:schemeClr val="tx2"/>
                </a:solidFill>
                <a:effectLst/>
                <a:latin typeface="+mn-lt"/>
                <a:ea typeface="+mn-ea"/>
                <a:cs typeface="+mn-cs"/>
              </a:rPr>
              <a:t>застосування ліраглутиду протягом року у </a:t>
            </a:r>
            <a:r>
              <a:rPr lang="uk-UA" sz="1000" b="1" i="1" kern="1200" dirty="0">
                <a:solidFill>
                  <a:schemeClr val="tx2"/>
                </a:solidFill>
                <a:effectLst/>
                <a:latin typeface="+mn-lt"/>
                <a:ea typeface="+mn-ea"/>
                <a:cs typeface="+mn-cs"/>
              </a:rPr>
              <a:t>86,2 %</a:t>
            </a:r>
            <a:r>
              <a:rPr lang="uk-UA" sz="1000" b="1" kern="1200" dirty="0">
                <a:solidFill>
                  <a:schemeClr val="tx2"/>
                </a:solidFill>
                <a:effectLst/>
                <a:latin typeface="+mn-lt"/>
                <a:ea typeface="+mn-ea"/>
                <a:cs typeface="+mn-cs"/>
              </a:rPr>
              <a:t> пацієнтів зниження маси тіла становило ≥ 5 %, а у 51 % пацієнтів – ≥ 10 %. </a:t>
            </a:r>
          </a:p>
          <a:p>
            <a:pPr lvl="0"/>
            <a:r>
              <a:rPr lang="uk-UA" sz="1000" b="1" kern="1200" dirty="0">
                <a:solidFill>
                  <a:schemeClr val="tx2"/>
                </a:solidFill>
                <a:effectLst/>
                <a:latin typeface="+mn-lt"/>
                <a:ea typeface="+mn-ea"/>
                <a:cs typeface="+mn-cs"/>
              </a:rPr>
              <a:t>Середня втрата маси тіла у пацієнтів, які застосовували ліраглутид протягом року, становила 11,2 % </a:t>
            </a:r>
            <a:r>
              <a:rPr lang="uk-UA" sz="1000" kern="1200" dirty="0">
                <a:solidFill>
                  <a:schemeClr val="tx2"/>
                </a:solidFill>
                <a:effectLst/>
                <a:latin typeface="+mn-lt"/>
                <a:ea typeface="+mn-ea"/>
                <a:cs typeface="+mn-cs"/>
              </a:rPr>
              <a:t>від їх початкової маси тіла. </a:t>
            </a:r>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2456248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000" kern="1200" dirty="0">
                <a:solidFill>
                  <a:schemeClr val="tx2"/>
                </a:solidFill>
                <a:effectLst/>
                <a:latin typeface="+mn-lt"/>
                <a:ea typeface="+mn-ea"/>
                <a:cs typeface="+mn-cs"/>
              </a:rPr>
              <a:t>Лікування </a:t>
            </a:r>
            <a:r>
              <a:rPr lang="ru-RU" sz="1000" kern="1200" dirty="0" err="1">
                <a:solidFill>
                  <a:schemeClr val="tx2"/>
                </a:solidFill>
                <a:effectLst/>
                <a:latin typeface="+mn-lt"/>
                <a:ea typeface="+mn-ea"/>
                <a:cs typeface="+mn-cs"/>
              </a:rPr>
              <a:t>ліраглутидом</a:t>
            </a:r>
            <a:r>
              <a:rPr lang="ru-RU" sz="1000" kern="1200" dirty="0">
                <a:solidFill>
                  <a:schemeClr val="tx2"/>
                </a:solidFill>
                <a:effectLst/>
                <a:latin typeface="+mn-lt"/>
                <a:ea typeface="+mn-ea"/>
                <a:cs typeface="+mn-cs"/>
              </a:rPr>
              <a:t> </a:t>
            </a:r>
          </a:p>
          <a:p>
            <a:pPr lvl="0"/>
            <a:r>
              <a:rPr lang="ru-RU" sz="1000" kern="1200" dirty="0" err="1">
                <a:solidFill>
                  <a:schemeClr val="tx2"/>
                </a:solidFill>
                <a:effectLst/>
                <a:latin typeface="+mn-lt"/>
                <a:ea typeface="+mn-ea"/>
                <a:cs typeface="+mn-cs"/>
              </a:rPr>
              <a:t>значно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покращило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показники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глікемії</a:t>
            </a:r>
            <a:r>
              <a:rPr lang="ru-RU" sz="1000" kern="1200" dirty="0">
                <a:solidFill>
                  <a:schemeClr val="tx2"/>
                </a:solidFill>
                <a:effectLst/>
                <a:latin typeface="+mn-lt"/>
                <a:ea typeface="+mn-ea"/>
                <a:cs typeface="+mn-cs"/>
              </a:rPr>
              <a:t>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з </a:t>
            </a:r>
            <a:r>
              <a:rPr lang="ru-RU" sz="1000" kern="1200" dirty="0" err="1">
                <a:solidFill>
                  <a:schemeClr val="tx2"/>
                </a:solidFill>
                <a:effectLst/>
                <a:latin typeface="+mn-lt"/>
                <a:ea typeface="+mn-ea"/>
                <a:cs typeface="+mn-cs"/>
              </a:rPr>
              <a:t>нормоглікемією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переддіабетом</a:t>
            </a:r>
            <a:r>
              <a:rPr lang="ru-RU" sz="1000" kern="1200" dirty="0">
                <a:solidFill>
                  <a:schemeClr val="tx2"/>
                </a:solidFill>
                <a:effectLst/>
                <a:latin typeface="+mn-lt"/>
                <a:ea typeface="+mn-ea"/>
                <a:cs typeface="+mn-cs"/>
              </a:rPr>
              <a:t> та </a:t>
            </a:r>
            <a:r>
              <a:rPr lang="ru-RU" sz="1000" kern="1200" dirty="0" err="1">
                <a:solidFill>
                  <a:schemeClr val="tx2"/>
                </a:solidFill>
                <a:effectLst/>
                <a:latin typeface="+mn-lt"/>
                <a:ea typeface="+mn-ea"/>
                <a:cs typeface="+mn-cs"/>
              </a:rPr>
              <a:t>цукровим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діабетом</a:t>
            </a:r>
            <a:r>
              <a:rPr lang="ru-RU" sz="1000" kern="1200" dirty="0">
                <a:solidFill>
                  <a:schemeClr val="tx2"/>
                </a:solidFill>
                <a:effectLst/>
                <a:latin typeface="+mn-lt"/>
                <a:ea typeface="+mn-ea"/>
                <a:cs typeface="+mn-cs"/>
              </a:rPr>
              <a:t> 2 типу.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значно покращило показники систолічного артеріального тиску, і спостерігалось зменшення окружності талії порівняно з плацебо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lvl="0"/>
            <a:r>
              <a:rPr lang="ru-RU" sz="1000" kern="1200" dirty="0">
                <a:solidFill>
                  <a:schemeClr val="tx2"/>
                </a:solidFill>
                <a:effectLst/>
                <a:latin typeface="+mn-lt"/>
                <a:ea typeface="+mn-ea"/>
                <a:cs typeface="+mn-cs"/>
              </a:rPr>
              <a:t>При </a:t>
            </a:r>
            <a:r>
              <a:rPr lang="ru-RU" sz="1000" kern="1200" dirty="0" err="1">
                <a:solidFill>
                  <a:schemeClr val="tx2"/>
                </a:solidFill>
                <a:effectLst/>
                <a:latin typeface="+mn-lt"/>
                <a:ea typeface="+mn-ea"/>
                <a:cs typeface="+mn-cs"/>
              </a:rPr>
              <a:t>застосуванні</a:t>
            </a:r>
            <a:r>
              <a:rPr lang="ru-RU" sz="1000" kern="1200" dirty="0">
                <a:solidFill>
                  <a:schemeClr val="tx2"/>
                </a:solidFill>
                <a:effectLst/>
                <a:latin typeface="+mn-lt"/>
                <a:ea typeface="+mn-ea"/>
                <a:cs typeface="+mn-cs"/>
              </a:rPr>
              <a:t> ліраглутиду </a:t>
            </a:r>
            <a:r>
              <a:rPr lang="ru-RU" sz="1000" kern="1200" dirty="0" err="1">
                <a:solidFill>
                  <a:schemeClr val="tx2"/>
                </a:solidFill>
                <a:effectLst/>
                <a:latin typeface="+mn-lt"/>
                <a:ea typeface="+mn-ea"/>
                <a:cs typeface="+mn-cs"/>
              </a:rPr>
              <a:t>спостерігалось</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значне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зниження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тяжкості</a:t>
            </a:r>
            <a:r>
              <a:rPr lang="ru-RU" sz="1000" kern="1200" dirty="0">
                <a:solidFill>
                  <a:schemeClr val="tx2"/>
                </a:solidFill>
                <a:effectLst/>
                <a:latin typeface="+mn-lt"/>
                <a:ea typeface="+mn-ea"/>
                <a:cs typeface="+mn-cs"/>
              </a:rPr>
              <a:t> обструктивного </a:t>
            </a:r>
            <a:r>
              <a:rPr lang="ru-RU" sz="1000" kern="1200" dirty="0" err="1">
                <a:solidFill>
                  <a:schemeClr val="tx2"/>
                </a:solidFill>
                <a:effectLst/>
                <a:latin typeface="+mn-lt"/>
                <a:ea typeface="+mn-ea"/>
                <a:cs typeface="+mn-cs"/>
              </a:rPr>
              <a:t>апное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під</a:t>
            </a:r>
            <a:r>
              <a:rPr lang="ru-RU" sz="1000" kern="1200" dirty="0">
                <a:solidFill>
                  <a:schemeClr val="tx2"/>
                </a:solidFill>
                <a:effectLst/>
                <a:latin typeface="+mn-lt"/>
                <a:ea typeface="+mn-ea"/>
                <a:cs typeface="+mn-cs"/>
              </a:rPr>
              <a:t> час сну порівняно з плацебо</a:t>
            </a:r>
          </a:p>
        </p:txBody>
      </p:sp>
    </p:spTree>
    <p:extLst>
      <p:ext uri="{BB962C8B-B14F-4D97-AF65-F5344CB8AC3E}">
        <p14:creationId xmlns:p14="http://schemas.microsoft.com/office/powerpoint/2010/main" val="4003130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000" kern="1200" dirty="0">
                <a:solidFill>
                  <a:schemeClr val="tx2"/>
                </a:solidFill>
                <a:effectLst/>
                <a:latin typeface="+mn-lt"/>
                <a:ea typeface="+mn-ea"/>
                <a:cs typeface="+mn-cs"/>
              </a:rPr>
              <a:t>Лікування </a:t>
            </a:r>
            <a:r>
              <a:rPr lang="ru-RU" sz="1000" kern="1200" dirty="0" err="1">
                <a:solidFill>
                  <a:schemeClr val="tx2"/>
                </a:solidFill>
                <a:effectLst/>
                <a:latin typeface="+mn-lt"/>
                <a:ea typeface="+mn-ea"/>
                <a:cs typeface="+mn-cs"/>
              </a:rPr>
              <a:t>ліраглутидом</a:t>
            </a:r>
            <a:r>
              <a:rPr lang="ru-RU" sz="1000" kern="1200" dirty="0">
                <a:solidFill>
                  <a:schemeClr val="tx2"/>
                </a:solidFill>
                <a:effectLst/>
                <a:latin typeface="+mn-lt"/>
                <a:ea typeface="+mn-ea"/>
                <a:cs typeface="+mn-cs"/>
              </a:rPr>
              <a:t> </a:t>
            </a:r>
          </a:p>
          <a:p>
            <a:pPr lvl="0"/>
            <a:r>
              <a:rPr lang="ru-RU" sz="1000" kern="1200" dirty="0" err="1">
                <a:solidFill>
                  <a:schemeClr val="tx2"/>
                </a:solidFill>
                <a:effectLst/>
                <a:latin typeface="+mn-lt"/>
                <a:ea typeface="+mn-ea"/>
                <a:cs typeface="+mn-cs"/>
              </a:rPr>
              <a:t>значно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покращило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показники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глікемії</a:t>
            </a:r>
            <a:r>
              <a:rPr lang="ru-RU" sz="1000" kern="1200" dirty="0">
                <a:solidFill>
                  <a:schemeClr val="tx2"/>
                </a:solidFill>
                <a:effectLst/>
                <a:latin typeface="+mn-lt"/>
                <a:ea typeface="+mn-ea"/>
                <a:cs typeface="+mn-cs"/>
              </a:rPr>
              <a:t>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з </a:t>
            </a:r>
            <a:r>
              <a:rPr lang="ru-RU" sz="1000" kern="1200" dirty="0" err="1">
                <a:solidFill>
                  <a:schemeClr val="tx2"/>
                </a:solidFill>
                <a:effectLst/>
                <a:latin typeface="+mn-lt"/>
                <a:ea typeface="+mn-ea"/>
                <a:cs typeface="+mn-cs"/>
              </a:rPr>
              <a:t>нормоглікемією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переддіабетом</a:t>
            </a:r>
            <a:r>
              <a:rPr lang="ru-RU" sz="1000" kern="1200" dirty="0">
                <a:solidFill>
                  <a:schemeClr val="tx2"/>
                </a:solidFill>
                <a:effectLst/>
                <a:latin typeface="+mn-lt"/>
                <a:ea typeface="+mn-ea"/>
                <a:cs typeface="+mn-cs"/>
              </a:rPr>
              <a:t> та </a:t>
            </a:r>
            <a:r>
              <a:rPr lang="ru-RU" sz="1000" kern="1200" dirty="0" err="1">
                <a:solidFill>
                  <a:schemeClr val="tx2"/>
                </a:solidFill>
                <a:effectLst/>
                <a:latin typeface="+mn-lt"/>
                <a:ea typeface="+mn-ea"/>
                <a:cs typeface="+mn-cs"/>
              </a:rPr>
              <a:t>цукровим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діабетом</a:t>
            </a:r>
            <a:r>
              <a:rPr lang="ru-RU" sz="1000" kern="1200" dirty="0">
                <a:solidFill>
                  <a:schemeClr val="tx2"/>
                </a:solidFill>
                <a:effectLst/>
                <a:latin typeface="+mn-lt"/>
                <a:ea typeface="+mn-ea"/>
                <a:cs typeface="+mn-cs"/>
              </a:rPr>
              <a:t> 2 типу.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значно покращило показники систолічного артеріального тиску, і спостерігалось зменшення окружності талії порівняно з плацебо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lvl="0"/>
            <a:r>
              <a:rPr lang="ru-RU" sz="1000" kern="1200" dirty="0">
                <a:solidFill>
                  <a:schemeClr val="tx2"/>
                </a:solidFill>
                <a:effectLst/>
                <a:latin typeface="+mn-lt"/>
                <a:ea typeface="+mn-ea"/>
                <a:cs typeface="+mn-cs"/>
              </a:rPr>
              <a:t>При </a:t>
            </a:r>
            <a:r>
              <a:rPr lang="ru-RU" sz="1000" kern="1200" dirty="0" err="1">
                <a:solidFill>
                  <a:schemeClr val="tx2"/>
                </a:solidFill>
                <a:effectLst/>
                <a:latin typeface="+mn-lt"/>
                <a:ea typeface="+mn-ea"/>
                <a:cs typeface="+mn-cs"/>
              </a:rPr>
              <a:t>застосуванні</a:t>
            </a:r>
            <a:r>
              <a:rPr lang="ru-RU" sz="1000" kern="1200" dirty="0">
                <a:solidFill>
                  <a:schemeClr val="tx2"/>
                </a:solidFill>
                <a:effectLst/>
                <a:latin typeface="+mn-lt"/>
                <a:ea typeface="+mn-ea"/>
                <a:cs typeface="+mn-cs"/>
              </a:rPr>
              <a:t> ліраглутиду </a:t>
            </a:r>
            <a:r>
              <a:rPr lang="ru-RU" sz="1000" kern="1200" dirty="0" err="1">
                <a:solidFill>
                  <a:schemeClr val="tx2"/>
                </a:solidFill>
                <a:effectLst/>
                <a:latin typeface="+mn-lt"/>
                <a:ea typeface="+mn-ea"/>
                <a:cs typeface="+mn-cs"/>
              </a:rPr>
              <a:t>спостерігалось</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значне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зниження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тяжкості</a:t>
            </a:r>
            <a:r>
              <a:rPr lang="ru-RU" sz="1000" kern="1200" dirty="0">
                <a:solidFill>
                  <a:schemeClr val="tx2"/>
                </a:solidFill>
                <a:effectLst/>
                <a:latin typeface="+mn-lt"/>
                <a:ea typeface="+mn-ea"/>
                <a:cs typeface="+mn-cs"/>
              </a:rPr>
              <a:t> обструктивного </a:t>
            </a:r>
            <a:r>
              <a:rPr lang="ru-RU" sz="1000" kern="1200" dirty="0" err="1">
                <a:solidFill>
                  <a:schemeClr val="tx2"/>
                </a:solidFill>
                <a:effectLst/>
                <a:latin typeface="+mn-lt"/>
                <a:ea typeface="+mn-ea"/>
                <a:cs typeface="+mn-cs"/>
              </a:rPr>
              <a:t>апное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під</a:t>
            </a:r>
            <a:r>
              <a:rPr lang="ru-RU" sz="1000" kern="1200" dirty="0">
                <a:solidFill>
                  <a:schemeClr val="tx2"/>
                </a:solidFill>
                <a:effectLst/>
                <a:latin typeface="+mn-lt"/>
                <a:ea typeface="+mn-ea"/>
                <a:cs typeface="+mn-cs"/>
              </a:rPr>
              <a:t> час сну порівняно з плацебо</a:t>
            </a:r>
          </a:p>
        </p:txBody>
      </p:sp>
    </p:spTree>
    <p:extLst>
      <p:ext uri="{BB962C8B-B14F-4D97-AF65-F5344CB8AC3E}">
        <p14:creationId xmlns:p14="http://schemas.microsoft.com/office/powerpoint/2010/main" val="2168647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000" kern="1200" dirty="0">
                <a:solidFill>
                  <a:schemeClr val="tx2"/>
                </a:solidFill>
                <a:effectLst/>
                <a:latin typeface="+mn-lt"/>
                <a:ea typeface="+mn-ea"/>
                <a:cs typeface="+mn-cs"/>
              </a:rPr>
              <a:t>Лікування </a:t>
            </a:r>
            <a:r>
              <a:rPr lang="ru-RU" sz="1000" kern="1200" dirty="0" err="1">
                <a:solidFill>
                  <a:schemeClr val="tx2"/>
                </a:solidFill>
                <a:effectLst/>
                <a:latin typeface="+mn-lt"/>
                <a:ea typeface="+mn-ea"/>
                <a:cs typeface="+mn-cs"/>
              </a:rPr>
              <a:t>ліраглутидом</a:t>
            </a:r>
            <a:r>
              <a:rPr lang="ru-RU" sz="1000" kern="1200" dirty="0">
                <a:solidFill>
                  <a:schemeClr val="tx2"/>
                </a:solidFill>
                <a:effectLst/>
                <a:latin typeface="+mn-lt"/>
                <a:ea typeface="+mn-ea"/>
                <a:cs typeface="+mn-cs"/>
              </a:rPr>
              <a:t> </a:t>
            </a:r>
          </a:p>
          <a:p>
            <a:pPr lvl="0"/>
            <a:r>
              <a:rPr lang="ru-RU" sz="1000" kern="1200" dirty="0" err="1">
                <a:solidFill>
                  <a:schemeClr val="tx2"/>
                </a:solidFill>
                <a:effectLst/>
                <a:latin typeface="+mn-lt"/>
                <a:ea typeface="+mn-ea"/>
                <a:cs typeface="+mn-cs"/>
              </a:rPr>
              <a:t>значно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покращило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показники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глікемії</a:t>
            </a:r>
            <a:r>
              <a:rPr lang="ru-RU" sz="1000" kern="1200" dirty="0">
                <a:solidFill>
                  <a:schemeClr val="tx2"/>
                </a:solidFill>
                <a:effectLst/>
                <a:latin typeface="+mn-lt"/>
                <a:ea typeface="+mn-ea"/>
                <a:cs typeface="+mn-cs"/>
              </a:rPr>
              <a:t>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з </a:t>
            </a:r>
            <a:r>
              <a:rPr lang="ru-RU" sz="1000" kern="1200" dirty="0" err="1">
                <a:solidFill>
                  <a:schemeClr val="tx2"/>
                </a:solidFill>
                <a:effectLst/>
                <a:latin typeface="+mn-lt"/>
                <a:ea typeface="+mn-ea"/>
                <a:cs typeface="+mn-cs"/>
              </a:rPr>
              <a:t>нормоглікемією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переддіабетом</a:t>
            </a:r>
            <a:r>
              <a:rPr lang="ru-RU" sz="1000" kern="1200" dirty="0">
                <a:solidFill>
                  <a:schemeClr val="tx2"/>
                </a:solidFill>
                <a:effectLst/>
                <a:latin typeface="+mn-lt"/>
                <a:ea typeface="+mn-ea"/>
                <a:cs typeface="+mn-cs"/>
              </a:rPr>
              <a:t> та </a:t>
            </a:r>
            <a:r>
              <a:rPr lang="ru-RU" sz="1000" kern="1200" dirty="0" err="1">
                <a:solidFill>
                  <a:schemeClr val="tx2"/>
                </a:solidFill>
                <a:effectLst/>
                <a:latin typeface="+mn-lt"/>
                <a:ea typeface="+mn-ea"/>
                <a:cs typeface="+mn-cs"/>
              </a:rPr>
              <a:t>цукровим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діабетом</a:t>
            </a:r>
            <a:r>
              <a:rPr lang="ru-RU" sz="1000" kern="1200" dirty="0">
                <a:solidFill>
                  <a:schemeClr val="tx2"/>
                </a:solidFill>
                <a:effectLst/>
                <a:latin typeface="+mn-lt"/>
                <a:ea typeface="+mn-ea"/>
                <a:cs typeface="+mn-cs"/>
              </a:rPr>
              <a:t> 2 типу.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значно покращило показники систолічного артеріального тиску, і спостерігалось зменшення окружності талії порівняно з плацебо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lvl="0"/>
            <a:r>
              <a:rPr lang="ru-RU" sz="1000" kern="1200" dirty="0">
                <a:solidFill>
                  <a:schemeClr val="tx2"/>
                </a:solidFill>
                <a:effectLst/>
                <a:latin typeface="+mn-lt"/>
                <a:ea typeface="+mn-ea"/>
                <a:cs typeface="+mn-cs"/>
              </a:rPr>
              <a:t>При </a:t>
            </a:r>
            <a:r>
              <a:rPr lang="ru-RU" sz="1000" kern="1200" dirty="0" err="1">
                <a:solidFill>
                  <a:schemeClr val="tx2"/>
                </a:solidFill>
                <a:effectLst/>
                <a:latin typeface="+mn-lt"/>
                <a:ea typeface="+mn-ea"/>
                <a:cs typeface="+mn-cs"/>
              </a:rPr>
              <a:t>застосуванні</a:t>
            </a:r>
            <a:r>
              <a:rPr lang="ru-RU" sz="1000" kern="1200" dirty="0">
                <a:solidFill>
                  <a:schemeClr val="tx2"/>
                </a:solidFill>
                <a:effectLst/>
                <a:latin typeface="+mn-lt"/>
                <a:ea typeface="+mn-ea"/>
                <a:cs typeface="+mn-cs"/>
              </a:rPr>
              <a:t> ліраглутиду </a:t>
            </a:r>
            <a:r>
              <a:rPr lang="ru-RU" sz="1000" kern="1200" dirty="0" err="1">
                <a:solidFill>
                  <a:schemeClr val="tx2"/>
                </a:solidFill>
                <a:effectLst/>
                <a:latin typeface="+mn-lt"/>
                <a:ea typeface="+mn-ea"/>
                <a:cs typeface="+mn-cs"/>
              </a:rPr>
              <a:t>спостерігалось</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значне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зниження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тяжкості</a:t>
            </a:r>
            <a:r>
              <a:rPr lang="ru-RU" sz="1000" kern="1200" dirty="0">
                <a:solidFill>
                  <a:schemeClr val="tx2"/>
                </a:solidFill>
                <a:effectLst/>
                <a:latin typeface="+mn-lt"/>
                <a:ea typeface="+mn-ea"/>
                <a:cs typeface="+mn-cs"/>
              </a:rPr>
              <a:t> обструктивного </a:t>
            </a:r>
            <a:r>
              <a:rPr lang="ru-RU" sz="1000" kern="1200" dirty="0" err="1">
                <a:solidFill>
                  <a:schemeClr val="tx2"/>
                </a:solidFill>
                <a:effectLst/>
                <a:latin typeface="+mn-lt"/>
                <a:ea typeface="+mn-ea"/>
                <a:cs typeface="+mn-cs"/>
              </a:rPr>
              <a:t>апное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під</a:t>
            </a:r>
            <a:r>
              <a:rPr lang="ru-RU" sz="1000" kern="1200" dirty="0">
                <a:solidFill>
                  <a:schemeClr val="tx2"/>
                </a:solidFill>
                <a:effectLst/>
                <a:latin typeface="+mn-lt"/>
                <a:ea typeface="+mn-ea"/>
                <a:cs typeface="+mn-cs"/>
              </a:rPr>
              <a:t> час сну порівняно з плацебо</a:t>
            </a:r>
          </a:p>
        </p:txBody>
      </p:sp>
    </p:spTree>
    <p:extLst>
      <p:ext uri="{BB962C8B-B14F-4D97-AF65-F5344CB8AC3E}">
        <p14:creationId xmlns:p14="http://schemas.microsoft.com/office/powerpoint/2010/main" val="2111044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000" kern="1200" dirty="0">
                <a:solidFill>
                  <a:schemeClr val="tx2"/>
                </a:solidFill>
                <a:effectLst/>
                <a:latin typeface="+mn-lt"/>
                <a:ea typeface="+mn-ea"/>
                <a:cs typeface="+mn-cs"/>
              </a:rPr>
              <a:t>Лікування </a:t>
            </a:r>
            <a:r>
              <a:rPr lang="ru-RU" sz="1000" kern="1200" dirty="0" err="1">
                <a:solidFill>
                  <a:schemeClr val="tx2"/>
                </a:solidFill>
                <a:effectLst/>
                <a:latin typeface="+mn-lt"/>
                <a:ea typeface="+mn-ea"/>
                <a:cs typeface="+mn-cs"/>
              </a:rPr>
              <a:t>ліраглутидом</a:t>
            </a:r>
            <a:r>
              <a:rPr lang="ru-RU" sz="1000" kern="1200" dirty="0">
                <a:solidFill>
                  <a:schemeClr val="tx2"/>
                </a:solidFill>
                <a:effectLst/>
                <a:latin typeface="+mn-lt"/>
                <a:ea typeface="+mn-ea"/>
                <a:cs typeface="+mn-cs"/>
              </a:rPr>
              <a:t> </a:t>
            </a:r>
          </a:p>
          <a:p>
            <a:pPr lvl="0"/>
            <a:r>
              <a:rPr lang="ru-RU" sz="1000" kern="1200" dirty="0" err="1">
                <a:solidFill>
                  <a:schemeClr val="tx2"/>
                </a:solidFill>
                <a:effectLst/>
                <a:latin typeface="+mn-lt"/>
                <a:ea typeface="+mn-ea"/>
                <a:cs typeface="+mn-cs"/>
              </a:rPr>
              <a:t>значно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покращило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показники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глікемії</a:t>
            </a:r>
            <a:r>
              <a:rPr lang="ru-RU" sz="1000" kern="1200" dirty="0">
                <a:solidFill>
                  <a:schemeClr val="tx2"/>
                </a:solidFill>
                <a:effectLst/>
                <a:latin typeface="+mn-lt"/>
                <a:ea typeface="+mn-ea"/>
                <a:cs typeface="+mn-cs"/>
              </a:rPr>
              <a:t>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з </a:t>
            </a:r>
            <a:r>
              <a:rPr lang="ru-RU" sz="1000" kern="1200" dirty="0" err="1">
                <a:solidFill>
                  <a:schemeClr val="tx2"/>
                </a:solidFill>
                <a:effectLst/>
                <a:latin typeface="+mn-lt"/>
                <a:ea typeface="+mn-ea"/>
                <a:cs typeface="+mn-cs"/>
              </a:rPr>
              <a:t>нормоглікемією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переддіабетом</a:t>
            </a:r>
            <a:r>
              <a:rPr lang="ru-RU" sz="1000" kern="1200" dirty="0">
                <a:solidFill>
                  <a:schemeClr val="tx2"/>
                </a:solidFill>
                <a:effectLst/>
                <a:latin typeface="+mn-lt"/>
                <a:ea typeface="+mn-ea"/>
                <a:cs typeface="+mn-cs"/>
              </a:rPr>
              <a:t> та </a:t>
            </a:r>
            <a:r>
              <a:rPr lang="ru-RU" sz="1000" kern="1200" dirty="0" err="1">
                <a:solidFill>
                  <a:schemeClr val="tx2"/>
                </a:solidFill>
                <a:effectLst/>
                <a:latin typeface="+mn-lt"/>
                <a:ea typeface="+mn-ea"/>
                <a:cs typeface="+mn-cs"/>
              </a:rPr>
              <a:t>цукровим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діабетом</a:t>
            </a:r>
            <a:r>
              <a:rPr lang="ru-RU" sz="1000" kern="1200" dirty="0">
                <a:solidFill>
                  <a:schemeClr val="tx2"/>
                </a:solidFill>
                <a:effectLst/>
                <a:latin typeface="+mn-lt"/>
                <a:ea typeface="+mn-ea"/>
                <a:cs typeface="+mn-cs"/>
              </a:rPr>
              <a:t> 2 типу.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значно покращило показники систолічного артеріального тиску, і спостерігалось зменшення окружності талії порівняно з плацебо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lvl="0"/>
            <a:r>
              <a:rPr lang="ru-RU" sz="1000" kern="1200" dirty="0">
                <a:solidFill>
                  <a:schemeClr val="tx2"/>
                </a:solidFill>
                <a:effectLst/>
                <a:latin typeface="+mn-lt"/>
                <a:ea typeface="+mn-ea"/>
                <a:cs typeface="+mn-cs"/>
              </a:rPr>
              <a:t>При </a:t>
            </a:r>
            <a:r>
              <a:rPr lang="ru-RU" sz="1000" kern="1200" dirty="0" err="1">
                <a:solidFill>
                  <a:schemeClr val="tx2"/>
                </a:solidFill>
                <a:effectLst/>
                <a:latin typeface="+mn-lt"/>
                <a:ea typeface="+mn-ea"/>
                <a:cs typeface="+mn-cs"/>
              </a:rPr>
              <a:t>застосуванні</a:t>
            </a:r>
            <a:r>
              <a:rPr lang="ru-RU" sz="1000" kern="1200" dirty="0">
                <a:solidFill>
                  <a:schemeClr val="tx2"/>
                </a:solidFill>
                <a:effectLst/>
                <a:latin typeface="+mn-lt"/>
                <a:ea typeface="+mn-ea"/>
                <a:cs typeface="+mn-cs"/>
              </a:rPr>
              <a:t> ліраглутиду </a:t>
            </a:r>
            <a:r>
              <a:rPr lang="ru-RU" sz="1000" kern="1200" dirty="0" err="1">
                <a:solidFill>
                  <a:schemeClr val="tx2"/>
                </a:solidFill>
                <a:effectLst/>
                <a:latin typeface="+mn-lt"/>
                <a:ea typeface="+mn-ea"/>
                <a:cs typeface="+mn-cs"/>
              </a:rPr>
              <a:t>спостерігалось</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значне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зниження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тяжкості</a:t>
            </a:r>
            <a:r>
              <a:rPr lang="ru-RU" sz="1000" kern="1200" dirty="0">
                <a:solidFill>
                  <a:schemeClr val="tx2"/>
                </a:solidFill>
                <a:effectLst/>
                <a:latin typeface="+mn-lt"/>
                <a:ea typeface="+mn-ea"/>
                <a:cs typeface="+mn-cs"/>
              </a:rPr>
              <a:t> обструктивного </a:t>
            </a:r>
            <a:r>
              <a:rPr lang="ru-RU" sz="1000" kern="1200" dirty="0" err="1">
                <a:solidFill>
                  <a:schemeClr val="tx2"/>
                </a:solidFill>
                <a:effectLst/>
                <a:latin typeface="+mn-lt"/>
                <a:ea typeface="+mn-ea"/>
                <a:cs typeface="+mn-cs"/>
              </a:rPr>
              <a:t>апное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під</a:t>
            </a:r>
            <a:r>
              <a:rPr lang="ru-RU" sz="1000" kern="1200" dirty="0">
                <a:solidFill>
                  <a:schemeClr val="tx2"/>
                </a:solidFill>
                <a:effectLst/>
                <a:latin typeface="+mn-lt"/>
                <a:ea typeface="+mn-ea"/>
                <a:cs typeface="+mn-cs"/>
              </a:rPr>
              <a:t> час сну порівняно з плацебо</a:t>
            </a:r>
          </a:p>
        </p:txBody>
      </p:sp>
    </p:spTree>
    <p:extLst>
      <p:ext uri="{BB962C8B-B14F-4D97-AF65-F5344CB8AC3E}">
        <p14:creationId xmlns:p14="http://schemas.microsoft.com/office/powerpoint/2010/main" val="6906632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uk-UA" sz="1800" dirty="0">
                <a:effectLst/>
                <a:latin typeface="Times New Roman" panose="02020603050405020304" pitchFamily="18" charset="0"/>
                <a:ea typeface="SimSun" panose="02010600030101010101" pitchFamily="2" charset="-122"/>
                <a:cs typeface="Arial" panose="020B0604020202020204" pitchFamily="34" charset="0"/>
              </a:rPr>
              <a:t>Лікування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ліраглутидом</a:t>
            </a:r>
            <a:r>
              <a:rPr lang="uk-UA" sz="1800" dirty="0">
                <a:effectLst/>
                <a:latin typeface="Times New Roman" panose="02020603050405020304" pitchFamily="18" charset="0"/>
                <a:ea typeface="SimSun" panose="02010600030101010101" pitchFamily="2" charset="-122"/>
                <a:cs typeface="Arial" panose="020B0604020202020204" pitchFamily="34" charset="0"/>
              </a:rPr>
              <a:t> значно покращило показники систолічного артеріального тиску (САТ) та окружності талії порівняно з плацебо. У дослідженні 1, порівнюючи з початковим рівнем САТ 123,00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групі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ліраглутиду</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123,3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групі плацебо, на 56-му тижні спостерігалося зниження САТ в середньому на 4,3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на 1,5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-2,8 [95 % ДІ -3,6; -2,1], р&lt;0,0001). Початкове значення діастолічного артеріального тиску (ДАТ) становило 78,7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78,9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56-му тижні спостерігалося зниження ДАТ на -2,7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1,8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-0,9 [95 % ДІ -1,4; -0,4], р&lt;0,05). Початкове значення окружності талії становило 115,0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114,5 см у пацієнтів, які застосовували плацебо; на 56-му тижні спостерігалося зменшення окружності талії на -8,2 см та на -4,0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-4,2 [95 % ДІ -4,7; -3,7], р&lt;0,0001). У дослідженні 1 початкове значення САТ становило 124,8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125,0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160-му тижні спостерігалося зниження САТ в середньому на -3,2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на -0,4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-2,8 [95 % ДІ -3,8; -1,8], р&lt;0,0001). Початкове значення ДАТ становило 79,4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79,8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160-му тижні спостерігалось зниження ДАТ в середньому на 2,4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-1,7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-0,6 [95 % ДІ -1,3; -0,1]). Початкове значення окружності талії становило 116,6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116,7 см у пацієнтів, які застосовували плацебо; на 160-му тижні спостерігалось зменшення окружності талії в середньому на 6,9 см та на 3,4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-3,5 [95 % ДІ -4,2; -2,8], р&lt;0,0001). </a:t>
            </a:r>
            <a:endParaRPr lang="ru-RU"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5781240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6999B-9BEB-98CE-CBED-A7CF4D84F2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21E64-77E1-61B9-C322-3FAB67DCA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E79B94-3C6B-1ED4-1825-EC36AF626181}"/>
              </a:ext>
            </a:extLst>
          </p:cNvPr>
          <p:cNvSpPr>
            <a:spLocks noGrp="1"/>
          </p:cNvSpPr>
          <p:nvPr>
            <p:ph type="body" idx="1"/>
          </p:nvPr>
        </p:nvSpPr>
        <p:spPr/>
        <p:txBody>
          <a:bodyPr/>
          <a:lstStyle/>
          <a:p>
            <a:pPr lvl="0"/>
            <a:r>
              <a:rPr lang="uk-UA" sz="1800" dirty="0">
                <a:effectLst/>
                <a:latin typeface="Times New Roman" panose="02020603050405020304" pitchFamily="18" charset="0"/>
                <a:ea typeface="SimSun" panose="02010600030101010101" pitchFamily="2" charset="-122"/>
                <a:cs typeface="Arial" panose="020B0604020202020204" pitchFamily="34" charset="0"/>
              </a:rPr>
              <a:t>Лікування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ліраглутидом</a:t>
            </a:r>
            <a:r>
              <a:rPr lang="uk-UA" sz="1800" dirty="0">
                <a:effectLst/>
                <a:latin typeface="Times New Roman" panose="02020603050405020304" pitchFamily="18" charset="0"/>
                <a:ea typeface="SimSun" panose="02010600030101010101" pitchFamily="2" charset="-122"/>
                <a:cs typeface="Arial" panose="020B0604020202020204" pitchFamily="34" charset="0"/>
              </a:rPr>
              <a:t> значно покращило показники систолічного артеріального тиску (САТ) та окружності талії порівняно з плацебо. У дослідженні 1, порівнюючи з початковим рівнем САТ 123,00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групі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ліраглутиду</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123,3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групі плацебо, на 56-му тижні спостерігалося зниження САТ в середньому на 4,3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на 1,5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-2,8 [95 % ДІ -3,6; -2,1], р&lt;0,0001). Початкове значення діастолічного артеріального тиску (ДАТ) становило 78,7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78,9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56-му тижні спостерігалося зниження ДАТ на -2,7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1,8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-0,9 [95 % ДІ -1,4; -0,4], р&lt;0,05). Початкове значення окружності талії становило 115,0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114,5 см у пацієнтів, які застосовували плацебо; на 56-му тижні спостерігалося зменшення окружності талії на -8,2 см та на -4,0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-4,2 [95 % ДІ -4,7; -3,7], р&lt;0,0001). У дослідженні 1 початкове значення САТ становило 124,8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125,0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160-му тижні спостерігалося зниження САТ в середньому на -3,2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на -0,4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-2,8 [95 % ДІ -3,8; -1,8], р&lt;0,0001). Початкове значення ДАТ становило 79,4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79,8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160-му тижні спостерігалось зниження ДАТ в середньому на 2,4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-1,7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-0,6 [95 % ДІ -1,3; -0,1]). Початкове значення окружності талії становило 116,6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116,7 см у пацієнтів, які застосовували плацебо; на 160-му тижні спостерігалось зменшення окружності талії в середньому на 6,9 см та на 3,4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-3,5 [95 % ДІ -4,2; -2,8], р&lt;0,0001). </a:t>
            </a:r>
            <a:endParaRPr lang="ru-RU"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496178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uk-UA" sz="1800" dirty="0">
                <a:effectLst/>
                <a:latin typeface="Times New Roman" panose="02020603050405020304" pitchFamily="18" charset="0"/>
                <a:ea typeface="SimSun" panose="02010600030101010101" pitchFamily="2" charset="-122"/>
                <a:cs typeface="Arial" panose="020B0604020202020204" pitchFamily="34" charset="0"/>
              </a:rPr>
              <a:t>Лікування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ліраглутидом</a:t>
            </a:r>
            <a:r>
              <a:rPr lang="uk-UA" sz="1800" dirty="0">
                <a:effectLst/>
                <a:latin typeface="Times New Roman" panose="02020603050405020304" pitchFamily="18" charset="0"/>
                <a:ea typeface="SimSun" panose="02010600030101010101" pitchFamily="2" charset="-122"/>
                <a:cs typeface="Arial" panose="020B0604020202020204" pitchFamily="34" charset="0"/>
              </a:rPr>
              <a:t> значно покращило показники систолічного артеріального тиску (САТ) та окружності талії порівняно з плацебо. У дослідженні 1, порівнюючи з початковим рівнем САТ 123,00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групі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ліраглутиду</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123,3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групі плацебо, на 56-му тижні спостерігалося зниження САТ в середньому на 4,3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на 1,5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-2,8 [95 % ДІ -3,6; -2,1], р&lt;0,0001). Початкове значення діастолічного артеріального тиску (ДАТ) становило 78,7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78,9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56-му тижні спостерігалося зниження ДАТ на -2,7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1,8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-0,9 [95 % ДІ -1,4; -0,4], р&lt;0,05). Початкове значення окружності талії становило 115,0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114,5 см у пацієнтів, які застосовували плацебо; на 56-му тижні спостерігалося зменшення окружності талії на -8,2 см та на -4,0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-4,2 [95 % ДІ -4,7; -3,7], р&lt;0,0001). У дослідженні 1 початкове значення САТ становило 124,8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125,0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160-му тижні спостерігалося зниження САТ в середньому на -3,2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на -0,4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-2,8 [95 % ДІ -3,8; -1,8], р&lt;0,0001). Початкове значення ДАТ становило 79,4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79,8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160-му тижні спостерігалось зниження ДАТ в середньому на 2,4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-1,7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-0,6 [95 % ДІ -1,3; -0,1]). Початкове значення окружності талії становило 116,6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116,7 см у пацієнтів, які застосовували плацебо; на 160-му тижні спостерігалось зменшення окружності талії в середньому на 6,9 см та на 3,4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-3,5 [95 % ДІ -4,2; -2,8], р&lt;0,0001). </a:t>
            </a:r>
            <a:endParaRPr lang="ru-RU"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41259593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uk-UA" sz="1800" dirty="0">
                <a:effectLst/>
                <a:latin typeface="Times New Roman" panose="02020603050405020304" pitchFamily="18" charset="0"/>
                <a:ea typeface="SimSun" panose="02010600030101010101" pitchFamily="2" charset="-122"/>
                <a:cs typeface="Arial" panose="020B0604020202020204" pitchFamily="34" charset="0"/>
              </a:rPr>
              <a:t>Лікування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ліраглутидом</a:t>
            </a:r>
            <a:r>
              <a:rPr lang="uk-UA" sz="1800" dirty="0">
                <a:effectLst/>
                <a:latin typeface="Times New Roman" panose="02020603050405020304" pitchFamily="18" charset="0"/>
                <a:ea typeface="SimSun" panose="02010600030101010101" pitchFamily="2" charset="-122"/>
                <a:cs typeface="Arial" panose="020B0604020202020204" pitchFamily="34" charset="0"/>
              </a:rPr>
              <a:t> значно покращило показники систолічного артеріального тиску (САТ) та окружності талії порівняно з плацебо. У дослідженні 1, порівнюючи з початковим рівнем САТ 123,00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групі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ліраглутиду</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123,3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групі плацебо, на 56-му тижні спостерігалося зниження САТ в середньому на 4,3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на 1,5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-2,8 [95 % ДІ -3,6; -2,1], р&lt;0,0001). Початкове значення діастолічного артеріального тиску (ДАТ) становило 78,7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78,9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56-му тижні спостерігалося зниження ДАТ на -2,7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1,8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-0,9 [95 % ДІ -1,4; -0,4], р&lt;0,05). Початкове значення окружності талії становило 115,0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114,5 см у пацієнтів, які застосовували плацебо; на 56-му тижні спостерігалося зменшення окружності талії на -8,2 см та на -4,0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-4,2 [95 % ДІ -4,7; -3,7], р&lt;0,0001). У дослідженні 1 початкове значення САТ становило 124,8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125,0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160-му тижні спостерігалося зниження САТ в середньому на -3,2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на -0,4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-2,8 [95 % ДІ -3,8; -1,8], р&lt;0,0001). Початкове значення ДАТ становило 79,4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79,8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плацебо; на 160-му тижні спостерігалось зниження ДАТ в середньому на 2,4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та -1,7 мм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рт</a:t>
            </a:r>
            <a:r>
              <a:rPr lang="uk-UA" sz="1800" dirty="0">
                <a:effectLst/>
                <a:latin typeface="Times New Roman" panose="02020603050405020304" pitchFamily="18" charset="0"/>
                <a:ea typeface="SimSun" panose="02010600030101010101" pitchFamily="2" charset="-122"/>
                <a:cs typeface="Arial" panose="020B0604020202020204" pitchFamily="34" charset="0"/>
              </a:rPr>
              <a:t>. ст.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-0,6 [95 % ДІ -1,3; -0,1]). Початкове значення окружності талії становило 116,6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116,7 см у пацієнтів, які застосовували плацебо; на 160-му тижні спостерігалось зменшення окружності талії в середньому на 6,9 см та на 3,4 см у пацієнтів, які застосовували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відповідно (РРЛ: -3,5 [95 % ДІ -4,2; -2,8], р&lt;0,0001). </a:t>
            </a:r>
            <a:endParaRPr lang="ru-RU"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270575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Застосування препарату необхідно почати з перевірки шприц-ручки, щоб бути впевненим, що вона містить саме лікарський засіб Саксенда®, 6 мг/мл. Подивимося рисунки на наступному слайді, щоб дізнатися про різні частини шприц-ручки та голки.</a:t>
            </a:r>
            <a:endParaRPr lang="en-GB" dirty="0"/>
          </a:p>
        </p:txBody>
      </p:sp>
    </p:spTree>
    <p:extLst>
      <p:ext uri="{BB962C8B-B14F-4D97-AF65-F5344CB8AC3E}">
        <p14:creationId xmlns:p14="http://schemas.microsoft.com/office/powerpoint/2010/main" val="18304954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000" kern="1200" dirty="0">
                <a:solidFill>
                  <a:schemeClr val="tx2"/>
                </a:solidFill>
                <a:effectLst/>
                <a:latin typeface="+mn-lt"/>
                <a:ea typeface="+mn-ea"/>
                <a:cs typeface="+mn-cs"/>
              </a:rPr>
              <a:t>Лікування </a:t>
            </a:r>
            <a:r>
              <a:rPr lang="ru-RU" sz="1000" kern="1200" dirty="0" err="1">
                <a:solidFill>
                  <a:schemeClr val="tx2"/>
                </a:solidFill>
                <a:effectLst/>
                <a:latin typeface="+mn-lt"/>
                <a:ea typeface="+mn-ea"/>
                <a:cs typeface="+mn-cs"/>
              </a:rPr>
              <a:t>ліраглутидом</a:t>
            </a:r>
            <a:r>
              <a:rPr lang="ru-RU" sz="1000" kern="1200" dirty="0">
                <a:solidFill>
                  <a:schemeClr val="tx2"/>
                </a:solidFill>
                <a:effectLst/>
                <a:latin typeface="+mn-lt"/>
                <a:ea typeface="+mn-ea"/>
                <a:cs typeface="+mn-cs"/>
              </a:rPr>
              <a:t> </a:t>
            </a:r>
          </a:p>
          <a:p>
            <a:pPr lvl="0"/>
            <a:r>
              <a:rPr lang="ru-RU" sz="1000" kern="1200" dirty="0" err="1">
                <a:solidFill>
                  <a:schemeClr val="tx2"/>
                </a:solidFill>
                <a:effectLst/>
                <a:latin typeface="+mn-lt"/>
                <a:ea typeface="+mn-ea"/>
                <a:cs typeface="+mn-cs"/>
              </a:rPr>
              <a:t>значно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покращило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показники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глікемії</a:t>
            </a:r>
            <a:r>
              <a:rPr lang="ru-RU" sz="1000" kern="1200" dirty="0">
                <a:solidFill>
                  <a:schemeClr val="tx2"/>
                </a:solidFill>
                <a:effectLst/>
                <a:latin typeface="+mn-lt"/>
                <a:ea typeface="+mn-ea"/>
                <a:cs typeface="+mn-cs"/>
              </a:rPr>
              <a:t>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з </a:t>
            </a:r>
            <a:r>
              <a:rPr lang="ru-RU" sz="1000" kern="1200" dirty="0" err="1">
                <a:solidFill>
                  <a:schemeClr val="tx2"/>
                </a:solidFill>
                <a:effectLst/>
                <a:latin typeface="+mn-lt"/>
                <a:ea typeface="+mn-ea"/>
                <a:cs typeface="+mn-cs"/>
              </a:rPr>
              <a:t>нормоглікемією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переддіабетом</a:t>
            </a:r>
            <a:r>
              <a:rPr lang="ru-RU" sz="1000" kern="1200" dirty="0">
                <a:solidFill>
                  <a:schemeClr val="tx2"/>
                </a:solidFill>
                <a:effectLst/>
                <a:latin typeface="+mn-lt"/>
                <a:ea typeface="+mn-ea"/>
                <a:cs typeface="+mn-cs"/>
              </a:rPr>
              <a:t> та </a:t>
            </a:r>
            <a:r>
              <a:rPr lang="ru-RU" sz="1000" kern="1200" dirty="0" err="1">
                <a:solidFill>
                  <a:schemeClr val="tx2"/>
                </a:solidFill>
                <a:effectLst/>
                <a:latin typeface="+mn-lt"/>
                <a:ea typeface="+mn-ea"/>
                <a:cs typeface="+mn-cs"/>
              </a:rPr>
              <a:t>цукровим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діабетом</a:t>
            </a:r>
            <a:r>
              <a:rPr lang="ru-RU" sz="1000" kern="1200" dirty="0">
                <a:solidFill>
                  <a:schemeClr val="tx2"/>
                </a:solidFill>
                <a:effectLst/>
                <a:latin typeface="+mn-lt"/>
                <a:ea typeface="+mn-ea"/>
                <a:cs typeface="+mn-cs"/>
              </a:rPr>
              <a:t> 2 типу.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kern="1200" dirty="0">
                <a:solidFill>
                  <a:schemeClr val="tx2"/>
                </a:solidFill>
                <a:effectLst/>
                <a:latin typeface="+mn-lt"/>
                <a:ea typeface="+mn-ea"/>
                <a:cs typeface="+mn-cs"/>
              </a:rPr>
              <a:t>значно покращило показники систолічного артеріального тиску, і спостерігалось зменшення окружності талії порівняно з плацебо </a:t>
            </a:r>
            <a:r>
              <a:rPr lang="ru-RU" sz="1000" b="1" kern="1200" dirty="0">
                <a:solidFill>
                  <a:schemeClr val="tx2"/>
                </a:solidFill>
                <a:effectLst/>
                <a:latin typeface="+mn-lt"/>
                <a:ea typeface="+mn-ea"/>
                <a:cs typeface="+mn-cs"/>
              </a:rPr>
              <a:t>(</a:t>
            </a:r>
            <a:r>
              <a:rPr lang="ru-RU" sz="1000" b="1" kern="1200" dirty="0" err="1">
                <a:solidFill>
                  <a:schemeClr val="tx2"/>
                </a:solidFill>
                <a:effectLst/>
                <a:latin typeface="+mn-lt"/>
                <a:ea typeface="+mn-ea"/>
                <a:cs typeface="+mn-cs"/>
              </a:rPr>
              <a:t>клік</a:t>
            </a:r>
            <a:r>
              <a:rPr lang="ru-RU" sz="1000" b="1" kern="1200" dirty="0">
                <a:solidFill>
                  <a:schemeClr val="tx2"/>
                </a:solidFill>
                <a:effectLst/>
                <a:latin typeface="+mn-lt"/>
                <a:ea typeface="+mn-ea"/>
                <a:cs typeface="+mn-cs"/>
              </a:rPr>
              <a:t>)</a:t>
            </a:r>
          </a:p>
          <a:p>
            <a:pPr lvl="0"/>
            <a:r>
              <a:rPr lang="ru-RU" sz="1000" kern="1200" dirty="0">
                <a:solidFill>
                  <a:schemeClr val="tx2"/>
                </a:solidFill>
                <a:effectLst/>
                <a:latin typeface="+mn-lt"/>
                <a:ea typeface="+mn-ea"/>
                <a:cs typeface="+mn-cs"/>
              </a:rPr>
              <a:t>При </a:t>
            </a:r>
            <a:r>
              <a:rPr lang="ru-RU" sz="1000" kern="1200" dirty="0" err="1">
                <a:solidFill>
                  <a:schemeClr val="tx2"/>
                </a:solidFill>
                <a:effectLst/>
                <a:latin typeface="+mn-lt"/>
                <a:ea typeface="+mn-ea"/>
                <a:cs typeface="+mn-cs"/>
              </a:rPr>
              <a:t>застосуванні</a:t>
            </a:r>
            <a:r>
              <a:rPr lang="ru-RU" sz="1000" kern="1200" dirty="0">
                <a:solidFill>
                  <a:schemeClr val="tx2"/>
                </a:solidFill>
                <a:effectLst/>
                <a:latin typeface="+mn-lt"/>
                <a:ea typeface="+mn-ea"/>
                <a:cs typeface="+mn-cs"/>
              </a:rPr>
              <a:t> ліраглутиду </a:t>
            </a:r>
            <a:r>
              <a:rPr lang="ru-RU" sz="1000" kern="1200" dirty="0" err="1">
                <a:solidFill>
                  <a:schemeClr val="tx2"/>
                </a:solidFill>
                <a:effectLst/>
                <a:latin typeface="+mn-lt"/>
                <a:ea typeface="+mn-ea"/>
                <a:cs typeface="+mn-cs"/>
              </a:rPr>
              <a:t>спостерігалось</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значне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зниження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тяжкості</a:t>
            </a:r>
            <a:r>
              <a:rPr lang="ru-RU" sz="1000" kern="1200" dirty="0">
                <a:solidFill>
                  <a:schemeClr val="tx2"/>
                </a:solidFill>
                <a:effectLst/>
                <a:latin typeface="+mn-lt"/>
                <a:ea typeface="+mn-ea"/>
                <a:cs typeface="+mn-cs"/>
              </a:rPr>
              <a:t> обструктивного </a:t>
            </a:r>
            <a:r>
              <a:rPr lang="ru-RU" sz="1000" kern="1200" dirty="0" err="1">
                <a:solidFill>
                  <a:schemeClr val="tx2"/>
                </a:solidFill>
                <a:effectLst/>
                <a:latin typeface="+mn-lt"/>
                <a:ea typeface="+mn-ea"/>
                <a:cs typeface="+mn-cs"/>
              </a:rPr>
              <a:t>апное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під</a:t>
            </a:r>
            <a:r>
              <a:rPr lang="ru-RU" sz="1000" kern="1200" dirty="0">
                <a:solidFill>
                  <a:schemeClr val="tx2"/>
                </a:solidFill>
                <a:effectLst/>
                <a:latin typeface="+mn-lt"/>
                <a:ea typeface="+mn-ea"/>
                <a:cs typeface="+mn-cs"/>
              </a:rPr>
              <a:t> час сну порівняно з плацебо</a:t>
            </a:r>
          </a:p>
        </p:txBody>
      </p:sp>
    </p:spTree>
    <p:extLst>
      <p:ext uri="{BB962C8B-B14F-4D97-AF65-F5344CB8AC3E}">
        <p14:creationId xmlns:p14="http://schemas.microsoft.com/office/powerpoint/2010/main" val="383176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Основні серйозні несприятливі серцево-судинні явища (МАСЕ), які були визначені зовнішньою незалежною експертною групою: нелетальний інфаркт міокарда, нелетальний інсульт, серцево-судинна смерть. В усіх тривалих клінічних дослідженнях лікарського засобу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Саксенда</a:t>
            </a:r>
            <a:r>
              <a:rPr lang="uk-UA" sz="1800" baseline="30000" dirty="0">
                <a:effectLst/>
                <a:latin typeface="Times New Roman" panose="02020603050405020304" pitchFamily="18" charset="0"/>
                <a:ea typeface="SimSun" panose="02010600030101010101" pitchFamily="2" charset="-122"/>
                <a:cs typeface="Arial" panose="020B0604020202020204" pitchFamily="34" charset="0"/>
              </a:rPr>
              <a:t>®</a:t>
            </a:r>
            <a:r>
              <a:rPr lang="uk-UA" sz="1800" dirty="0">
                <a:effectLst/>
                <a:latin typeface="Times New Roman" panose="02020603050405020304" pitchFamily="18" charset="0"/>
                <a:ea typeface="SimSun" panose="02010600030101010101" pitchFamily="2" charset="-122"/>
                <a:cs typeface="Arial" panose="020B0604020202020204" pitchFamily="34" charset="0"/>
              </a:rPr>
              <a:t> було зареєстровано 6 МАСЕ у пацієнтів, які отримували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10 МАСЕ у пацієнтів, які отримували плацебо. Відношення ризиків та ДІ 95 % при порівнянні лікарського засобу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Саксенда</a:t>
            </a:r>
            <a:r>
              <a:rPr lang="uk-UA" sz="1800" baseline="30000" dirty="0">
                <a:effectLst/>
                <a:latin typeface="Times New Roman" panose="02020603050405020304" pitchFamily="18" charset="0"/>
                <a:ea typeface="SimSun" panose="02010600030101010101" pitchFamily="2" charset="-122"/>
                <a:cs typeface="Arial" panose="020B0604020202020204" pitchFamily="34" charset="0"/>
              </a:rPr>
              <a:t>®</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становило 0,33 [0,12; 0,90].</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У клінічних дослідженнях 3-ї фази спостерігалось підвищення частоти серцевих скорочень порівняно з вихідним значенням в середньому на 2,5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удара</a:t>
            </a:r>
            <a:r>
              <a:rPr lang="uk-UA" sz="1800" dirty="0">
                <a:effectLst/>
                <a:latin typeface="Times New Roman" panose="02020603050405020304" pitchFamily="18" charset="0"/>
                <a:ea typeface="SimSun" panose="02010600030101010101" pitchFamily="2" charset="-122"/>
                <a:cs typeface="Arial" panose="020B0604020202020204" pitchFamily="34" charset="0"/>
              </a:rPr>
              <a:t> за хвилину (від 1,6 до 3,6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удара</a:t>
            </a:r>
            <a:r>
              <a:rPr lang="uk-UA" sz="1800" dirty="0">
                <a:effectLst/>
                <a:latin typeface="Times New Roman" panose="02020603050405020304" pitchFamily="18" charset="0"/>
                <a:ea typeface="SimSun" panose="02010600030101010101" pitchFamily="2" charset="-122"/>
                <a:cs typeface="Arial" panose="020B0604020202020204" pitchFamily="34" charset="0"/>
              </a:rPr>
              <a:t> за хвилину в окремих дослідженнях). Максимальне збільшення частоти серцевих скорочень спостерігалося приблизно після 6 тижнів терапії. Тривалий клінічний вплив збільшення частоти серцевих скорочень не встановлений. Це збільшення було зворотним та зникало після припинення терапії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ліраглутидом</a:t>
            </a:r>
            <a:r>
              <a:rPr lang="uk-UA" sz="1800" dirty="0">
                <a:effectLst/>
                <a:latin typeface="Times New Roman" panose="02020603050405020304" pitchFamily="18" charset="0"/>
                <a:ea typeface="SimSun" panose="02010600030101010101" pitchFamily="2" charset="-122"/>
                <a:cs typeface="Arial" panose="020B0604020202020204" pitchFamily="34" charset="0"/>
              </a:rPr>
              <a:t> (див. розділ «Особливості застосування»).</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lvl="0"/>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8938236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Основні серйозні несприятливі серцево-судинні явища (МАСЕ), які були визначені зовнішньою незалежною експертною групою: нелетальний інфаркт міокарда, нелетальний інсульт, серцево-судинна смерть. В усіх тривалих клінічних дослідженнях лікарського засобу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Саксенда</a:t>
            </a:r>
            <a:r>
              <a:rPr lang="uk-UA" sz="1800" baseline="30000" dirty="0">
                <a:effectLst/>
                <a:latin typeface="Times New Roman" panose="02020603050405020304" pitchFamily="18" charset="0"/>
                <a:ea typeface="SimSun" panose="02010600030101010101" pitchFamily="2" charset="-122"/>
                <a:cs typeface="Arial" panose="020B0604020202020204" pitchFamily="34" charset="0"/>
              </a:rPr>
              <a:t>®</a:t>
            </a:r>
            <a:r>
              <a:rPr lang="uk-UA" sz="1800" dirty="0">
                <a:effectLst/>
                <a:latin typeface="Times New Roman" panose="02020603050405020304" pitchFamily="18" charset="0"/>
                <a:ea typeface="SimSun" panose="02010600030101010101" pitchFamily="2" charset="-122"/>
                <a:cs typeface="Arial" panose="020B0604020202020204" pitchFamily="34" charset="0"/>
              </a:rPr>
              <a:t> було зареєстровано 6 МАСЕ у пацієнтів, які отримували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10 МАСЕ у пацієнтів, які отримували плацебо. Відношення ризиків та ДІ 95 % при порівнянні лікарського засобу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Саксенда</a:t>
            </a:r>
            <a:r>
              <a:rPr lang="uk-UA" sz="1800" baseline="30000" dirty="0">
                <a:effectLst/>
                <a:latin typeface="Times New Roman" panose="02020603050405020304" pitchFamily="18" charset="0"/>
                <a:ea typeface="SimSun" panose="02010600030101010101" pitchFamily="2" charset="-122"/>
                <a:cs typeface="Arial" panose="020B0604020202020204" pitchFamily="34" charset="0"/>
              </a:rPr>
              <a:t>®</a:t>
            </a:r>
            <a:r>
              <a:rPr lang="uk-UA" sz="1800" dirty="0">
                <a:effectLst/>
                <a:latin typeface="Times New Roman" panose="02020603050405020304" pitchFamily="18" charset="0"/>
                <a:ea typeface="SimSun" panose="02010600030101010101" pitchFamily="2" charset="-122"/>
                <a:cs typeface="Arial" panose="020B0604020202020204" pitchFamily="34" charset="0"/>
              </a:rPr>
              <a:t> та плацебо становило 0,33 [0,12; 0,90].</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У клінічних дослідженнях 3-ї фази спостерігалось підвищення частоти серцевих скорочень порівняно з вихідним значенням в середньому на 2,5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удара</a:t>
            </a:r>
            <a:r>
              <a:rPr lang="uk-UA" sz="1800" dirty="0">
                <a:effectLst/>
                <a:latin typeface="Times New Roman" panose="02020603050405020304" pitchFamily="18" charset="0"/>
                <a:ea typeface="SimSun" panose="02010600030101010101" pitchFamily="2" charset="-122"/>
                <a:cs typeface="Arial" panose="020B0604020202020204" pitchFamily="34" charset="0"/>
              </a:rPr>
              <a:t> за хвилину (від 1,6 до 3,6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удара</a:t>
            </a:r>
            <a:r>
              <a:rPr lang="uk-UA" sz="1800" dirty="0">
                <a:effectLst/>
                <a:latin typeface="Times New Roman" panose="02020603050405020304" pitchFamily="18" charset="0"/>
                <a:ea typeface="SimSun" panose="02010600030101010101" pitchFamily="2" charset="-122"/>
                <a:cs typeface="Arial" panose="020B0604020202020204" pitchFamily="34" charset="0"/>
              </a:rPr>
              <a:t> за хвилину в окремих дослідженнях). Максимальне збільшення частоти серцевих скорочень спостерігалося приблизно після 6 тижнів терапії. Тривалий клінічний вплив збільшення частоти серцевих скорочень не встановлений. Це збільшення було зворотним та зникало після припинення терапії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ліраглутидом</a:t>
            </a:r>
            <a:r>
              <a:rPr lang="uk-UA" sz="1800" dirty="0">
                <a:effectLst/>
                <a:latin typeface="Times New Roman" panose="02020603050405020304" pitchFamily="18" charset="0"/>
                <a:ea typeface="SimSun" panose="02010600030101010101" pitchFamily="2" charset="-122"/>
                <a:cs typeface="Arial" panose="020B0604020202020204" pitchFamily="34" charset="0"/>
              </a:rPr>
              <a:t> (див. розділ «Особливості застосування»).</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lvl="0"/>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916036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8E057-57B1-0701-45C2-D14CC1EB6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98A73-B7C0-D8BF-F28E-FD0F52230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E4D9E-CF9E-707E-D776-0BA63082C5DE}"/>
              </a:ext>
            </a:extLst>
          </p:cNvPr>
          <p:cNvSpPr>
            <a:spLocks noGrp="1"/>
          </p:cNvSpPr>
          <p:nvPr>
            <p:ph type="body" idx="1"/>
          </p:nvPr>
        </p:nvSpPr>
        <p:spPr/>
        <p:txBody>
          <a:bodyPr/>
          <a:lstStyle/>
          <a:p>
            <a:pPr lvl="0"/>
            <a:r>
              <a:rPr lang="ru-RU" sz="1000" kern="1200" dirty="0" err="1">
                <a:solidFill>
                  <a:schemeClr val="tx2"/>
                </a:solidFill>
                <a:effectLst/>
                <a:latin typeface="+mn-lt"/>
                <a:ea typeface="+mn-ea"/>
                <a:cs typeface="+mn-cs"/>
              </a:rPr>
              <a:t>Клінічне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дослідження</a:t>
            </a:r>
            <a:r>
              <a:rPr lang="ru-RU" sz="1000" kern="1200" dirty="0">
                <a:solidFill>
                  <a:schemeClr val="tx2"/>
                </a:solidFill>
                <a:effectLst/>
                <a:latin typeface="+mn-lt"/>
                <a:ea typeface="+mn-ea"/>
                <a:cs typeface="+mn-cs"/>
              </a:rPr>
              <a:t> </a:t>
            </a:r>
            <a:r>
              <a:rPr lang="en-GB" sz="1000" kern="1200" dirty="0">
                <a:solidFill>
                  <a:schemeClr val="tx2"/>
                </a:solidFill>
                <a:effectLst/>
                <a:latin typeface="+mn-lt"/>
                <a:ea typeface="+mn-ea"/>
                <a:cs typeface="+mn-cs"/>
              </a:rPr>
              <a:t>LEADER</a:t>
            </a:r>
            <a:r>
              <a:rPr lang="uk-UA" sz="1000" kern="1200" dirty="0">
                <a:solidFill>
                  <a:schemeClr val="tx2"/>
                </a:solidFill>
                <a:effectLst/>
                <a:latin typeface="+mn-lt"/>
                <a:ea typeface="+mn-ea"/>
                <a:cs typeface="+mn-cs"/>
              </a:rPr>
              <a:t> </a:t>
            </a:r>
            <a:r>
              <a:rPr lang="uk-UA" sz="1000" b="1" kern="1200" dirty="0">
                <a:solidFill>
                  <a:schemeClr val="tx2"/>
                </a:solidFill>
                <a:effectLst/>
                <a:latin typeface="+mn-lt"/>
                <a:ea typeface="+mn-ea"/>
                <a:cs typeface="+mn-cs"/>
              </a:rPr>
              <a:t>(клік) </a:t>
            </a:r>
            <a:r>
              <a:rPr lang="uk-UA" sz="1000" b="0" kern="1200" dirty="0">
                <a:solidFill>
                  <a:schemeClr val="tx2"/>
                </a:solidFill>
                <a:effectLst/>
                <a:latin typeface="+mn-lt"/>
                <a:ea typeface="+mn-ea"/>
                <a:cs typeface="+mn-cs"/>
              </a:rPr>
              <a:t>було проведено у</a:t>
            </a:r>
            <a:r>
              <a:rPr lang="ru-RU" sz="1000" b="0" kern="1200" dirty="0">
                <a:solidFill>
                  <a:schemeClr val="tx2"/>
                </a:solidFill>
                <a:effectLst/>
                <a:latin typeface="+mn-lt"/>
                <a:ea typeface="+mn-ea"/>
                <a:cs typeface="+mn-cs"/>
              </a:rPr>
              <a:t> </a:t>
            </a:r>
            <a:r>
              <a:rPr lang="ru-RU" sz="1000" kern="1200" dirty="0">
                <a:solidFill>
                  <a:schemeClr val="tx2"/>
                </a:solidFill>
                <a:effectLst/>
                <a:latin typeface="+mn-lt"/>
                <a:ea typeface="+mn-ea"/>
                <a:cs typeface="+mn-cs"/>
              </a:rPr>
              <a:t>9340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із</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недостатньо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контрольованим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цукровим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діабетом</a:t>
            </a:r>
            <a:r>
              <a:rPr lang="ru-RU" sz="1000" kern="1200" dirty="0">
                <a:solidFill>
                  <a:schemeClr val="tx2"/>
                </a:solidFill>
                <a:effectLst/>
                <a:latin typeface="+mn-lt"/>
                <a:ea typeface="+mn-ea"/>
                <a:cs typeface="+mn-cs"/>
              </a:rPr>
              <a:t> 2 типу. </a:t>
            </a:r>
            <a:r>
              <a:rPr lang="ru-RU" sz="1000" kern="1200" dirty="0" err="1">
                <a:solidFill>
                  <a:schemeClr val="tx2"/>
                </a:solidFill>
                <a:effectLst/>
                <a:latin typeface="+mn-lt"/>
                <a:ea typeface="+mn-ea"/>
                <a:cs typeface="+mn-cs"/>
              </a:rPr>
              <a:t>Переважна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кількість</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із</a:t>
            </a:r>
            <a:r>
              <a:rPr lang="ru-RU" sz="1000" kern="1200" dirty="0">
                <a:solidFill>
                  <a:schemeClr val="tx2"/>
                </a:solidFill>
                <a:effectLst/>
                <a:latin typeface="+mn-lt"/>
                <a:ea typeface="+mn-ea"/>
                <a:cs typeface="+mn-cs"/>
              </a:rPr>
              <a:t> них </a:t>
            </a:r>
            <a:r>
              <a:rPr lang="ru-RU" sz="1000" kern="1200" dirty="0" err="1">
                <a:solidFill>
                  <a:schemeClr val="tx2"/>
                </a:solidFill>
                <a:effectLst/>
                <a:latin typeface="+mn-lt"/>
                <a:ea typeface="+mn-ea"/>
                <a:cs typeface="+mn-cs"/>
              </a:rPr>
              <a:t>страждали</a:t>
            </a:r>
            <a:r>
              <a:rPr lang="ru-RU" sz="1000" kern="1200" dirty="0">
                <a:solidFill>
                  <a:schemeClr val="tx2"/>
                </a:solidFill>
                <a:effectLst/>
                <a:latin typeface="+mn-lt"/>
                <a:ea typeface="+mn-ea"/>
                <a:cs typeface="+mn-cs"/>
              </a:rPr>
              <a:t> на </a:t>
            </a:r>
            <a:r>
              <a:rPr lang="ru-RU" sz="1000" kern="1200" dirty="0" err="1">
                <a:solidFill>
                  <a:schemeClr val="tx2"/>
                </a:solidFill>
                <a:effectLst/>
                <a:latin typeface="+mn-lt"/>
                <a:ea typeface="+mn-ea"/>
                <a:cs typeface="+mn-cs"/>
              </a:rPr>
              <a:t>серцево-судинні</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захворювання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рандомізовано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розподіляли</a:t>
            </a:r>
            <a:r>
              <a:rPr lang="ru-RU" sz="1000" kern="1200" dirty="0">
                <a:solidFill>
                  <a:schemeClr val="tx2"/>
                </a:solidFill>
                <a:effectLst/>
                <a:latin typeface="+mn-lt"/>
                <a:ea typeface="+mn-ea"/>
                <a:cs typeface="+mn-cs"/>
              </a:rPr>
              <a:t> в 2 </a:t>
            </a:r>
            <a:r>
              <a:rPr lang="ru-RU" sz="1000" kern="1200" dirty="0" err="1">
                <a:solidFill>
                  <a:schemeClr val="tx2"/>
                </a:solidFill>
                <a:effectLst/>
                <a:latin typeface="+mn-lt"/>
                <a:ea typeface="+mn-ea"/>
                <a:cs typeface="+mn-cs"/>
              </a:rPr>
              <a:t>групи</a:t>
            </a:r>
            <a:r>
              <a:rPr lang="ru-RU" sz="1000" kern="1200" dirty="0">
                <a:solidFill>
                  <a:schemeClr val="tx2"/>
                </a:solidFill>
                <a:effectLst/>
                <a:latin typeface="+mn-lt"/>
                <a:ea typeface="+mn-ea"/>
                <a:cs typeface="+mn-cs"/>
              </a:rPr>
              <a:t> для </a:t>
            </a:r>
            <a:r>
              <a:rPr lang="ru-RU" sz="1000" kern="1200" dirty="0" err="1">
                <a:solidFill>
                  <a:schemeClr val="tx2"/>
                </a:solidFill>
                <a:effectLst/>
                <a:latin typeface="+mn-lt"/>
                <a:ea typeface="+mn-ea"/>
                <a:cs typeface="+mn-cs"/>
              </a:rPr>
              <a:t>застосування</a:t>
            </a:r>
            <a:r>
              <a:rPr lang="ru-RU" sz="1000" kern="1200" dirty="0">
                <a:solidFill>
                  <a:schemeClr val="tx2"/>
                </a:solidFill>
                <a:effectLst/>
                <a:latin typeface="+mn-lt"/>
                <a:ea typeface="+mn-ea"/>
                <a:cs typeface="+mn-cs"/>
              </a:rPr>
              <a:t> ліраглутиду у </a:t>
            </a:r>
            <a:r>
              <a:rPr lang="ru-RU" sz="1000" kern="1200" dirty="0" err="1">
                <a:solidFill>
                  <a:schemeClr val="tx2"/>
                </a:solidFill>
                <a:effectLst/>
                <a:latin typeface="+mn-lt"/>
                <a:ea typeface="+mn-ea"/>
                <a:cs typeface="+mn-cs"/>
              </a:rPr>
              <a:t>добовій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дозі</a:t>
            </a:r>
            <a:r>
              <a:rPr lang="ru-RU" sz="1000" kern="1200" dirty="0">
                <a:solidFill>
                  <a:schemeClr val="tx2"/>
                </a:solidFill>
                <a:effectLst/>
                <a:latin typeface="+mn-lt"/>
                <a:ea typeface="+mn-ea"/>
                <a:cs typeface="+mn-cs"/>
              </a:rPr>
              <a:t> до 1,8 мг та плацебо на </a:t>
            </a:r>
            <a:r>
              <a:rPr lang="ru-RU" sz="1000" kern="1200" dirty="0" err="1">
                <a:solidFill>
                  <a:schemeClr val="tx2"/>
                </a:solidFill>
                <a:effectLst/>
                <a:latin typeface="+mn-lt"/>
                <a:ea typeface="+mn-ea"/>
                <a:cs typeface="+mn-cs"/>
              </a:rPr>
              <a:t>додаток</a:t>
            </a:r>
            <a:r>
              <a:rPr lang="ru-RU" sz="1000" kern="1200" dirty="0">
                <a:solidFill>
                  <a:schemeClr val="tx2"/>
                </a:solidFill>
                <a:effectLst/>
                <a:latin typeface="+mn-lt"/>
                <a:ea typeface="+mn-ea"/>
                <a:cs typeface="+mn-cs"/>
              </a:rPr>
              <a:t> до </a:t>
            </a:r>
            <a:r>
              <a:rPr lang="ru-RU" sz="1000" kern="1200" dirty="0" err="1">
                <a:solidFill>
                  <a:schemeClr val="tx2"/>
                </a:solidFill>
                <a:effectLst/>
                <a:latin typeface="+mn-lt"/>
                <a:ea typeface="+mn-ea"/>
                <a:cs typeface="+mn-cs"/>
              </a:rPr>
              <a:t>стандартної</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медичної</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допомоги</a:t>
            </a:r>
            <a:r>
              <a:rPr lang="ru-RU" sz="1000" kern="1200" dirty="0">
                <a:solidFill>
                  <a:schemeClr val="tx2"/>
                </a:solidFill>
                <a:effectLst/>
                <a:latin typeface="+mn-lt"/>
                <a:ea typeface="+mn-ea"/>
                <a:cs typeface="+mn-cs"/>
              </a:rPr>
              <a:t>. </a:t>
            </a:r>
          </a:p>
          <a:p>
            <a:pPr lvl="0"/>
            <a:r>
              <a:rPr lang="ru-RU" sz="1000" kern="1200" dirty="0">
                <a:solidFill>
                  <a:schemeClr val="tx2"/>
                </a:solidFill>
                <a:effectLst/>
                <a:latin typeface="+mn-lt"/>
                <a:ea typeface="+mn-ea"/>
                <a:cs typeface="+mn-cs"/>
              </a:rPr>
              <a:t>Тривалість </a:t>
            </a:r>
            <a:r>
              <a:rPr lang="ru-RU" sz="1000" kern="1200" dirty="0" err="1">
                <a:solidFill>
                  <a:schemeClr val="tx2"/>
                </a:solidFill>
                <a:effectLst/>
                <a:latin typeface="+mn-lt"/>
                <a:ea typeface="+mn-ea"/>
                <a:cs typeface="+mn-cs"/>
              </a:rPr>
              <a:t>терапії</a:t>
            </a:r>
            <a:r>
              <a:rPr lang="ru-RU" sz="1000" kern="1200" dirty="0">
                <a:solidFill>
                  <a:schemeClr val="tx2"/>
                </a:solidFill>
                <a:effectLst/>
                <a:latin typeface="+mn-lt"/>
                <a:ea typeface="+mn-ea"/>
                <a:cs typeface="+mn-cs"/>
              </a:rPr>
              <a:t> становила </a:t>
            </a:r>
            <a:r>
              <a:rPr lang="ru-RU" sz="1000" kern="1200" dirty="0" err="1">
                <a:solidFill>
                  <a:schemeClr val="tx2"/>
                </a:solidFill>
                <a:effectLst/>
                <a:latin typeface="+mn-lt"/>
                <a:ea typeface="+mn-ea"/>
                <a:cs typeface="+mn-cs"/>
              </a:rPr>
              <a:t>від</a:t>
            </a:r>
            <a:r>
              <a:rPr lang="ru-RU" sz="1000" kern="1200" dirty="0">
                <a:solidFill>
                  <a:schemeClr val="tx2"/>
                </a:solidFill>
                <a:effectLst/>
                <a:latin typeface="+mn-lt"/>
                <a:ea typeface="+mn-ea"/>
                <a:cs typeface="+mn-cs"/>
              </a:rPr>
              <a:t> 3,5 до 5 </a:t>
            </a:r>
            <a:r>
              <a:rPr lang="ru-RU" sz="1000" kern="1200" dirty="0" err="1">
                <a:solidFill>
                  <a:schemeClr val="tx2"/>
                </a:solidFill>
                <a:effectLst/>
                <a:latin typeface="+mn-lt"/>
                <a:ea typeface="+mn-ea"/>
                <a:cs typeface="+mn-cs"/>
              </a:rPr>
              <a:t>років</a:t>
            </a:r>
            <a:r>
              <a:rPr lang="ru-RU" sz="1000" kern="1200" dirty="0">
                <a:solidFill>
                  <a:schemeClr val="tx2"/>
                </a:solidFill>
                <a:effectLst/>
                <a:latin typeface="+mn-lt"/>
                <a:ea typeface="+mn-ea"/>
                <a:cs typeface="+mn-cs"/>
              </a:rPr>
              <a:t>. </a:t>
            </a:r>
          </a:p>
          <a:p>
            <a:pPr lvl="0"/>
            <a:r>
              <a:rPr lang="ru-RU" sz="1000" kern="1200" dirty="0" err="1">
                <a:solidFill>
                  <a:schemeClr val="tx2"/>
                </a:solidFill>
                <a:effectLst/>
                <a:latin typeface="+mn-lt"/>
                <a:ea typeface="+mn-ea"/>
                <a:cs typeface="+mn-cs"/>
              </a:rPr>
              <a:t>Середній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вік</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  64 роки, </a:t>
            </a:r>
            <a:r>
              <a:rPr lang="ru-RU" sz="1000" kern="1200" dirty="0" err="1">
                <a:solidFill>
                  <a:schemeClr val="tx2"/>
                </a:solidFill>
                <a:effectLst/>
                <a:latin typeface="+mn-lt"/>
                <a:ea typeface="+mn-ea"/>
                <a:cs typeface="+mn-cs"/>
              </a:rPr>
              <a:t>середній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індекс</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маси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тіла</a:t>
            </a:r>
            <a:r>
              <a:rPr lang="ru-RU" sz="1000" kern="1200" dirty="0">
                <a:solidFill>
                  <a:schemeClr val="tx2"/>
                </a:solidFill>
                <a:effectLst/>
                <a:latin typeface="+mn-lt"/>
                <a:ea typeface="+mn-ea"/>
                <a:cs typeface="+mn-cs"/>
              </a:rPr>
              <a:t> – 32,5 кг/м². </a:t>
            </a:r>
          </a:p>
          <a:p>
            <a:pPr lvl="0"/>
            <a:r>
              <a:rPr lang="ru-RU" sz="1000" kern="1200" dirty="0" err="1">
                <a:solidFill>
                  <a:schemeClr val="tx2"/>
                </a:solidFill>
                <a:effectLst/>
                <a:latin typeface="+mn-lt"/>
                <a:ea typeface="+mn-ea"/>
                <a:cs typeface="+mn-cs"/>
              </a:rPr>
              <a:t>Середнє</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значення</a:t>
            </a:r>
            <a:r>
              <a:rPr lang="ru-RU" sz="1000" kern="1200" dirty="0">
                <a:solidFill>
                  <a:schemeClr val="tx2"/>
                </a:solidFill>
                <a:effectLst/>
                <a:latin typeface="+mn-lt"/>
                <a:ea typeface="+mn-ea"/>
                <a:cs typeface="+mn-cs"/>
              </a:rPr>
              <a:t> початкового </a:t>
            </a:r>
            <a:r>
              <a:rPr lang="ru-RU" sz="1000" kern="1200" dirty="0" err="1">
                <a:solidFill>
                  <a:schemeClr val="tx2"/>
                </a:solidFill>
                <a:effectLst/>
                <a:latin typeface="+mn-lt"/>
                <a:ea typeface="+mn-ea"/>
                <a:cs typeface="+mn-cs"/>
              </a:rPr>
              <a:t>рівня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глікованого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гемоглобіну</a:t>
            </a:r>
            <a:r>
              <a:rPr lang="ru-RU" sz="1000" kern="1200" dirty="0">
                <a:solidFill>
                  <a:schemeClr val="tx2"/>
                </a:solidFill>
                <a:effectLst/>
                <a:latin typeface="+mn-lt"/>
                <a:ea typeface="+mn-ea"/>
                <a:cs typeface="+mn-cs"/>
              </a:rPr>
              <a:t> становило 8,7 і </a:t>
            </a:r>
            <a:r>
              <a:rPr lang="ru-RU" sz="1000" kern="1200" dirty="0" err="1">
                <a:solidFill>
                  <a:schemeClr val="tx2"/>
                </a:solidFill>
                <a:effectLst/>
                <a:latin typeface="+mn-lt"/>
                <a:ea typeface="+mn-ea"/>
                <a:cs typeface="+mn-cs"/>
              </a:rPr>
              <a:t>покращилося</a:t>
            </a:r>
            <a:r>
              <a:rPr lang="ru-RU" sz="1000" kern="1200" dirty="0">
                <a:solidFill>
                  <a:schemeClr val="tx2"/>
                </a:solidFill>
                <a:effectLst/>
                <a:latin typeface="+mn-lt"/>
                <a:ea typeface="+mn-ea"/>
                <a:cs typeface="+mn-cs"/>
              </a:rPr>
              <a:t> через 3 роки на 1,2 %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яким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призначений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ліраглутид</a:t>
            </a:r>
            <a:r>
              <a:rPr lang="ru-RU" sz="1000" kern="1200" dirty="0">
                <a:solidFill>
                  <a:schemeClr val="tx2"/>
                </a:solidFill>
                <a:effectLst/>
                <a:latin typeface="+mn-lt"/>
                <a:ea typeface="+mn-ea"/>
                <a:cs typeface="+mn-cs"/>
              </a:rPr>
              <a:t>, та на 0,8 %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яким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було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призначено</a:t>
            </a:r>
            <a:r>
              <a:rPr lang="ru-RU" sz="1000" kern="1200" dirty="0">
                <a:solidFill>
                  <a:schemeClr val="tx2"/>
                </a:solidFill>
                <a:effectLst/>
                <a:latin typeface="+mn-lt"/>
                <a:ea typeface="+mn-ea"/>
                <a:cs typeface="+mn-cs"/>
              </a:rPr>
              <a:t> плацебо. </a:t>
            </a:r>
          </a:p>
          <a:p>
            <a:pPr lvl="0"/>
            <a:r>
              <a:rPr lang="ru-RU" sz="1000" kern="1200" dirty="0" err="1">
                <a:solidFill>
                  <a:schemeClr val="tx2"/>
                </a:solidFill>
                <a:effectLst/>
                <a:latin typeface="+mn-lt"/>
                <a:ea typeface="+mn-ea"/>
                <a:cs typeface="+mn-cs"/>
              </a:rPr>
              <a:t>Первинною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кінцевою</a:t>
            </a:r>
            <a:r>
              <a:rPr lang="ru-RU" sz="1000" kern="1200" dirty="0">
                <a:solidFill>
                  <a:schemeClr val="tx2"/>
                </a:solidFill>
                <a:effectLst/>
                <a:latin typeface="+mn-lt"/>
                <a:ea typeface="+mn-ea"/>
                <a:cs typeface="+mn-cs"/>
              </a:rPr>
              <a:t> точкою </a:t>
            </a:r>
            <a:r>
              <a:rPr lang="ru-RU" sz="1000" kern="1200" dirty="0" err="1">
                <a:solidFill>
                  <a:schemeClr val="tx2"/>
                </a:solidFill>
                <a:effectLst/>
                <a:latin typeface="+mn-lt"/>
                <a:ea typeface="+mn-ea"/>
                <a:cs typeface="+mn-cs"/>
              </a:rPr>
              <a:t>ефективності</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був</a:t>
            </a:r>
            <a:r>
              <a:rPr lang="ru-RU" sz="1000" kern="1200" dirty="0">
                <a:solidFill>
                  <a:schemeClr val="tx2"/>
                </a:solidFill>
                <a:effectLst/>
                <a:latin typeface="+mn-lt"/>
                <a:ea typeface="+mn-ea"/>
                <a:cs typeface="+mn-cs"/>
              </a:rPr>
              <a:t> час </a:t>
            </a:r>
            <a:r>
              <a:rPr lang="ru-RU" sz="1000" kern="1200" dirty="0" err="1">
                <a:solidFill>
                  <a:schemeClr val="tx2"/>
                </a:solidFill>
                <a:effectLst/>
                <a:latin typeface="+mn-lt"/>
                <a:ea typeface="+mn-ea"/>
                <a:cs typeface="+mn-cs"/>
              </a:rPr>
              <a:t>від</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рандомізації</a:t>
            </a:r>
            <a:r>
              <a:rPr lang="ru-RU" sz="1000" kern="1200" dirty="0">
                <a:solidFill>
                  <a:schemeClr val="tx2"/>
                </a:solidFill>
                <a:effectLst/>
                <a:latin typeface="+mn-lt"/>
                <a:ea typeface="+mn-ea"/>
                <a:cs typeface="+mn-cs"/>
              </a:rPr>
              <a:t> до </a:t>
            </a:r>
            <a:r>
              <a:rPr lang="ru-RU" sz="1000" kern="1200" dirty="0" err="1">
                <a:solidFill>
                  <a:schemeClr val="tx2"/>
                </a:solidFill>
                <a:effectLst/>
                <a:latin typeface="+mn-lt"/>
                <a:ea typeface="+mn-ea"/>
                <a:cs typeface="+mn-cs"/>
              </a:rPr>
              <a:t>першого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виникнення</a:t>
            </a:r>
            <a:r>
              <a:rPr lang="ru-RU" sz="1000" kern="1200" dirty="0">
                <a:solidFill>
                  <a:schemeClr val="tx2"/>
                </a:solidFill>
                <a:effectLst/>
                <a:latin typeface="+mn-lt"/>
                <a:ea typeface="+mn-ea"/>
                <a:cs typeface="+mn-cs"/>
              </a:rPr>
              <a:t> будь-</a:t>
            </a:r>
            <a:r>
              <a:rPr lang="ru-RU" sz="1000" kern="1200" dirty="0" err="1">
                <a:solidFill>
                  <a:schemeClr val="tx2"/>
                </a:solidFill>
                <a:effectLst/>
                <a:latin typeface="+mn-lt"/>
                <a:ea typeface="+mn-ea"/>
                <a:cs typeface="+mn-cs"/>
              </a:rPr>
              <a:t>яких</a:t>
            </a:r>
            <a:r>
              <a:rPr lang="ru-RU" sz="1000" kern="1200" dirty="0">
                <a:solidFill>
                  <a:schemeClr val="tx2"/>
                </a:solidFill>
                <a:effectLst/>
                <a:latin typeface="+mn-lt"/>
                <a:ea typeface="+mn-ea"/>
                <a:cs typeface="+mn-cs"/>
              </a:rPr>
              <a:t> великих </a:t>
            </a:r>
            <a:r>
              <a:rPr lang="ru-RU" sz="1000" kern="1200" dirty="0" err="1">
                <a:solidFill>
                  <a:schemeClr val="tx2"/>
                </a:solidFill>
                <a:effectLst/>
                <a:latin typeface="+mn-lt"/>
                <a:ea typeface="+mn-ea"/>
                <a:cs typeface="+mn-cs"/>
              </a:rPr>
              <a:t>кардіо-васкулярних</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подій</a:t>
            </a:r>
            <a:r>
              <a:rPr lang="en-GB"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нелетального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інфаркту</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міокарда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нелетального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інсульту</a:t>
            </a:r>
            <a:r>
              <a:rPr lang="ru-RU" sz="1000" kern="1200" dirty="0">
                <a:solidFill>
                  <a:schemeClr val="tx2"/>
                </a:solidFill>
                <a:effectLst/>
                <a:latin typeface="+mn-lt"/>
                <a:ea typeface="+mn-ea"/>
                <a:cs typeface="+mn-cs"/>
              </a:rPr>
              <a:t>, летального </a:t>
            </a:r>
            <a:r>
              <a:rPr lang="ru-RU" sz="1000" kern="1200" dirty="0" err="1">
                <a:solidFill>
                  <a:schemeClr val="tx2"/>
                </a:solidFill>
                <a:effectLst/>
                <a:latin typeface="+mn-lt"/>
                <a:ea typeface="+mn-ea"/>
                <a:cs typeface="+mn-cs"/>
              </a:rPr>
              <a:t>випадку</a:t>
            </a:r>
            <a:r>
              <a:rPr lang="ru-RU" sz="1000" kern="1200" dirty="0">
                <a:solidFill>
                  <a:schemeClr val="tx2"/>
                </a:solidFill>
                <a:effectLst/>
                <a:latin typeface="+mn-lt"/>
                <a:ea typeface="+mn-ea"/>
                <a:cs typeface="+mn-cs"/>
              </a:rPr>
              <a:t> через </a:t>
            </a:r>
            <a:r>
              <a:rPr lang="ru-RU" sz="1000" kern="1200" dirty="0" err="1">
                <a:solidFill>
                  <a:schemeClr val="tx2"/>
                </a:solidFill>
                <a:effectLst/>
                <a:latin typeface="+mn-lt"/>
                <a:ea typeface="+mn-ea"/>
                <a:cs typeface="+mn-cs"/>
              </a:rPr>
              <a:t>серцево-судинну</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патологію</a:t>
            </a:r>
            <a:r>
              <a:rPr lang="ru-RU" sz="1000" kern="1200" dirty="0">
                <a:solidFill>
                  <a:schemeClr val="tx2"/>
                </a:solidFill>
                <a:effectLst/>
                <a:latin typeface="+mn-lt"/>
                <a:ea typeface="+mn-ea"/>
                <a:cs typeface="+mn-cs"/>
              </a:rPr>
              <a:t>. </a:t>
            </a:r>
            <a:r>
              <a:rPr lang="ru-RU" sz="1000" b="1" i="1" kern="1200" dirty="0">
                <a:solidFill>
                  <a:schemeClr val="tx2"/>
                </a:solidFill>
                <a:effectLst/>
                <a:latin typeface="+mn-lt"/>
                <a:ea typeface="+mn-ea"/>
                <a:cs typeface="+mn-cs"/>
              </a:rPr>
              <a:t>(</a:t>
            </a:r>
            <a:r>
              <a:rPr lang="ru-RU" sz="1000" b="1" i="1" kern="1200" dirty="0" err="1">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a:t>
            </a:r>
          </a:p>
          <a:p>
            <a:pPr lvl="0"/>
            <a:r>
              <a:rPr lang="ru-RU" sz="1000" b="1" kern="1200" dirty="0">
                <a:solidFill>
                  <a:schemeClr val="tx2"/>
                </a:solidFill>
                <a:effectLst/>
                <a:latin typeface="+mn-lt"/>
                <a:ea typeface="+mn-ea"/>
                <a:cs typeface="+mn-cs"/>
              </a:rPr>
              <a:t>Ліраглутид </a:t>
            </a:r>
            <a:r>
              <a:rPr lang="ru-RU" sz="1000" b="1" kern="1200" dirty="0" err="1">
                <a:solidFill>
                  <a:schemeClr val="tx2"/>
                </a:solidFill>
                <a:effectLst/>
                <a:latin typeface="+mn-lt"/>
                <a:ea typeface="+mn-ea"/>
                <a:cs typeface="+mn-cs"/>
              </a:rPr>
              <a:t>значно</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знизив</a:t>
            </a:r>
            <a:r>
              <a:rPr lang="ru-RU" sz="1000" b="1" kern="1200" dirty="0">
                <a:solidFill>
                  <a:schemeClr val="tx2"/>
                </a:solidFill>
                <a:effectLst/>
                <a:latin typeface="+mn-lt"/>
                <a:ea typeface="+mn-ea"/>
                <a:cs typeface="+mn-cs"/>
              </a:rPr>
              <a:t> частоту </a:t>
            </a:r>
            <a:r>
              <a:rPr lang="ru-RU" sz="1000" b="1" kern="1200" dirty="0" err="1">
                <a:solidFill>
                  <a:schemeClr val="tx2"/>
                </a:solidFill>
                <a:effectLst/>
                <a:latin typeface="+mn-lt"/>
                <a:ea typeface="+mn-ea"/>
                <a:cs typeface="+mn-cs"/>
              </a:rPr>
              <a:t>виникнення</a:t>
            </a:r>
            <a:r>
              <a:rPr lang="ru-RU" sz="1000" b="1" kern="1200" dirty="0">
                <a:solidFill>
                  <a:schemeClr val="tx2"/>
                </a:solidFill>
                <a:effectLst/>
                <a:latin typeface="+mn-lt"/>
                <a:ea typeface="+mn-ea"/>
                <a:cs typeface="+mn-cs"/>
              </a:rPr>
              <a:t> великих </a:t>
            </a:r>
            <a:r>
              <a:rPr lang="ru-RU" sz="1000" b="1" kern="1200" dirty="0" err="1">
                <a:solidFill>
                  <a:schemeClr val="tx2"/>
                </a:solidFill>
                <a:effectLst/>
                <a:latin typeface="+mn-lt"/>
                <a:ea typeface="+mn-ea"/>
                <a:cs typeface="+mn-cs"/>
              </a:rPr>
              <a:t>несприятливих</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серцево-судинних</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подій</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значно</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знизивши</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відносний</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ризик</a:t>
            </a:r>
            <a:r>
              <a:rPr lang="ru-RU" sz="1000" b="1" kern="1200" dirty="0">
                <a:solidFill>
                  <a:schemeClr val="tx2"/>
                </a:solidFill>
                <a:effectLst/>
                <a:latin typeface="+mn-lt"/>
                <a:ea typeface="+mn-ea"/>
                <a:cs typeface="+mn-cs"/>
              </a:rPr>
              <a:t> на 13 %</a:t>
            </a:r>
            <a:r>
              <a:rPr lang="ru-RU" sz="1000" kern="1200" dirty="0">
                <a:solidFill>
                  <a:schemeClr val="tx2"/>
                </a:solidFill>
                <a:effectLst/>
                <a:latin typeface="+mn-lt"/>
                <a:ea typeface="+mn-ea"/>
                <a:cs typeface="+mn-cs"/>
              </a:rPr>
              <a:t>. </a:t>
            </a:r>
          </a:p>
          <a:p>
            <a:pPr lvl="0"/>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6049301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sz="1000" kern="1200" dirty="0" err="1">
                <a:solidFill>
                  <a:schemeClr val="tx2"/>
                </a:solidFill>
                <a:effectLst/>
                <a:latin typeface="+mn-lt"/>
                <a:ea typeface="+mn-ea"/>
                <a:cs typeface="+mn-cs"/>
              </a:rPr>
              <a:t>Клінічне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дослідження</a:t>
            </a:r>
            <a:r>
              <a:rPr lang="ru-RU" sz="1000" kern="1200" dirty="0">
                <a:solidFill>
                  <a:schemeClr val="tx2"/>
                </a:solidFill>
                <a:effectLst/>
                <a:latin typeface="+mn-lt"/>
                <a:ea typeface="+mn-ea"/>
                <a:cs typeface="+mn-cs"/>
              </a:rPr>
              <a:t> </a:t>
            </a:r>
            <a:r>
              <a:rPr lang="en-GB" sz="1000" kern="1200" dirty="0">
                <a:solidFill>
                  <a:schemeClr val="tx2"/>
                </a:solidFill>
                <a:effectLst/>
                <a:latin typeface="+mn-lt"/>
                <a:ea typeface="+mn-ea"/>
                <a:cs typeface="+mn-cs"/>
              </a:rPr>
              <a:t>LEADER</a:t>
            </a:r>
            <a:r>
              <a:rPr lang="uk-UA" sz="1000" kern="1200" dirty="0">
                <a:solidFill>
                  <a:schemeClr val="tx2"/>
                </a:solidFill>
                <a:effectLst/>
                <a:latin typeface="+mn-lt"/>
                <a:ea typeface="+mn-ea"/>
                <a:cs typeface="+mn-cs"/>
              </a:rPr>
              <a:t> </a:t>
            </a:r>
            <a:r>
              <a:rPr lang="uk-UA" sz="1000" b="1" kern="1200" dirty="0">
                <a:solidFill>
                  <a:schemeClr val="tx2"/>
                </a:solidFill>
                <a:effectLst/>
                <a:latin typeface="+mn-lt"/>
                <a:ea typeface="+mn-ea"/>
                <a:cs typeface="+mn-cs"/>
              </a:rPr>
              <a:t>(клік) </a:t>
            </a:r>
            <a:r>
              <a:rPr lang="uk-UA" sz="1000" b="0" kern="1200" dirty="0">
                <a:solidFill>
                  <a:schemeClr val="tx2"/>
                </a:solidFill>
                <a:effectLst/>
                <a:latin typeface="+mn-lt"/>
                <a:ea typeface="+mn-ea"/>
                <a:cs typeface="+mn-cs"/>
              </a:rPr>
              <a:t>було проведено у</a:t>
            </a:r>
            <a:r>
              <a:rPr lang="ru-RU" sz="1000" b="0" kern="1200" dirty="0">
                <a:solidFill>
                  <a:schemeClr val="tx2"/>
                </a:solidFill>
                <a:effectLst/>
                <a:latin typeface="+mn-lt"/>
                <a:ea typeface="+mn-ea"/>
                <a:cs typeface="+mn-cs"/>
              </a:rPr>
              <a:t> </a:t>
            </a:r>
            <a:r>
              <a:rPr lang="ru-RU" sz="1000" kern="1200" dirty="0">
                <a:solidFill>
                  <a:schemeClr val="tx2"/>
                </a:solidFill>
                <a:effectLst/>
                <a:latin typeface="+mn-lt"/>
                <a:ea typeface="+mn-ea"/>
                <a:cs typeface="+mn-cs"/>
              </a:rPr>
              <a:t>9340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із</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недостатньо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контрольованим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цукровим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діабетом</a:t>
            </a:r>
            <a:r>
              <a:rPr lang="ru-RU" sz="1000" kern="1200" dirty="0">
                <a:solidFill>
                  <a:schemeClr val="tx2"/>
                </a:solidFill>
                <a:effectLst/>
                <a:latin typeface="+mn-lt"/>
                <a:ea typeface="+mn-ea"/>
                <a:cs typeface="+mn-cs"/>
              </a:rPr>
              <a:t> 2 типу. </a:t>
            </a:r>
            <a:r>
              <a:rPr lang="ru-RU" sz="1000" kern="1200" dirty="0" err="1">
                <a:solidFill>
                  <a:schemeClr val="tx2"/>
                </a:solidFill>
                <a:effectLst/>
                <a:latin typeface="+mn-lt"/>
                <a:ea typeface="+mn-ea"/>
                <a:cs typeface="+mn-cs"/>
              </a:rPr>
              <a:t>Переважна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кількість</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із</a:t>
            </a:r>
            <a:r>
              <a:rPr lang="ru-RU" sz="1000" kern="1200" dirty="0">
                <a:solidFill>
                  <a:schemeClr val="tx2"/>
                </a:solidFill>
                <a:effectLst/>
                <a:latin typeface="+mn-lt"/>
                <a:ea typeface="+mn-ea"/>
                <a:cs typeface="+mn-cs"/>
              </a:rPr>
              <a:t> них </a:t>
            </a:r>
            <a:r>
              <a:rPr lang="ru-RU" sz="1000" kern="1200" dirty="0" err="1">
                <a:solidFill>
                  <a:schemeClr val="tx2"/>
                </a:solidFill>
                <a:effectLst/>
                <a:latin typeface="+mn-lt"/>
                <a:ea typeface="+mn-ea"/>
                <a:cs typeface="+mn-cs"/>
              </a:rPr>
              <a:t>страждали</a:t>
            </a:r>
            <a:r>
              <a:rPr lang="ru-RU" sz="1000" kern="1200" dirty="0">
                <a:solidFill>
                  <a:schemeClr val="tx2"/>
                </a:solidFill>
                <a:effectLst/>
                <a:latin typeface="+mn-lt"/>
                <a:ea typeface="+mn-ea"/>
                <a:cs typeface="+mn-cs"/>
              </a:rPr>
              <a:t> на </a:t>
            </a:r>
            <a:r>
              <a:rPr lang="ru-RU" sz="1000" kern="1200" dirty="0" err="1">
                <a:solidFill>
                  <a:schemeClr val="tx2"/>
                </a:solidFill>
                <a:effectLst/>
                <a:latin typeface="+mn-lt"/>
                <a:ea typeface="+mn-ea"/>
                <a:cs typeface="+mn-cs"/>
              </a:rPr>
              <a:t>серцево-судинні</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захворювання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рандомізовано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розподіляли</a:t>
            </a:r>
            <a:r>
              <a:rPr lang="ru-RU" sz="1000" kern="1200" dirty="0">
                <a:solidFill>
                  <a:schemeClr val="tx2"/>
                </a:solidFill>
                <a:effectLst/>
                <a:latin typeface="+mn-lt"/>
                <a:ea typeface="+mn-ea"/>
                <a:cs typeface="+mn-cs"/>
              </a:rPr>
              <a:t> в 2 </a:t>
            </a:r>
            <a:r>
              <a:rPr lang="ru-RU" sz="1000" kern="1200" dirty="0" err="1">
                <a:solidFill>
                  <a:schemeClr val="tx2"/>
                </a:solidFill>
                <a:effectLst/>
                <a:latin typeface="+mn-lt"/>
                <a:ea typeface="+mn-ea"/>
                <a:cs typeface="+mn-cs"/>
              </a:rPr>
              <a:t>групи</a:t>
            </a:r>
            <a:r>
              <a:rPr lang="ru-RU" sz="1000" kern="1200" dirty="0">
                <a:solidFill>
                  <a:schemeClr val="tx2"/>
                </a:solidFill>
                <a:effectLst/>
                <a:latin typeface="+mn-lt"/>
                <a:ea typeface="+mn-ea"/>
                <a:cs typeface="+mn-cs"/>
              </a:rPr>
              <a:t> для </a:t>
            </a:r>
            <a:r>
              <a:rPr lang="ru-RU" sz="1000" kern="1200" dirty="0" err="1">
                <a:solidFill>
                  <a:schemeClr val="tx2"/>
                </a:solidFill>
                <a:effectLst/>
                <a:latin typeface="+mn-lt"/>
                <a:ea typeface="+mn-ea"/>
                <a:cs typeface="+mn-cs"/>
              </a:rPr>
              <a:t>застосування</a:t>
            </a:r>
            <a:r>
              <a:rPr lang="ru-RU" sz="1000" kern="1200" dirty="0">
                <a:solidFill>
                  <a:schemeClr val="tx2"/>
                </a:solidFill>
                <a:effectLst/>
                <a:latin typeface="+mn-lt"/>
                <a:ea typeface="+mn-ea"/>
                <a:cs typeface="+mn-cs"/>
              </a:rPr>
              <a:t> ліраглутиду у </a:t>
            </a:r>
            <a:r>
              <a:rPr lang="ru-RU" sz="1000" kern="1200" dirty="0" err="1">
                <a:solidFill>
                  <a:schemeClr val="tx2"/>
                </a:solidFill>
                <a:effectLst/>
                <a:latin typeface="+mn-lt"/>
                <a:ea typeface="+mn-ea"/>
                <a:cs typeface="+mn-cs"/>
              </a:rPr>
              <a:t>добовій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дозі</a:t>
            </a:r>
            <a:r>
              <a:rPr lang="ru-RU" sz="1000" kern="1200" dirty="0">
                <a:solidFill>
                  <a:schemeClr val="tx2"/>
                </a:solidFill>
                <a:effectLst/>
                <a:latin typeface="+mn-lt"/>
                <a:ea typeface="+mn-ea"/>
                <a:cs typeface="+mn-cs"/>
              </a:rPr>
              <a:t> до 1,8 мг та плацебо на </a:t>
            </a:r>
            <a:r>
              <a:rPr lang="ru-RU" sz="1000" kern="1200" dirty="0" err="1">
                <a:solidFill>
                  <a:schemeClr val="tx2"/>
                </a:solidFill>
                <a:effectLst/>
                <a:latin typeface="+mn-lt"/>
                <a:ea typeface="+mn-ea"/>
                <a:cs typeface="+mn-cs"/>
              </a:rPr>
              <a:t>додаток</a:t>
            </a:r>
            <a:r>
              <a:rPr lang="ru-RU" sz="1000" kern="1200" dirty="0">
                <a:solidFill>
                  <a:schemeClr val="tx2"/>
                </a:solidFill>
                <a:effectLst/>
                <a:latin typeface="+mn-lt"/>
                <a:ea typeface="+mn-ea"/>
                <a:cs typeface="+mn-cs"/>
              </a:rPr>
              <a:t> до </a:t>
            </a:r>
            <a:r>
              <a:rPr lang="ru-RU" sz="1000" kern="1200" dirty="0" err="1">
                <a:solidFill>
                  <a:schemeClr val="tx2"/>
                </a:solidFill>
                <a:effectLst/>
                <a:latin typeface="+mn-lt"/>
                <a:ea typeface="+mn-ea"/>
                <a:cs typeface="+mn-cs"/>
              </a:rPr>
              <a:t>стандартної</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медичної</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допомоги</a:t>
            </a:r>
            <a:r>
              <a:rPr lang="ru-RU" sz="1000" kern="1200" dirty="0">
                <a:solidFill>
                  <a:schemeClr val="tx2"/>
                </a:solidFill>
                <a:effectLst/>
                <a:latin typeface="+mn-lt"/>
                <a:ea typeface="+mn-ea"/>
                <a:cs typeface="+mn-cs"/>
              </a:rPr>
              <a:t>. </a:t>
            </a:r>
          </a:p>
          <a:p>
            <a:pPr lvl="0"/>
            <a:r>
              <a:rPr lang="ru-RU" sz="1000" kern="1200" dirty="0">
                <a:solidFill>
                  <a:schemeClr val="tx2"/>
                </a:solidFill>
                <a:effectLst/>
                <a:latin typeface="+mn-lt"/>
                <a:ea typeface="+mn-ea"/>
                <a:cs typeface="+mn-cs"/>
              </a:rPr>
              <a:t>Тривалість </a:t>
            </a:r>
            <a:r>
              <a:rPr lang="ru-RU" sz="1000" kern="1200" dirty="0" err="1">
                <a:solidFill>
                  <a:schemeClr val="tx2"/>
                </a:solidFill>
                <a:effectLst/>
                <a:latin typeface="+mn-lt"/>
                <a:ea typeface="+mn-ea"/>
                <a:cs typeface="+mn-cs"/>
              </a:rPr>
              <a:t>терапії</a:t>
            </a:r>
            <a:r>
              <a:rPr lang="ru-RU" sz="1000" kern="1200" dirty="0">
                <a:solidFill>
                  <a:schemeClr val="tx2"/>
                </a:solidFill>
                <a:effectLst/>
                <a:latin typeface="+mn-lt"/>
                <a:ea typeface="+mn-ea"/>
                <a:cs typeface="+mn-cs"/>
              </a:rPr>
              <a:t> становила </a:t>
            </a:r>
            <a:r>
              <a:rPr lang="ru-RU" sz="1000" kern="1200" dirty="0" err="1">
                <a:solidFill>
                  <a:schemeClr val="tx2"/>
                </a:solidFill>
                <a:effectLst/>
                <a:latin typeface="+mn-lt"/>
                <a:ea typeface="+mn-ea"/>
                <a:cs typeface="+mn-cs"/>
              </a:rPr>
              <a:t>від</a:t>
            </a:r>
            <a:r>
              <a:rPr lang="ru-RU" sz="1000" kern="1200" dirty="0">
                <a:solidFill>
                  <a:schemeClr val="tx2"/>
                </a:solidFill>
                <a:effectLst/>
                <a:latin typeface="+mn-lt"/>
                <a:ea typeface="+mn-ea"/>
                <a:cs typeface="+mn-cs"/>
              </a:rPr>
              <a:t> 3,5 до 5 </a:t>
            </a:r>
            <a:r>
              <a:rPr lang="ru-RU" sz="1000" kern="1200" dirty="0" err="1">
                <a:solidFill>
                  <a:schemeClr val="tx2"/>
                </a:solidFill>
                <a:effectLst/>
                <a:latin typeface="+mn-lt"/>
                <a:ea typeface="+mn-ea"/>
                <a:cs typeface="+mn-cs"/>
              </a:rPr>
              <a:t>років</a:t>
            </a:r>
            <a:r>
              <a:rPr lang="ru-RU" sz="1000" kern="1200" dirty="0">
                <a:solidFill>
                  <a:schemeClr val="tx2"/>
                </a:solidFill>
                <a:effectLst/>
                <a:latin typeface="+mn-lt"/>
                <a:ea typeface="+mn-ea"/>
                <a:cs typeface="+mn-cs"/>
              </a:rPr>
              <a:t>. </a:t>
            </a:r>
          </a:p>
          <a:p>
            <a:pPr lvl="0"/>
            <a:r>
              <a:rPr lang="ru-RU" sz="1000" kern="1200" dirty="0" err="1">
                <a:solidFill>
                  <a:schemeClr val="tx2"/>
                </a:solidFill>
                <a:effectLst/>
                <a:latin typeface="+mn-lt"/>
                <a:ea typeface="+mn-ea"/>
                <a:cs typeface="+mn-cs"/>
              </a:rPr>
              <a:t>Середній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вік</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  64 роки, </a:t>
            </a:r>
            <a:r>
              <a:rPr lang="ru-RU" sz="1000" kern="1200" dirty="0" err="1">
                <a:solidFill>
                  <a:schemeClr val="tx2"/>
                </a:solidFill>
                <a:effectLst/>
                <a:latin typeface="+mn-lt"/>
                <a:ea typeface="+mn-ea"/>
                <a:cs typeface="+mn-cs"/>
              </a:rPr>
              <a:t>середній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індекс</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маси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тіла</a:t>
            </a:r>
            <a:r>
              <a:rPr lang="ru-RU" sz="1000" kern="1200" dirty="0">
                <a:solidFill>
                  <a:schemeClr val="tx2"/>
                </a:solidFill>
                <a:effectLst/>
                <a:latin typeface="+mn-lt"/>
                <a:ea typeface="+mn-ea"/>
                <a:cs typeface="+mn-cs"/>
              </a:rPr>
              <a:t> – 32,5 кг/м². </a:t>
            </a:r>
          </a:p>
          <a:p>
            <a:pPr lvl="0"/>
            <a:r>
              <a:rPr lang="ru-RU" sz="1000" kern="1200" dirty="0" err="1">
                <a:solidFill>
                  <a:schemeClr val="tx2"/>
                </a:solidFill>
                <a:effectLst/>
                <a:latin typeface="+mn-lt"/>
                <a:ea typeface="+mn-ea"/>
                <a:cs typeface="+mn-cs"/>
              </a:rPr>
              <a:t>Середнє</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значення</a:t>
            </a:r>
            <a:r>
              <a:rPr lang="ru-RU" sz="1000" kern="1200" dirty="0">
                <a:solidFill>
                  <a:schemeClr val="tx2"/>
                </a:solidFill>
                <a:effectLst/>
                <a:latin typeface="+mn-lt"/>
                <a:ea typeface="+mn-ea"/>
                <a:cs typeface="+mn-cs"/>
              </a:rPr>
              <a:t> початкового </a:t>
            </a:r>
            <a:r>
              <a:rPr lang="ru-RU" sz="1000" kern="1200" dirty="0" err="1">
                <a:solidFill>
                  <a:schemeClr val="tx2"/>
                </a:solidFill>
                <a:effectLst/>
                <a:latin typeface="+mn-lt"/>
                <a:ea typeface="+mn-ea"/>
                <a:cs typeface="+mn-cs"/>
              </a:rPr>
              <a:t>рівня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глікованого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гемоглобіну</a:t>
            </a:r>
            <a:r>
              <a:rPr lang="ru-RU" sz="1000" kern="1200" dirty="0">
                <a:solidFill>
                  <a:schemeClr val="tx2"/>
                </a:solidFill>
                <a:effectLst/>
                <a:latin typeface="+mn-lt"/>
                <a:ea typeface="+mn-ea"/>
                <a:cs typeface="+mn-cs"/>
              </a:rPr>
              <a:t> становило 8,7 і </a:t>
            </a:r>
            <a:r>
              <a:rPr lang="ru-RU" sz="1000" kern="1200" dirty="0" err="1">
                <a:solidFill>
                  <a:schemeClr val="tx2"/>
                </a:solidFill>
                <a:effectLst/>
                <a:latin typeface="+mn-lt"/>
                <a:ea typeface="+mn-ea"/>
                <a:cs typeface="+mn-cs"/>
              </a:rPr>
              <a:t>покращилося</a:t>
            </a:r>
            <a:r>
              <a:rPr lang="ru-RU" sz="1000" kern="1200" dirty="0">
                <a:solidFill>
                  <a:schemeClr val="tx2"/>
                </a:solidFill>
                <a:effectLst/>
                <a:latin typeface="+mn-lt"/>
                <a:ea typeface="+mn-ea"/>
                <a:cs typeface="+mn-cs"/>
              </a:rPr>
              <a:t> через 3 роки на 1,2 %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яким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призначений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ліраглутид</a:t>
            </a:r>
            <a:r>
              <a:rPr lang="ru-RU" sz="1000" kern="1200" dirty="0">
                <a:solidFill>
                  <a:schemeClr val="tx2"/>
                </a:solidFill>
                <a:effectLst/>
                <a:latin typeface="+mn-lt"/>
                <a:ea typeface="+mn-ea"/>
                <a:cs typeface="+mn-cs"/>
              </a:rPr>
              <a:t>, та на 0,8 %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яким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було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призначено</a:t>
            </a:r>
            <a:r>
              <a:rPr lang="ru-RU" sz="1000" kern="1200" dirty="0">
                <a:solidFill>
                  <a:schemeClr val="tx2"/>
                </a:solidFill>
                <a:effectLst/>
                <a:latin typeface="+mn-lt"/>
                <a:ea typeface="+mn-ea"/>
                <a:cs typeface="+mn-cs"/>
              </a:rPr>
              <a:t> плацебо. </a:t>
            </a:r>
          </a:p>
          <a:p>
            <a:pPr lvl="0"/>
            <a:r>
              <a:rPr lang="ru-RU" sz="1000" kern="1200" dirty="0" err="1">
                <a:solidFill>
                  <a:schemeClr val="tx2"/>
                </a:solidFill>
                <a:effectLst/>
                <a:latin typeface="+mn-lt"/>
                <a:ea typeface="+mn-ea"/>
                <a:cs typeface="+mn-cs"/>
              </a:rPr>
              <a:t>Первинною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кінцевою</a:t>
            </a:r>
            <a:r>
              <a:rPr lang="ru-RU" sz="1000" kern="1200" dirty="0">
                <a:solidFill>
                  <a:schemeClr val="tx2"/>
                </a:solidFill>
                <a:effectLst/>
                <a:latin typeface="+mn-lt"/>
                <a:ea typeface="+mn-ea"/>
                <a:cs typeface="+mn-cs"/>
              </a:rPr>
              <a:t> точкою </a:t>
            </a:r>
            <a:r>
              <a:rPr lang="ru-RU" sz="1000" kern="1200" dirty="0" err="1">
                <a:solidFill>
                  <a:schemeClr val="tx2"/>
                </a:solidFill>
                <a:effectLst/>
                <a:latin typeface="+mn-lt"/>
                <a:ea typeface="+mn-ea"/>
                <a:cs typeface="+mn-cs"/>
              </a:rPr>
              <a:t>ефективності</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був</a:t>
            </a:r>
            <a:r>
              <a:rPr lang="ru-RU" sz="1000" kern="1200" dirty="0">
                <a:solidFill>
                  <a:schemeClr val="tx2"/>
                </a:solidFill>
                <a:effectLst/>
                <a:latin typeface="+mn-lt"/>
                <a:ea typeface="+mn-ea"/>
                <a:cs typeface="+mn-cs"/>
              </a:rPr>
              <a:t> час </a:t>
            </a:r>
            <a:r>
              <a:rPr lang="ru-RU" sz="1000" kern="1200" dirty="0" err="1">
                <a:solidFill>
                  <a:schemeClr val="tx2"/>
                </a:solidFill>
                <a:effectLst/>
                <a:latin typeface="+mn-lt"/>
                <a:ea typeface="+mn-ea"/>
                <a:cs typeface="+mn-cs"/>
              </a:rPr>
              <a:t>від</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рандомізації</a:t>
            </a:r>
            <a:r>
              <a:rPr lang="ru-RU" sz="1000" kern="1200" dirty="0">
                <a:solidFill>
                  <a:schemeClr val="tx2"/>
                </a:solidFill>
                <a:effectLst/>
                <a:latin typeface="+mn-lt"/>
                <a:ea typeface="+mn-ea"/>
                <a:cs typeface="+mn-cs"/>
              </a:rPr>
              <a:t> до </a:t>
            </a:r>
            <a:r>
              <a:rPr lang="ru-RU" sz="1000" kern="1200" dirty="0" err="1">
                <a:solidFill>
                  <a:schemeClr val="tx2"/>
                </a:solidFill>
                <a:effectLst/>
                <a:latin typeface="+mn-lt"/>
                <a:ea typeface="+mn-ea"/>
                <a:cs typeface="+mn-cs"/>
              </a:rPr>
              <a:t>першого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виникнення</a:t>
            </a:r>
            <a:r>
              <a:rPr lang="ru-RU" sz="1000" kern="1200" dirty="0">
                <a:solidFill>
                  <a:schemeClr val="tx2"/>
                </a:solidFill>
                <a:effectLst/>
                <a:latin typeface="+mn-lt"/>
                <a:ea typeface="+mn-ea"/>
                <a:cs typeface="+mn-cs"/>
              </a:rPr>
              <a:t> будь-</a:t>
            </a:r>
            <a:r>
              <a:rPr lang="ru-RU" sz="1000" kern="1200" dirty="0" err="1">
                <a:solidFill>
                  <a:schemeClr val="tx2"/>
                </a:solidFill>
                <a:effectLst/>
                <a:latin typeface="+mn-lt"/>
                <a:ea typeface="+mn-ea"/>
                <a:cs typeface="+mn-cs"/>
              </a:rPr>
              <a:t>яких</a:t>
            </a:r>
            <a:r>
              <a:rPr lang="ru-RU" sz="1000" kern="1200" dirty="0">
                <a:solidFill>
                  <a:schemeClr val="tx2"/>
                </a:solidFill>
                <a:effectLst/>
                <a:latin typeface="+mn-lt"/>
                <a:ea typeface="+mn-ea"/>
                <a:cs typeface="+mn-cs"/>
              </a:rPr>
              <a:t> великих </a:t>
            </a:r>
            <a:r>
              <a:rPr lang="ru-RU" sz="1000" kern="1200" dirty="0" err="1">
                <a:solidFill>
                  <a:schemeClr val="tx2"/>
                </a:solidFill>
                <a:effectLst/>
                <a:latin typeface="+mn-lt"/>
                <a:ea typeface="+mn-ea"/>
                <a:cs typeface="+mn-cs"/>
              </a:rPr>
              <a:t>кардіо-васкулярних</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подій</a:t>
            </a:r>
            <a:r>
              <a:rPr lang="en-GB"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нелетального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інфаркту</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міокарда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нелетального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інсульту</a:t>
            </a:r>
            <a:r>
              <a:rPr lang="ru-RU" sz="1000" kern="1200" dirty="0">
                <a:solidFill>
                  <a:schemeClr val="tx2"/>
                </a:solidFill>
                <a:effectLst/>
                <a:latin typeface="+mn-lt"/>
                <a:ea typeface="+mn-ea"/>
                <a:cs typeface="+mn-cs"/>
              </a:rPr>
              <a:t>, летального </a:t>
            </a:r>
            <a:r>
              <a:rPr lang="ru-RU" sz="1000" kern="1200" dirty="0" err="1">
                <a:solidFill>
                  <a:schemeClr val="tx2"/>
                </a:solidFill>
                <a:effectLst/>
                <a:latin typeface="+mn-lt"/>
                <a:ea typeface="+mn-ea"/>
                <a:cs typeface="+mn-cs"/>
              </a:rPr>
              <a:t>випадку</a:t>
            </a:r>
            <a:r>
              <a:rPr lang="ru-RU" sz="1000" kern="1200" dirty="0">
                <a:solidFill>
                  <a:schemeClr val="tx2"/>
                </a:solidFill>
                <a:effectLst/>
                <a:latin typeface="+mn-lt"/>
                <a:ea typeface="+mn-ea"/>
                <a:cs typeface="+mn-cs"/>
              </a:rPr>
              <a:t> через </a:t>
            </a:r>
            <a:r>
              <a:rPr lang="ru-RU" sz="1000" kern="1200" dirty="0" err="1">
                <a:solidFill>
                  <a:schemeClr val="tx2"/>
                </a:solidFill>
                <a:effectLst/>
                <a:latin typeface="+mn-lt"/>
                <a:ea typeface="+mn-ea"/>
                <a:cs typeface="+mn-cs"/>
              </a:rPr>
              <a:t>серцево-судинну</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патологію</a:t>
            </a:r>
            <a:r>
              <a:rPr lang="ru-RU" sz="1000" kern="1200" dirty="0">
                <a:solidFill>
                  <a:schemeClr val="tx2"/>
                </a:solidFill>
                <a:effectLst/>
                <a:latin typeface="+mn-lt"/>
                <a:ea typeface="+mn-ea"/>
                <a:cs typeface="+mn-cs"/>
              </a:rPr>
              <a:t>. </a:t>
            </a:r>
            <a:r>
              <a:rPr lang="ru-RU" sz="1000" b="1" i="1" kern="1200" dirty="0">
                <a:solidFill>
                  <a:schemeClr val="tx2"/>
                </a:solidFill>
                <a:effectLst/>
                <a:latin typeface="+mn-lt"/>
                <a:ea typeface="+mn-ea"/>
                <a:cs typeface="+mn-cs"/>
              </a:rPr>
              <a:t>(</a:t>
            </a:r>
            <a:r>
              <a:rPr lang="ru-RU" sz="1000" b="1" i="1" kern="1200" dirty="0" err="1">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a:t>
            </a:r>
          </a:p>
          <a:p>
            <a:pPr lvl="0"/>
            <a:r>
              <a:rPr lang="ru-RU" sz="1000" b="1" kern="1200" dirty="0">
                <a:solidFill>
                  <a:schemeClr val="tx2"/>
                </a:solidFill>
                <a:effectLst/>
                <a:latin typeface="+mn-lt"/>
                <a:ea typeface="+mn-ea"/>
                <a:cs typeface="+mn-cs"/>
              </a:rPr>
              <a:t>Ліраглутид </a:t>
            </a:r>
            <a:r>
              <a:rPr lang="ru-RU" sz="1000" b="1" kern="1200" dirty="0" err="1">
                <a:solidFill>
                  <a:schemeClr val="tx2"/>
                </a:solidFill>
                <a:effectLst/>
                <a:latin typeface="+mn-lt"/>
                <a:ea typeface="+mn-ea"/>
                <a:cs typeface="+mn-cs"/>
              </a:rPr>
              <a:t>значно</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знизив</a:t>
            </a:r>
            <a:r>
              <a:rPr lang="ru-RU" sz="1000" b="1" kern="1200" dirty="0">
                <a:solidFill>
                  <a:schemeClr val="tx2"/>
                </a:solidFill>
                <a:effectLst/>
                <a:latin typeface="+mn-lt"/>
                <a:ea typeface="+mn-ea"/>
                <a:cs typeface="+mn-cs"/>
              </a:rPr>
              <a:t> частоту </a:t>
            </a:r>
            <a:r>
              <a:rPr lang="ru-RU" sz="1000" b="1" kern="1200" dirty="0" err="1">
                <a:solidFill>
                  <a:schemeClr val="tx2"/>
                </a:solidFill>
                <a:effectLst/>
                <a:latin typeface="+mn-lt"/>
                <a:ea typeface="+mn-ea"/>
                <a:cs typeface="+mn-cs"/>
              </a:rPr>
              <a:t>виникнення</a:t>
            </a:r>
            <a:r>
              <a:rPr lang="ru-RU" sz="1000" b="1" kern="1200" dirty="0">
                <a:solidFill>
                  <a:schemeClr val="tx2"/>
                </a:solidFill>
                <a:effectLst/>
                <a:latin typeface="+mn-lt"/>
                <a:ea typeface="+mn-ea"/>
                <a:cs typeface="+mn-cs"/>
              </a:rPr>
              <a:t> великих </a:t>
            </a:r>
            <a:r>
              <a:rPr lang="ru-RU" sz="1000" b="1" kern="1200" dirty="0" err="1">
                <a:solidFill>
                  <a:schemeClr val="tx2"/>
                </a:solidFill>
                <a:effectLst/>
                <a:latin typeface="+mn-lt"/>
                <a:ea typeface="+mn-ea"/>
                <a:cs typeface="+mn-cs"/>
              </a:rPr>
              <a:t>несприятливих</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серцево-судинних</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подій</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значно</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знизивши</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відносний</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ризик</a:t>
            </a:r>
            <a:r>
              <a:rPr lang="ru-RU" sz="1000" b="1" kern="1200" dirty="0">
                <a:solidFill>
                  <a:schemeClr val="tx2"/>
                </a:solidFill>
                <a:effectLst/>
                <a:latin typeface="+mn-lt"/>
                <a:ea typeface="+mn-ea"/>
                <a:cs typeface="+mn-cs"/>
              </a:rPr>
              <a:t> на 13 %</a:t>
            </a:r>
            <a:r>
              <a:rPr lang="ru-RU" sz="1000" kern="1200" dirty="0">
                <a:solidFill>
                  <a:schemeClr val="tx2"/>
                </a:solidFill>
                <a:effectLst/>
                <a:latin typeface="+mn-lt"/>
                <a:ea typeface="+mn-ea"/>
                <a:cs typeface="+mn-cs"/>
              </a:rPr>
              <a:t>. </a:t>
            </a:r>
          </a:p>
          <a:p>
            <a:pPr lvl="0"/>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26876044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11EB5-F1DB-21D9-21F5-5C2697425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0335EA-CFF7-697B-AE73-C54A5D837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C3DDA-D6C8-DEF7-D390-03E92DB9C91E}"/>
              </a:ext>
            </a:extLst>
          </p:cNvPr>
          <p:cNvSpPr>
            <a:spLocks noGrp="1"/>
          </p:cNvSpPr>
          <p:nvPr>
            <p:ph type="body" idx="1"/>
          </p:nvPr>
        </p:nvSpPr>
        <p:spPr/>
        <p:txBody>
          <a:bodyPr/>
          <a:lstStyle/>
          <a:p>
            <a:pPr lvl="0"/>
            <a:r>
              <a:rPr lang="ru-RU" sz="1000" kern="1200" dirty="0" err="1">
                <a:solidFill>
                  <a:schemeClr val="tx2"/>
                </a:solidFill>
                <a:effectLst/>
                <a:latin typeface="+mn-lt"/>
                <a:ea typeface="+mn-ea"/>
                <a:cs typeface="+mn-cs"/>
              </a:rPr>
              <a:t>Клінічне</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дослідження</a:t>
            </a:r>
            <a:r>
              <a:rPr lang="ru-RU" sz="1000" kern="1200" dirty="0">
                <a:solidFill>
                  <a:schemeClr val="tx2"/>
                </a:solidFill>
                <a:effectLst/>
                <a:latin typeface="+mn-lt"/>
                <a:ea typeface="+mn-ea"/>
                <a:cs typeface="+mn-cs"/>
              </a:rPr>
              <a:t> </a:t>
            </a:r>
            <a:r>
              <a:rPr lang="en-GB" sz="1000" kern="1200" dirty="0">
                <a:solidFill>
                  <a:schemeClr val="tx2"/>
                </a:solidFill>
                <a:effectLst/>
                <a:latin typeface="+mn-lt"/>
                <a:ea typeface="+mn-ea"/>
                <a:cs typeface="+mn-cs"/>
              </a:rPr>
              <a:t>LEADER</a:t>
            </a:r>
            <a:r>
              <a:rPr lang="uk-UA" sz="1000" kern="1200" dirty="0">
                <a:solidFill>
                  <a:schemeClr val="tx2"/>
                </a:solidFill>
                <a:effectLst/>
                <a:latin typeface="+mn-lt"/>
                <a:ea typeface="+mn-ea"/>
                <a:cs typeface="+mn-cs"/>
              </a:rPr>
              <a:t> </a:t>
            </a:r>
            <a:r>
              <a:rPr lang="uk-UA" sz="1000" b="1" kern="1200" dirty="0">
                <a:solidFill>
                  <a:schemeClr val="tx2"/>
                </a:solidFill>
                <a:effectLst/>
                <a:latin typeface="+mn-lt"/>
                <a:ea typeface="+mn-ea"/>
                <a:cs typeface="+mn-cs"/>
              </a:rPr>
              <a:t>(клік) </a:t>
            </a:r>
            <a:r>
              <a:rPr lang="uk-UA" sz="1000" b="0" kern="1200" dirty="0">
                <a:solidFill>
                  <a:schemeClr val="tx2"/>
                </a:solidFill>
                <a:effectLst/>
                <a:latin typeface="+mn-lt"/>
                <a:ea typeface="+mn-ea"/>
                <a:cs typeface="+mn-cs"/>
              </a:rPr>
              <a:t>було проведено у</a:t>
            </a:r>
            <a:r>
              <a:rPr lang="ru-RU" sz="1000" b="0" kern="1200" dirty="0">
                <a:solidFill>
                  <a:schemeClr val="tx2"/>
                </a:solidFill>
                <a:effectLst/>
                <a:latin typeface="+mn-lt"/>
                <a:ea typeface="+mn-ea"/>
                <a:cs typeface="+mn-cs"/>
              </a:rPr>
              <a:t> </a:t>
            </a:r>
            <a:r>
              <a:rPr lang="ru-RU" sz="1000" kern="1200" dirty="0">
                <a:solidFill>
                  <a:schemeClr val="tx2"/>
                </a:solidFill>
                <a:effectLst/>
                <a:latin typeface="+mn-lt"/>
                <a:ea typeface="+mn-ea"/>
                <a:cs typeface="+mn-cs"/>
              </a:rPr>
              <a:t>9340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із</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недостатньо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контрольованим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цукровим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діабетом</a:t>
            </a:r>
            <a:r>
              <a:rPr lang="ru-RU" sz="1000" kern="1200" dirty="0">
                <a:solidFill>
                  <a:schemeClr val="tx2"/>
                </a:solidFill>
                <a:effectLst/>
                <a:latin typeface="+mn-lt"/>
                <a:ea typeface="+mn-ea"/>
                <a:cs typeface="+mn-cs"/>
              </a:rPr>
              <a:t> 2 типу. </a:t>
            </a:r>
            <a:r>
              <a:rPr lang="ru-RU" sz="1000" kern="1200" dirty="0" err="1">
                <a:solidFill>
                  <a:schemeClr val="tx2"/>
                </a:solidFill>
                <a:effectLst/>
                <a:latin typeface="+mn-lt"/>
                <a:ea typeface="+mn-ea"/>
                <a:cs typeface="+mn-cs"/>
              </a:rPr>
              <a:t>Переважна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кількість</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із</a:t>
            </a:r>
            <a:r>
              <a:rPr lang="ru-RU" sz="1000" kern="1200" dirty="0">
                <a:solidFill>
                  <a:schemeClr val="tx2"/>
                </a:solidFill>
                <a:effectLst/>
                <a:latin typeface="+mn-lt"/>
                <a:ea typeface="+mn-ea"/>
                <a:cs typeface="+mn-cs"/>
              </a:rPr>
              <a:t> них </a:t>
            </a:r>
            <a:r>
              <a:rPr lang="ru-RU" sz="1000" kern="1200" dirty="0" err="1">
                <a:solidFill>
                  <a:schemeClr val="tx2"/>
                </a:solidFill>
                <a:effectLst/>
                <a:latin typeface="+mn-lt"/>
                <a:ea typeface="+mn-ea"/>
                <a:cs typeface="+mn-cs"/>
              </a:rPr>
              <a:t>страждали</a:t>
            </a:r>
            <a:r>
              <a:rPr lang="ru-RU" sz="1000" kern="1200" dirty="0">
                <a:solidFill>
                  <a:schemeClr val="tx2"/>
                </a:solidFill>
                <a:effectLst/>
                <a:latin typeface="+mn-lt"/>
                <a:ea typeface="+mn-ea"/>
                <a:cs typeface="+mn-cs"/>
              </a:rPr>
              <a:t> на </a:t>
            </a:r>
            <a:r>
              <a:rPr lang="ru-RU" sz="1000" kern="1200" dirty="0" err="1">
                <a:solidFill>
                  <a:schemeClr val="tx2"/>
                </a:solidFill>
                <a:effectLst/>
                <a:latin typeface="+mn-lt"/>
                <a:ea typeface="+mn-ea"/>
                <a:cs typeface="+mn-cs"/>
              </a:rPr>
              <a:t>серцево-судинні</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захворювання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рандомізовано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розподіляли</a:t>
            </a:r>
            <a:r>
              <a:rPr lang="ru-RU" sz="1000" kern="1200" dirty="0">
                <a:solidFill>
                  <a:schemeClr val="tx2"/>
                </a:solidFill>
                <a:effectLst/>
                <a:latin typeface="+mn-lt"/>
                <a:ea typeface="+mn-ea"/>
                <a:cs typeface="+mn-cs"/>
              </a:rPr>
              <a:t> в 2 </a:t>
            </a:r>
            <a:r>
              <a:rPr lang="ru-RU" sz="1000" kern="1200" dirty="0" err="1">
                <a:solidFill>
                  <a:schemeClr val="tx2"/>
                </a:solidFill>
                <a:effectLst/>
                <a:latin typeface="+mn-lt"/>
                <a:ea typeface="+mn-ea"/>
                <a:cs typeface="+mn-cs"/>
              </a:rPr>
              <a:t>групи</a:t>
            </a:r>
            <a:r>
              <a:rPr lang="ru-RU" sz="1000" kern="1200" dirty="0">
                <a:solidFill>
                  <a:schemeClr val="tx2"/>
                </a:solidFill>
                <a:effectLst/>
                <a:latin typeface="+mn-lt"/>
                <a:ea typeface="+mn-ea"/>
                <a:cs typeface="+mn-cs"/>
              </a:rPr>
              <a:t> для </a:t>
            </a:r>
            <a:r>
              <a:rPr lang="ru-RU" sz="1000" kern="1200" dirty="0" err="1">
                <a:solidFill>
                  <a:schemeClr val="tx2"/>
                </a:solidFill>
                <a:effectLst/>
                <a:latin typeface="+mn-lt"/>
                <a:ea typeface="+mn-ea"/>
                <a:cs typeface="+mn-cs"/>
              </a:rPr>
              <a:t>застосування</a:t>
            </a:r>
            <a:r>
              <a:rPr lang="ru-RU" sz="1000" kern="1200" dirty="0">
                <a:solidFill>
                  <a:schemeClr val="tx2"/>
                </a:solidFill>
                <a:effectLst/>
                <a:latin typeface="+mn-lt"/>
                <a:ea typeface="+mn-ea"/>
                <a:cs typeface="+mn-cs"/>
              </a:rPr>
              <a:t> ліраглутиду у </a:t>
            </a:r>
            <a:r>
              <a:rPr lang="ru-RU" sz="1000" kern="1200" dirty="0" err="1">
                <a:solidFill>
                  <a:schemeClr val="tx2"/>
                </a:solidFill>
                <a:effectLst/>
                <a:latin typeface="+mn-lt"/>
                <a:ea typeface="+mn-ea"/>
                <a:cs typeface="+mn-cs"/>
              </a:rPr>
              <a:t>добовій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дозі</a:t>
            </a:r>
            <a:r>
              <a:rPr lang="ru-RU" sz="1000" kern="1200" dirty="0">
                <a:solidFill>
                  <a:schemeClr val="tx2"/>
                </a:solidFill>
                <a:effectLst/>
                <a:latin typeface="+mn-lt"/>
                <a:ea typeface="+mn-ea"/>
                <a:cs typeface="+mn-cs"/>
              </a:rPr>
              <a:t> до 1,8 мг та плацебо на </a:t>
            </a:r>
            <a:r>
              <a:rPr lang="ru-RU" sz="1000" kern="1200" dirty="0" err="1">
                <a:solidFill>
                  <a:schemeClr val="tx2"/>
                </a:solidFill>
                <a:effectLst/>
                <a:latin typeface="+mn-lt"/>
                <a:ea typeface="+mn-ea"/>
                <a:cs typeface="+mn-cs"/>
              </a:rPr>
              <a:t>додаток</a:t>
            </a:r>
            <a:r>
              <a:rPr lang="ru-RU" sz="1000" kern="1200" dirty="0">
                <a:solidFill>
                  <a:schemeClr val="tx2"/>
                </a:solidFill>
                <a:effectLst/>
                <a:latin typeface="+mn-lt"/>
                <a:ea typeface="+mn-ea"/>
                <a:cs typeface="+mn-cs"/>
              </a:rPr>
              <a:t> до </a:t>
            </a:r>
            <a:r>
              <a:rPr lang="ru-RU" sz="1000" kern="1200" dirty="0" err="1">
                <a:solidFill>
                  <a:schemeClr val="tx2"/>
                </a:solidFill>
                <a:effectLst/>
                <a:latin typeface="+mn-lt"/>
                <a:ea typeface="+mn-ea"/>
                <a:cs typeface="+mn-cs"/>
              </a:rPr>
              <a:t>стандартної</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медичної</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допомоги</a:t>
            </a:r>
            <a:r>
              <a:rPr lang="ru-RU" sz="1000" kern="1200" dirty="0">
                <a:solidFill>
                  <a:schemeClr val="tx2"/>
                </a:solidFill>
                <a:effectLst/>
                <a:latin typeface="+mn-lt"/>
                <a:ea typeface="+mn-ea"/>
                <a:cs typeface="+mn-cs"/>
              </a:rPr>
              <a:t>. </a:t>
            </a:r>
          </a:p>
          <a:p>
            <a:pPr lvl="0"/>
            <a:r>
              <a:rPr lang="ru-RU" sz="1000" kern="1200" dirty="0">
                <a:solidFill>
                  <a:schemeClr val="tx2"/>
                </a:solidFill>
                <a:effectLst/>
                <a:latin typeface="+mn-lt"/>
                <a:ea typeface="+mn-ea"/>
                <a:cs typeface="+mn-cs"/>
              </a:rPr>
              <a:t>Тривалість </a:t>
            </a:r>
            <a:r>
              <a:rPr lang="ru-RU" sz="1000" kern="1200" dirty="0" err="1">
                <a:solidFill>
                  <a:schemeClr val="tx2"/>
                </a:solidFill>
                <a:effectLst/>
                <a:latin typeface="+mn-lt"/>
                <a:ea typeface="+mn-ea"/>
                <a:cs typeface="+mn-cs"/>
              </a:rPr>
              <a:t>терапії</a:t>
            </a:r>
            <a:r>
              <a:rPr lang="ru-RU" sz="1000" kern="1200" dirty="0">
                <a:solidFill>
                  <a:schemeClr val="tx2"/>
                </a:solidFill>
                <a:effectLst/>
                <a:latin typeface="+mn-lt"/>
                <a:ea typeface="+mn-ea"/>
                <a:cs typeface="+mn-cs"/>
              </a:rPr>
              <a:t> становила </a:t>
            </a:r>
            <a:r>
              <a:rPr lang="ru-RU" sz="1000" kern="1200" dirty="0" err="1">
                <a:solidFill>
                  <a:schemeClr val="tx2"/>
                </a:solidFill>
                <a:effectLst/>
                <a:latin typeface="+mn-lt"/>
                <a:ea typeface="+mn-ea"/>
                <a:cs typeface="+mn-cs"/>
              </a:rPr>
              <a:t>від</a:t>
            </a:r>
            <a:r>
              <a:rPr lang="ru-RU" sz="1000" kern="1200" dirty="0">
                <a:solidFill>
                  <a:schemeClr val="tx2"/>
                </a:solidFill>
                <a:effectLst/>
                <a:latin typeface="+mn-lt"/>
                <a:ea typeface="+mn-ea"/>
                <a:cs typeface="+mn-cs"/>
              </a:rPr>
              <a:t> 3,5 до 5 </a:t>
            </a:r>
            <a:r>
              <a:rPr lang="ru-RU" sz="1000" kern="1200" dirty="0" err="1">
                <a:solidFill>
                  <a:schemeClr val="tx2"/>
                </a:solidFill>
                <a:effectLst/>
                <a:latin typeface="+mn-lt"/>
                <a:ea typeface="+mn-ea"/>
                <a:cs typeface="+mn-cs"/>
              </a:rPr>
              <a:t>років</a:t>
            </a:r>
            <a:r>
              <a:rPr lang="ru-RU" sz="1000" kern="1200" dirty="0">
                <a:solidFill>
                  <a:schemeClr val="tx2"/>
                </a:solidFill>
                <a:effectLst/>
                <a:latin typeface="+mn-lt"/>
                <a:ea typeface="+mn-ea"/>
                <a:cs typeface="+mn-cs"/>
              </a:rPr>
              <a:t>. </a:t>
            </a:r>
          </a:p>
          <a:p>
            <a:pPr lvl="0"/>
            <a:r>
              <a:rPr lang="ru-RU" sz="1000" kern="1200" dirty="0" err="1">
                <a:solidFill>
                  <a:schemeClr val="tx2"/>
                </a:solidFill>
                <a:effectLst/>
                <a:latin typeface="+mn-lt"/>
                <a:ea typeface="+mn-ea"/>
                <a:cs typeface="+mn-cs"/>
              </a:rPr>
              <a:t>Середній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вік</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  64 роки, </a:t>
            </a:r>
            <a:r>
              <a:rPr lang="ru-RU" sz="1000" kern="1200" dirty="0" err="1">
                <a:solidFill>
                  <a:schemeClr val="tx2"/>
                </a:solidFill>
                <a:effectLst/>
                <a:latin typeface="+mn-lt"/>
                <a:ea typeface="+mn-ea"/>
                <a:cs typeface="+mn-cs"/>
              </a:rPr>
              <a:t>середній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індекс</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маси</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тіла</a:t>
            </a:r>
            <a:r>
              <a:rPr lang="ru-RU" sz="1000" kern="1200" dirty="0">
                <a:solidFill>
                  <a:schemeClr val="tx2"/>
                </a:solidFill>
                <a:effectLst/>
                <a:latin typeface="+mn-lt"/>
                <a:ea typeface="+mn-ea"/>
                <a:cs typeface="+mn-cs"/>
              </a:rPr>
              <a:t> – 32,5 кг/м². </a:t>
            </a:r>
          </a:p>
          <a:p>
            <a:pPr lvl="0"/>
            <a:r>
              <a:rPr lang="ru-RU" sz="1000" kern="1200" dirty="0" err="1">
                <a:solidFill>
                  <a:schemeClr val="tx2"/>
                </a:solidFill>
                <a:effectLst/>
                <a:latin typeface="+mn-lt"/>
                <a:ea typeface="+mn-ea"/>
                <a:cs typeface="+mn-cs"/>
              </a:rPr>
              <a:t>Середнє</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значення</a:t>
            </a:r>
            <a:r>
              <a:rPr lang="ru-RU" sz="1000" kern="1200" dirty="0">
                <a:solidFill>
                  <a:schemeClr val="tx2"/>
                </a:solidFill>
                <a:effectLst/>
                <a:latin typeface="+mn-lt"/>
                <a:ea typeface="+mn-ea"/>
                <a:cs typeface="+mn-cs"/>
              </a:rPr>
              <a:t> початкового </a:t>
            </a:r>
            <a:r>
              <a:rPr lang="ru-RU" sz="1000" kern="1200" dirty="0" err="1">
                <a:solidFill>
                  <a:schemeClr val="tx2"/>
                </a:solidFill>
                <a:effectLst/>
                <a:latin typeface="+mn-lt"/>
                <a:ea typeface="+mn-ea"/>
                <a:cs typeface="+mn-cs"/>
              </a:rPr>
              <a:t>рівня</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глікованого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гемоглобіну</a:t>
            </a:r>
            <a:r>
              <a:rPr lang="ru-RU" sz="1000" kern="1200" dirty="0">
                <a:solidFill>
                  <a:schemeClr val="tx2"/>
                </a:solidFill>
                <a:effectLst/>
                <a:latin typeface="+mn-lt"/>
                <a:ea typeface="+mn-ea"/>
                <a:cs typeface="+mn-cs"/>
              </a:rPr>
              <a:t> становило 8,7 і </a:t>
            </a:r>
            <a:r>
              <a:rPr lang="ru-RU" sz="1000" kern="1200" dirty="0" err="1">
                <a:solidFill>
                  <a:schemeClr val="tx2"/>
                </a:solidFill>
                <a:effectLst/>
                <a:latin typeface="+mn-lt"/>
                <a:ea typeface="+mn-ea"/>
                <a:cs typeface="+mn-cs"/>
              </a:rPr>
              <a:t>покращилося</a:t>
            </a:r>
            <a:r>
              <a:rPr lang="ru-RU" sz="1000" kern="1200" dirty="0">
                <a:solidFill>
                  <a:schemeClr val="tx2"/>
                </a:solidFill>
                <a:effectLst/>
                <a:latin typeface="+mn-lt"/>
                <a:ea typeface="+mn-ea"/>
                <a:cs typeface="+mn-cs"/>
              </a:rPr>
              <a:t> через 3 роки на 1,2 %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яким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призначений</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ліраглутид</a:t>
            </a:r>
            <a:r>
              <a:rPr lang="ru-RU" sz="1000" kern="1200" dirty="0">
                <a:solidFill>
                  <a:schemeClr val="tx2"/>
                </a:solidFill>
                <a:effectLst/>
                <a:latin typeface="+mn-lt"/>
                <a:ea typeface="+mn-ea"/>
                <a:cs typeface="+mn-cs"/>
              </a:rPr>
              <a:t>, та на 0,8 % у </a:t>
            </a:r>
            <a:r>
              <a:rPr lang="ru-RU" sz="1000" kern="1200" dirty="0" err="1">
                <a:solidFill>
                  <a:schemeClr val="tx2"/>
                </a:solidFill>
                <a:effectLst/>
                <a:latin typeface="+mn-lt"/>
                <a:ea typeface="+mn-ea"/>
                <a:cs typeface="+mn-cs"/>
              </a:rPr>
              <a:t>пацієнтів</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яким</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було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призначено</a:t>
            </a:r>
            <a:r>
              <a:rPr lang="ru-RU" sz="1000" kern="1200" dirty="0">
                <a:solidFill>
                  <a:schemeClr val="tx2"/>
                </a:solidFill>
                <a:effectLst/>
                <a:latin typeface="+mn-lt"/>
                <a:ea typeface="+mn-ea"/>
                <a:cs typeface="+mn-cs"/>
              </a:rPr>
              <a:t> плацебо. </a:t>
            </a:r>
          </a:p>
          <a:p>
            <a:pPr lvl="0"/>
            <a:r>
              <a:rPr lang="ru-RU" sz="1000" kern="1200" dirty="0" err="1">
                <a:solidFill>
                  <a:schemeClr val="tx2"/>
                </a:solidFill>
                <a:effectLst/>
                <a:latin typeface="+mn-lt"/>
                <a:ea typeface="+mn-ea"/>
                <a:cs typeface="+mn-cs"/>
              </a:rPr>
              <a:t>Первинною</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кінцевою</a:t>
            </a:r>
            <a:r>
              <a:rPr lang="ru-RU" sz="1000" kern="1200" dirty="0">
                <a:solidFill>
                  <a:schemeClr val="tx2"/>
                </a:solidFill>
                <a:effectLst/>
                <a:latin typeface="+mn-lt"/>
                <a:ea typeface="+mn-ea"/>
                <a:cs typeface="+mn-cs"/>
              </a:rPr>
              <a:t> точкою </a:t>
            </a:r>
            <a:r>
              <a:rPr lang="ru-RU" sz="1000" kern="1200" dirty="0" err="1">
                <a:solidFill>
                  <a:schemeClr val="tx2"/>
                </a:solidFill>
                <a:effectLst/>
                <a:latin typeface="+mn-lt"/>
                <a:ea typeface="+mn-ea"/>
                <a:cs typeface="+mn-cs"/>
              </a:rPr>
              <a:t>ефективності</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був</a:t>
            </a:r>
            <a:r>
              <a:rPr lang="ru-RU" sz="1000" kern="1200" dirty="0">
                <a:solidFill>
                  <a:schemeClr val="tx2"/>
                </a:solidFill>
                <a:effectLst/>
                <a:latin typeface="+mn-lt"/>
                <a:ea typeface="+mn-ea"/>
                <a:cs typeface="+mn-cs"/>
              </a:rPr>
              <a:t> час </a:t>
            </a:r>
            <a:r>
              <a:rPr lang="ru-RU" sz="1000" kern="1200" dirty="0" err="1">
                <a:solidFill>
                  <a:schemeClr val="tx2"/>
                </a:solidFill>
                <a:effectLst/>
                <a:latin typeface="+mn-lt"/>
                <a:ea typeface="+mn-ea"/>
                <a:cs typeface="+mn-cs"/>
              </a:rPr>
              <a:t>від</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рандомізації</a:t>
            </a:r>
            <a:r>
              <a:rPr lang="ru-RU" sz="1000" kern="1200" dirty="0">
                <a:solidFill>
                  <a:schemeClr val="tx2"/>
                </a:solidFill>
                <a:effectLst/>
                <a:latin typeface="+mn-lt"/>
                <a:ea typeface="+mn-ea"/>
                <a:cs typeface="+mn-cs"/>
              </a:rPr>
              <a:t> до </a:t>
            </a:r>
            <a:r>
              <a:rPr lang="ru-RU" sz="1000" kern="1200" dirty="0" err="1">
                <a:solidFill>
                  <a:schemeClr val="tx2"/>
                </a:solidFill>
                <a:effectLst/>
                <a:latin typeface="+mn-lt"/>
                <a:ea typeface="+mn-ea"/>
                <a:cs typeface="+mn-cs"/>
              </a:rPr>
              <a:t>першого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виникнення</a:t>
            </a:r>
            <a:r>
              <a:rPr lang="ru-RU" sz="1000" kern="1200" dirty="0">
                <a:solidFill>
                  <a:schemeClr val="tx2"/>
                </a:solidFill>
                <a:effectLst/>
                <a:latin typeface="+mn-lt"/>
                <a:ea typeface="+mn-ea"/>
                <a:cs typeface="+mn-cs"/>
              </a:rPr>
              <a:t> будь-</a:t>
            </a:r>
            <a:r>
              <a:rPr lang="ru-RU" sz="1000" kern="1200" dirty="0" err="1">
                <a:solidFill>
                  <a:schemeClr val="tx2"/>
                </a:solidFill>
                <a:effectLst/>
                <a:latin typeface="+mn-lt"/>
                <a:ea typeface="+mn-ea"/>
                <a:cs typeface="+mn-cs"/>
              </a:rPr>
              <a:t>яких</a:t>
            </a:r>
            <a:r>
              <a:rPr lang="ru-RU" sz="1000" kern="1200" dirty="0">
                <a:solidFill>
                  <a:schemeClr val="tx2"/>
                </a:solidFill>
                <a:effectLst/>
                <a:latin typeface="+mn-lt"/>
                <a:ea typeface="+mn-ea"/>
                <a:cs typeface="+mn-cs"/>
              </a:rPr>
              <a:t> великих </a:t>
            </a:r>
            <a:r>
              <a:rPr lang="ru-RU" sz="1000" kern="1200" dirty="0" err="1">
                <a:solidFill>
                  <a:schemeClr val="tx2"/>
                </a:solidFill>
                <a:effectLst/>
                <a:latin typeface="+mn-lt"/>
                <a:ea typeface="+mn-ea"/>
                <a:cs typeface="+mn-cs"/>
              </a:rPr>
              <a:t>кардіо-васкулярних</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подій</a:t>
            </a:r>
            <a:r>
              <a:rPr lang="en-GB"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нелетального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інфаркту</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міокарда</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нелетального</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інсульту</a:t>
            </a:r>
            <a:r>
              <a:rPr lang="ru-RU" sz="1000" kern="1200" dirty="0">
                <a:solidFill>
                  <a:schemeClr val="tx2"/>
                </a:solidFill>
                <a:effectLst/>
                <a:latin typeface="+mn-lt"/>
                <a:ea typeface="+mn-ea"/>
                <a:cs typeface="+mn-cs"/>
              </a:rPr>
              <a:t>, летального </a:t>
            </a:r>
            <a:r>
              <a:rPr lang="ru-RU" sz="1000" kern="1200" dirty="0" err="1">
                <a:solidFill>
                  <a:schemeClr val="tx2"/>
                </a:solidFill>
                <a:effectLst/>
                <a:latin typeface="+mn-lt"/>
                <a:ea typeface="+mn-ea"/>
                <a:cs typeface="+mn-cs"/>
              </a:rPr>
              <a:t>випадку</a:t>
            </a:r>
            <a:r>
              <a:rPr lang="ru-RU" sz="1000" kern="1200" dirty="0">
                <a:solidFill>
                  <a:schemeClr val="tx2"/>
                </a:solidFill>
                <a:effectLst/>
                <a:latin typeface="+mn-lt"/>
                <a:ea typeface="+mn-ea"/>
                <a:cs typeface="+mn-cs"/>
              </a:rPr>
              <a:t> через </a:t>
            </a:r>
            <a:r>
              <a:rPr lang="ru-RU" sz="1000" kern="1200" dirty="0" err="1">
                <a:solidFill>
                  <a:schemeClr val="tx2"/>
                </a:solidFill>
                <a:effectLst/>
                <a:latin typeface="+mn-lt"/>
                <a:ea typeface="+mn-ea"/>
                <a:cs typeface="+mn-cs"/>
              </a:rPr>
              <a:t>серцево-судинну</a:t>
            </a:r>
            <a:r>
              <a:rPr lang="ru-RU" sz="1000" kern="1200" dirty="0">
                <a:solidFill>
                  <a:schemeClr val="tx2"/>
                </a:solidFill>
                <a:effectLst/>
                <a:latin typeface="+mn-lt"/>
                <a:ea typeface="+mn-ea"/>
                <a:cs typeface="+mn-cs"/>
              </a:rPr>
              <a:t> </a:t>
            </a:r>
            <a:r>
              <a:rPr lang="ru-RU" sz="1000" kern="1200" dirty="0" err="1">
                <a:solidFill>
                  <a:schemeClr val="tx2"/>
                </a:solidFill>
                <a:effectLst/>
                <a:latin typeface="+mn-lt"/>
                <a:ea typeface="+mn-ea"/>
                <a:cs typeface="+mn-cs"/>
              </a:rPr>
              <a:t>патологію</a:t>
            </a:r>
            <a:r>
              <a:rPr lang="ru-RU" sz="1000" kern="1200" dirty="0">
                <a:solidFill>
                  <a:schemeClr val="tx2"/>
                </a:solidFill>
                <a:effectLst/>
                <a:latin typeface="+mn-lt"/>
                <a:ea typeface="+mn-ea"/>
                <a:cs typeface="+mn-cs"/>
              </a:rPr>
              <a:t>. </a:t>
            </a:r>
            <a:r>
              <a:rPr lang="ru-RU" sz="1000" b="1" i="1" kern="1200" dirty="0">
                <a:solidFill>
                  <a:schemeClr val="tx2"/>
                </a:solidFill>
                <a:effectLst/>
                <a:latin typeface="+mn-lt"/>
                <a:ea typeface="+mn-ea"/>
                <a:cs typeface="+mn-cs"/>
              </a:rPr>
              <a:t>(</a:t>
            </a:r>
            <a:r>
              <a:rPr lang="ru-RU" sz="1000" b="1" i="1" kern="1200" dirty="0" err="1">
                <a:solidFill>
                  <a:schemeClr val="tx2"/>
                </a:solidFill>
                <a:effectLst/>
                <a:latin typeface="+mn-lt"/>
                <a:ea typeface="+mn-ea"/>
                <a:cs typeface="+mn-cs"/>
              </a:rPr>
              <a:t>клік</a:t>
            </a:r>
            <a:r>
              <a:rPr lang="ru-RU" sz="1000" b="1" i="1" kern="1200" dirty="0">
                <a:solidFill>
                  <a:schemeClr val="tx2"/>
                </a:solidFill>
                <a:effectLst/>
                <a:latin typeface="+mn-lt"/>
                <a:ea typeface="+mn-ea"/>
                <a:cs typeface="+mn-cs"/>
              </a:rPr>
              <a:t>)</a:t>
            </a:r>
          </a:p>
          <a:p>
            <a:pPr lvl="0"/>
            <a:r>
              <a:rPr lang="ru-RU" sz="1000" b="1" kern="1200" dirty="0">
                <a:solidFill>
                  <a:schemeClr val="tx2"/>
                </a:solidFill>
                <a:effectLst/>
                <a:latin typeface="+mn-lt"/>
                <a:ea typeface="+mn-ea"/>
                <a:cs typeface="+mn-cs"/>
              </a:rPr>
              <a:t>Ліраглутид </a:t>
            </a:r>
            <a:r>
              <a:rPr lang="ru-RU" sz="1000" b="1" kern="1200" dirty="0" err="1">
                <a:solidFill>
                  <a:schemeClr val="tx2"/>
                </a:solidFill>
                <a:effectLst/>
                <a:latin typeface="+mn-lt"/>
                <a:ea typeface="+mn-ea"/>
                <a:cs typeface="+mn-cs"/>
              </a:rPr>
              <a:t>значно</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знизив</a:t>
            </a:r>
            <a:r>
              <a:rPr lang="ru-RU" sz="1000" b="1" kern="1200" dirty="0">
                <a:solidFill>
                  <a:schemeClr val="tx2"/>
                </a:solidFill>
                <a:effectLst/>
                <a:latin typeface="+mn-lt"/>
                <a:ea typeface="+mn-ea"/>
                <a:cs typeface="+mn-cs"/>
              </a:rPr>
              <a:t> частоту </a:t>
            </a:r>
            <a:r>
              <a:rPr lang="ru-RU" sz="1000" b="1" kern="1200" dirty="0" err="1">
                <a:solidFill>
                  <a:schemeClr val="tx2"/>
                </a:solidFill>
                <a:effectLst/>
                <a:latin typeface="+mn-lt"/>
                <a:ea typeface="+mn-ea"/>
                <a:cs typeface="+mn-cs"/>
              </a:rPr>
              <a:t>виникнення</a:t>
            </a:r>
            <a:r>
              <a:rPr lang="ru-RU" sz="1000" b="1" kern="1200" dirty="0">
                <a:solidFill>
                  <a:schemeClr val="tx2"/>
                </a:solidFill>
                <a:effectLst/>
                <a:latin typeface="+mn-lt"/>
                <a:ea typeface="+mn-ea"/>
                <a:cs typeface="+mn-cs"/>
              </a:rPr>
              <a:t> великих </a:t>
            </a:r>
            <a:r>
              <a:rPr lang="ru-RU" sz="1000" b="1" kern="1200" dirty="0" err="1">
                <a:solidFill>
                  <a:schemeClr val="tx2"/>
                </a:solidFill>
                <a:effectLst/>
                <a:latin typeface="+mn-lt"/>
                <a:ea typeface="+mn-ea"/>
                <a:cs typeface="+mn-cs"/>
              </a:rPr>
              <a:t>несприятливих</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серцево-судинних</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подій</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значно</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знизивши</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відносний</a:t>
            </a:r>
            <a:r>
              <a:rPr lang="ru-RU" sz="1000" b="1" kern="1200" dirty="0">
                <a:solidFill>
                  <a:schemeClr val="tx2"/>
                </a:solidFill>
                <a:effectLst/>
                <a:latin typeface="+mn-lt"/>
                <a:ea typeface="+mn-ea"/>
                <a:cs typeface="+mn-cs"/>
              </a:rPr>
              <a:t> </a:t>
            </a:r>
            <a:r>
              <a:rPr lang="ru-RU" sz="1000" b="1" kern="1200" dirty="0" err="1">
                <a:solidFill>
                  <a:schemeClr val="tx2"/>
                </a:solidFill>
                <a:effectLst/>
                <a:latin typeface="+mn-lt"/>
                <a:ea typeface="+mn-ea"/>
                <a:cs typeface="+mn-cs"/>
              </a:rPr>
              <a:t>ризик</a:t>
            </a:r>
            <a:r>
              <a:rPr lang="ru-RU" sz="1000" b="1" kern="1200" dirty="0">
                <a:solidFill>
                  <a:schemeClr val="tx2"/>
                </a:solidFill>
                <a:effectLst/>
                <a:latin typeface="+mn-lt"/>
                <a:ea typeface="+mn-ea"/>
                <a:cs typeface="+mn-cs"/>
              </a:rPr>
              <a:t> на 13 %</a:t>
            </a:r>
            <a:r>
              <a:rPr lang="ru-RU" sz="1000" kern="1200" dirty="0">
                <a:solidFill>
                  <a:schemeClr val="tx2"/>
                </a:solidFill>
                <a:effectLst/>
                <a:latin typeface="+mn-lt"/>
                <a:ea typeface="+mn-ea"/>
                <a:cs typeface="+mn-cs"/>
              </a:rPr>
              <a:t>. </a:t>
            </a:r>
          </a:p>
          <a:p>
            <a:pPr lvl="0"/>
            <a:endParaRPr lang="en-GB" sz="10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8173810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397815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57763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5193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6822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dirty="0">
                <a:solidFill>
                  <a:schemeClr val="tx1">
                    <a:lumMod val="50000"/>
                  </a:schemeClr>
                </a:solidFill>
              </a:rPr>
              <a:t>Кожна шприц-ручка містить 3 мл розчину (18 мг ліраглутиду), що дає можливість ввести дози по 0,6 мг, 1,2 мг, 1,8 мг, 2,4 мг та 3,0 мг.</a:t>
            </a:r>
          </a:p>
          <a:p>
            <a:r>
              <a:rPr lang="ru-RU" dirty="0" err="1"/>
              <a:t>Розчин</a:t>
            </a:r>
            <a:r>
              <a:rPr lang="ru-RU" dirty="0"/>
              <a:t> для </a:t>
            </a:r>
            <a:r>
              <a:rPr lang="ru-RU" dirty="0" err="1"/>
              <a:t>ін'єкцій</a:t>
            </a:r>
            <a:r>
              <a:rPr lang="ru-RU" dirty="0"/>
              <a:t> </a:t>
            </a:r>
            <a:r>
              <a:rPr lang="ru-RU" dirty="0" err="1"/>
              <a:t>знаходиться</a:t>
            </a:r>
            <a:r>
              <a:rPr lang="ru-RU" dirty="0"/>
              <a:t> у картриджах, </a:t>
            </a:r>
            <a:r>
              <a:rPr lang="ru-RU" dirty="0" err="1"/>
              <a:t>вкладених</a:t>
            </a:r>
            <a:r>
              <a:rPr lang="ru-RU" dirty="0"/>
              <a:t> у </a:t>
            </a:r>
            <a:r>
              <a:rPr lang="ru-RU" dirty="0" err="1"/>
              <a:t>попередньо</a:t>
            </a:r>
            <a:r>
              <a:rPr lang="ru-RU" dirty="0"/>
              <a:t> </a:t>
            </a:r>
            <a:r>
              <a:rPr lang="ru-RU" dirty="0" err="1"/>
              <a:t>заповнену</a:t>
            </a:r>
            <a:r>
              <a:rPr lang="ru-RU" dirty="0"/>
              <a:t> </a:t>
            </a:r>
            <a:r>
              <a:rPr lang="ru-RU" dirty="0" err="1"/>
              <a:t>багатодозову</a:t>
            </a:r>
            <a:r>
              <a:rPr lang="ru-RU" dirty="0"/>
              <a:t> </a:t>
            </a:r>
            <a:r>
              <a:rPr lang="ru-RU" dirty="0" err="1"/>
              <a:t>одноразову</a:t>
            </a:r>
            <a:r>
              <a:rPr lang="ru-RU" dirty="0"/>
              <a:t> шприц-ручку </a:t>
            </a:r>
            <a:r>
              <a:rPr lang="ru-RU" b="1" i="1" dirty="0"/>
              <a:t>(</a:t>
            </a:r>
            <a:r>
              <a:rPr lang="ru-RU" b="1" i="1" dirty="0" err="1"/>
              <a:t>клік</a:t>
            </a:r>
            <a:r>
              <a:rPr lang="ru-RU" b="1" i="1" dirty="0"/>
              <a:t>)</a:t>
            </a:r>
          </a:p>
          <a:p>
            <a:r>
              <a:rPr lang="ru-RU" dirty="0"/>
              <a:t>Шприц-ручка </a:t>
            </a:r>
            <a:r>
              <a:rPr lang="ru-RU" dirty="0" err="1"/>
              <a:t>Саксенда</a:t>
            </a:r>
            <a:r>
              <a:rPr lang="ru-RU" dirty="0"/>
              <a:t>® </a:t>
            </a:r>
            <a:r>
              <a:rPr lang="ru-RU" dirty="0" err="1"/>
              <a:t>призначена</a:t>
            </a:r>
            <a:r>
              <a:rPr lang="ru-RU" dirty="0"/>
              <a:t> для </a:t>
            </a:r>
            <a:r>
              <a:rPr lang="ru-RU" dirty="0" err="1"/>
              <a:t>використання</a:t>
            </a:r>
            <a:r>
              <a:rPr lang="ru-RU" dirty="0"/>
              <a:t> з </a:t>
            </a:r>
            <a:r>
              <a:rPr lang="ru-RU" dirty="0" err="1"/>
              <a:t>одноразовими</a:t>
            </a:r>
            <a:r>
              <a:rPr lang="ru-RU" dirty="0"/>
              <a:t> </a:t>
            </a:r>
            <a:r>
              <a:rPr lang="ru-RU" dirty="0" err="1"/>
              <a:t>голками</a:t>
            </a:r>
            <a:r>
              <a:rPr lang="ru-RU" dirty="0"/>
              <a:t> </a:t>
            </a:r>
            <a:r>
              <a:rPr lang="ru-RU" dirty="0" err="1"/>
              <a:t>НовоФайн</a:t>
            </a:r>
            <a:r>
              <a:rPr lang="ru-RU" dirty="0"/>
              <a:t>® </a:t>
            </a:r>
            <a:r>
              <a:rPr lang="ru-RU" dirty="0" err="1"/>
              <a:t>або</a:t>
            </a:r>
            <a:r>
              <a:rPr lang="ru-RU" dirty="0"/>
              <a:t> </a:t>
            </a:r>
            <a:r>
              <a:rPr lang="ru-RU" dirty="0" err="1"/>
              <a:t>НовоТвіст</a:t>
            </a:r>
            <a:r>
              <a:rPr lang="ru-RU" dirty="0"/>
              <a:t> </a:t>
            </a:r>
            <a:r>
              <a:rPr lang="ru-RU" dirty="0" err="1"/>
              <a:t>довжиною</a:t>
            </a:r>
            <a:r>
              <a:rPr lang="ru-RU" dirty="0"/>
              <a:t> до 8 мм і </a:t>
            </a:r>
          </a:p>
          <a:p>
            <a:r>
              <a:rPr lang="ru-RU" dirty="0" err="1"/>
              <a:t>товщиною</a:t>
            </a:r>
            <a:r>
              <a:rPr lang="ru-RU" dirty="0"/>
              <a:t> 32</a:t>
            </a:r>
            <a:r>
              <a:rPr lang="en-GB" dirty="0"/>
              <a:t>G. </a:t>
            </a:r>
            <a:r>
              <a:rPr lang="ru-RU" b="1" dirty="0" err="1"/>
              <a:t>Голки</a:t>
            </a:r>
            <a:r>
              <a:rPr lang="ru-RU" b="1" dirty="0"/>
              <a:t> не </a:t>
            </a:r>
            <a:r>
              <a:rPr lang="ru-RU" b="1" dirty="0" err="1"/>
              <a:t>входять</a:t>
            </a:r>
            <a:r>
              <a:rPr lang="ru-RU" b="1" dirty="0"/>
              <a:t> у комплект.</a:t>
            </a:r>
            <a:endParaRPr lang="en-GB" b="1" dirty="0"/>
          </a:p>
        </p:txBody>
      </p:sp>
    </p:spTree>
    <p:extLst>
      <p:ext uri="{BB962C8B-B14F-4D97-AF65-F5344CB8AC3E}">
        <p14:creationId xmlns:p14="http://schemas.microsoft.com/office/powerpoint/2010/main" val="34157344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80834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Детальна інформація про абсорбцію, розподіл, метаболізм і виділення лураглутиду, включаючи особливості у деяких груп пацієнтів, наведені у розділі «Фармакокінетика» інструкції для медичного застосування. </a:t>
            </a:r>
          </a:p>
        </p:txBody>
      </p:sp>
    </p:spTree>
    <p:extLst>
      <p:ext uri="{BB962C8B-B14F-4D97-AF65-F5344CB8AC3E}">
        <p14:creationId xmlns:p14="http://schemas.microsoft.com/office/powerpoint/2010/main" val="10761651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Особливост</a:t>
            </a:r>
            <a:r>
              <a:rPr lang="uk-UA" dirty="0"/>
              <a:t>і </a:t>
            </a:r>
            <a:r>
              <a:rPr lang="ru-RU" dirty="0" err="1"/>
              <a:t>фармакокінетики</a:t>
            </a:r>
            <a:r>
              <a:rPr lang="ru-RU" dirty="0"/>
              <a:t> ліраглутиду, а </a:t>
            </a:r>
            <a:r>
              <a:rPr lang="ru-RU" dirty="0" err="1"/>
              <a:t>саме</a:t>
            </a:r>
            <a:r>
              <a:rPr lang="ru-RU" dirty="0"/>
              <a:t> </a:t>
            </a:r>
            <a:r>
              <a:rPr lang="ru-RU" dirty="0" err="1"/>
              <a:t>повільна</a:t>
            </a:r>
            <a:r>
              <a:rPr lang="ru-RU" dirty="0"/>
              <a:t> </a:t>
            </a:r>
            <a:r>
              <a:rPr lang="ru-RU" dirty="0" err="1"/>
              <a:t>абсорбція</a:t>
            </a:r>
            <a:r>
              <a:rPr lang="ru-RU" dirty="0"/>
              <a:t> </a:t>
            </a:r>
            <a:r>
              <a:rPr lang="ru-RU" dirty="0" err="1"/>
              <a:t>після</a:t>
            </a:r>
            <a:r>
              <a:rPr lang="ru-RU" dirty="0"/>
              <a:t> </a:t>
            </a:r>
            <a:r>
              <a:rPr lang="ru-RU" dirty="0" err="1"/>
              <a:t>підшкірного</a:t>
            </a:r>
            <a:r>
              <a:rPr lang="ru-RU" dirty="0"/>
              <a:t> </a:t>
            </a:r>
            <a:r>
              <a:rPr lang="ru-RU" dirty="0" err="1"/>
              <a:t>введення</a:t>
            </a:r>
            <a:r>
              <a:rPr lang="ru-RU" dirty="0"/>
              <a:t>, </a:t>
            </a:r>
            <a:r>
              <a:rPr lang="ru-RU" dirty="0" err="1"/>
              <a:t>зв'язування</a:t>
            </a:r>
            <a:r>
              <a:rPr lang="ru-RU" dirty="0"/>
              <a:t> з </a:t>
            </a:r>
            <a:r>
              <a:rPr lang="ru-RU" dirty="0" err="1"/>
              <a:t>альбумінами</a:t>
            </a:r>
            <a:r>
              <a:rPr lang="ru-RU" dirty="0"/>
              <a:t>, </a:t>
            </a:r>
            <a:r>
              <a:rPr lang="ru-RU" dirty="0" err="1"/>
              <a:t>стійкість</a:t>
            </a:r>
            <a:r>
              <a:rPr lang="ru-RU" dirty="0"/>
              <a:t> до </a:t>
            </a:r>
            <a:r>
              <a:rPr lang="ru-RU" dirty="0" err="1"/>
              <a:t>метаболічного</a:t>
            </a:r>
            <a:r>
              <a:rPr lang="ru-RU" dirty="0"/>
              <a:t> </a:t>
            </a:r>
            <a:r>
              <a:rPr lang="ru-RU" dirty="0" err="1"/>
              <a:t>руйнування</a:t>
            </a:r>
            <a:r>
              <a:rPr lang="ru-RU" dirty="0"/>
              <a:t> ферментом ДПП-4, </a:t>
            </a:r>
            <a:r>
              <a:rPr lang="ru-RU" dirty="0" err="1"/>
              <a:t>продовжений</a:t>
            </a:r>
            <a:r>
              <a:rPr lang="ru-RU" dirty="0"/>
              <a:t> </a:t>
            </a:r>
            <a:r>
              <a:rPr lang="ru-RU" dirty="0" err="1"/>
              <a:t>період</a:t>
            </a:r>
            <a:r>
              <a:rPr lang="ru-RU" dirty="0"/>
              <a:t> напіввиведення, </a:t>
            </a:r>
            <a:r>
              <a:rPr lang="ru-RU" dirty="0" err="1"/>
              <a:t>що</a:t>
            </a:r>
            <a:r>
              <a:rPr lang="ru-RU" dirty="0"/>
              <a:t> становить </a:t>
            </a:r>
            <a:r>
              <a:rPr lang="ru-RU" dirty="0" err="1"/>
              <a:t>приблизно</a:t>
            </a:r>
            <a:r>
              <a:rPr lang="ru-RU" dirty="0"/>
              <a:t> 13 годин, </a:t>
            </a:r>
          </a:p>
          <a:p>
            <a:r>
              <a:rPr lang="ru-RU" dirty="0" err="1"/>
              <a:t>забезпучують</a:t>
            </a:r>
            <a:r>
              <a:rPr lang="ru-RU" dirty="0"/>
              <a:t> </a:t>
            </a:r>
            <a:r>
              <a:rPr lang="ru-RU" dirty="0" err="1"/>
              <a:t>можливість</a:t>
            </a:r>
            <a:r>
              <a:rPr lang="ru-RU" dirty="0"/>
              <a:t> </a:t>
            </a:r>
            <a:r>
              <a:rPr lang="ru-RU" dirty="0" err="1"/>
              <a:t>підшкірного</a:t>
            </a:r>
            <a:r>
              <a:rPr lang="ru-RU" dirty="0"/>
              <a:t> </a:t>
            </a:r>
            <a:r>
              <a:rPr lang="ru-RU" dirty="0" err="1"/>
              <a:t>введення</a:t>
            </a:r>
            <a:r>
              <a:rPr lang="ru-RU" dirty="0"/>
              <a:t> препарата 1 раз на добу. </a:t>
            </a:r>
            <a:endParaRPr lang="en-GB" dirty="0"/>
          </a:p>
        </p:txBody>
      </p:sp>
    </p:spTree>
    <p:extLst>
      <p:ext uri="{BB962C8B-B14F-4D97-AF65-F5344CB8AC3E}">
        <p14:creationId xmlns:p14="http://schemas.microsoft.com/office/powerpoint/2010/main" val="38047728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000" b="0" i="0" kern="1200" noProof="0" dirty="0">
                <a:solidFill>
                  <a:schemeClr val="tx2"/>
                </a:solidFill>
                <a:effectLst/>
                <a:latin typeface="+mn-lt"/>
                <a:ea typeface="+mn-ea"/>
                <a:cs typeface="+mn-cs"/>
              </a:rPr>
              <a:t>У наступній частині курсу зупинимося на інформації про взаємодію ліраглутиду з іншими лікарськими засобами.</a:t>
            </a:r>
          </a:p>
          <a:p>
            <a:r>
              <a:rPr lang="uk-UA" noProof="0" dirty="0"/>
              <a:t>Іn vitro ліраглутид продемонстрував дуже низький потенціал впливу на фармакокінетику інших активних субстанцій, обмін яких пов’язаний із ферментами цитохрому Р450, а також зв’язування з білками плазми крові. </a:t>
            </a:r>
          </a:p>
        </p:txBody>
      </p:sp>
    </p:spTree>
    <p:extLst>
      <p:ext uri="{BB962C8B-B14F-4D97-AF65-F5344CB8AC3E}">
        <p14:creationId xmlns:p14="http://schemas.microsoft.com/office/powerpoint/2010/main" val="18887665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noProof="0" dirty="0"/>
              <a:t>Ліраглутид спричинює незначну затримку випорожнення шлунка, </a:t>
            </a:r>
          </a:p>
          <a:p>
            <a:r>
              <a:rPr lang="uk-UA" noProof="0" dirty="0"/>
              <a:t>що може вплинути на всмоктування пероральних препаратів, що застосовуються одночасно. </a:t>
            </a:r>
            <a:r>
              <a:rPr lang="uk-UA" b="1" i="1" noProof="0" dirty="0"/>
              <a:t>(клік)</a:t>
            </a:r>
          </a:p>
          <a:p>
            <a:r>
              <a:rPr lang="uk-UA" noProof="0" dirty="0"/>
              <a:t>Дослідження щодо взаємодії не показали будь-якого клінічно значущого уповільнення всмоктування, тому корекція дози не потрібна. </a:t>
            </a:r>
          </a:p>
          <a:p>
            <a:r>
              <a:rPr lang="ru-RU" sz="1000" b="0" i="0" kern="1200" dirty="0" err="1">
                <a:solidFill>
                  <a:schemeClr val="tx2"/>
                </a:solidFill>
                <a:effectLst/>
                <a:latin typeface="+mn-lt"/>
                <a:ea typeface="+mn-ea"/>
                <a:cs typeface="+mn-cs"/>
              </a:rPr>
              <a:t>Далі</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інформація</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щодо</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певних</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лікарських</a:t>
            </a:r>
            <a:r>
              <a:rPr lang="ru-RU" sz="1000" b="0" i="0" kern="1200" dirty="0">
                <a:solidFill>
                  <a:schemeClr val="tx2"/>
                </a:solidFill>
                <a:effectLst/>
                <a:latin typeface="+mn-lt"/>
                <a:ea typeface="+mn-ea"/>
                <a:cs typeface="+mn-cs"/>
              </a:rPr>
              <a:t> </a:t>
            </a:r>
            <a:r>
              <a:rPr lang="ru-RU" sz="1000" b="0" i="0" kern="1200" dirty="0" err="1">
                <a:solidFill>
                  <a:schemeClr val="tx2"/>
                </a:solidFill>
                <a:effectLst/>
                <a:latin typeface="+mn-lt"/>
                <a:ea typeface="+mn-ea"/>
                <a:cs typeface="+mn-cs"/>
              </a:rPr>
              <a:t>засобів</a:t>
            </a:r>
            <a:r>
              <a:rPr lang="ru-RU" sz="1000" b="0" i="0" kern="1200" dirty="0">
                <a:solidFill>
                  <a:schemeClr val="tx2"/>
                </a:solidFill>
                <a:effectLst/>
                <a:latin typeface="+mn-lt"/>
                <a:ea typeface="+mn-ea"/>
                <a:cs typeface="+mn-cs"/>
              </a:rPr>
              <a:t> …</a:t>
            </a:r>
            <a:endParaRPr lang="uk-UA" noProof="0" dirty="0"/>
          </a:p>
        </p:txBody>
      </p:sp>
    </p:spTree>
    <p:extLst>
      <p:ext uri="{BB962C8B-B14F-4D97-AF65-F5344CB8AC3E}">
        <p14:creationId xmlns:p14="http://schemas.microsoft.com/office/powerpoint/2010/main" val="937752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Не </a:t>
            </a:r>
            <a:r>
              <a:rPr lang="ru-RU" dirty="0" err="1"/>
              <a:t>потрібне</a:t>
            </a:r>
            <a:r>
              <a:rPr lang="ru-RU" dirty="0"/>
              <a:t> </a:t>
            </a:r>
            <a:r>
              <a:rPr lang="ru-RU" dirty="0" err="1"/>
              <a:t>коригування</a:t>
            </a:r>
            <a:r>
              <a:rPr lang="ru-RU" dirty="0"/>
              <a:t> </a:t>
            </a:r>
            <a:r>
              <a:rPr lang="ru-RU" dirty="0" err="1"/>
              <a:t>дози</a:t>
            </a:r>
            <a:r>
              <a:rPr lang="ru-RU" dirty="0"/>
              <a:t> при </a:t>
            </a:r>
            <a:r>
              <a:rPr lang="ru-RU" dirty="0" err="1"/>
              <a:t>застосуванні</a:t>
            </a:r>
            <a:r>
              <a:rPr lang="ru-RU" dirty="0"/>
              <a:t> </a:t>
            </a:r>
            <a:r>
              <a:rPr lang="ru-RU" dirty="0" err="1"/>
              <a:t>гризеофульвіну</a:t>
            </a:r>
            <a:r>
              <a:rPr lang="ru-RU" dirty="0"/>
              <a:t>, препарату для </a:t>
            </a:r>
            <a:r>
              <a:rPr lang="ru-RU" dirty="0" err="1"/>
              <a:t>лікування</a:t>
            </a:r>
            <a:r>
              <a:rPr lang="ru-RU" dirty="0"/>
              <a:t> </a:t>
            </a:r>
            <a:r>
              <a:rPr lang="ru-RU" dirty="0" err="1"/>
              <a:t>мікозів</a:t>
            </a:r>
            <a:r>
              <a:rPr lang="ru-RU" dirty="0"/>
              <a:t>. </a:t>
            </a:r>
            <a:endParaRPr lang="en-GB" dirty="0"/>
          </a:p>
        </p:txBody>
      </p:sp>
    </p:spTree>
    <p:extLst>
      <p:ext uri="{BB962C8B-B14F-4D97-AF65-F5344CB8AC3E}">
        <p14:creationId xmlns:p14="http://schemas.microsoft.com/office/powerpoint/2010/main" val="7055787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Які</a:t>
            </a:r>
            <a:r>
              <a:rPr lang="ru-RU" dirty="0"/>
              <a:t> ж </a:t>
            </a:r>
            <a:r>
              <a:rPr lang="ru-RU" dirty="0" err="1"/>
              <a:t>особливості</a:t>
            </a:r>
            <a:r>
              <a:rPr lang="ru-RU" dirty="0"/>
              <a:t> </a:t>
            </a:r>
            <a:r>
              <a:rPr lang="ru-RU" dirty="0" err="1"/>
              <a:t>застосування</a:t>
            </a:r>
            <a:r>
              <a:rPr lang="ru-RU" dirty="0"/>
              <a:t> препарату </a:t>
            </a:r>
            <a:r>
              <a:rPr lang="ru-RU" dirty="0" err="1"/>
              <a:t>Саксенда</a:t>
            </a:r>
            <a:endParaRPr lang="en-GB" dirty="0"/>
          </a:p>
        </p:txBody>
      </p:sp>
    </p:spTree>
    <p:extLst>
      <p:ext uri="{BB962C8B-B14F-4D97-AF65-F5344CB8AC3E}">
        <p14:creationId xmlns:p14="http://schemas.microsoft.com/office/powerpoint/2010/main" val="30772025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6B8B1-9F13-D141-9CF9-3C3D9644C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EAB0B-BFF8-A2FC-804E-66D12AA47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D4393-69D0-845D-FEDC-1869ACF94D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Не </a:t>
            </a:r>
            <a:r>
              <a:rPr lang="ru-RU" dirty="0" err="1"/>
              <a:t>рекомендується</a:t>
            </a:r>
            <a:r>
              <a:rPr lang="ru-RU" dirty="0"/>
              <a:t> застосовувати </a:t>
            </a:r>
            <a:r>
              <a:rPr lang="ru-RU" dirty="0" err="1"/>
              <a:t>лікарський</a:t>
            </a:r>
            <a:r>
              <a:rPr lang="ru-RU" dirty="0"/>
              <a:t> </a:t>
            </a:r>
            <a:r>
              <a:rPr lang="ru-RU" dirty="0" err="1"/>
              <a:t>засіб</a:t>
            </a:r>
            <a:r>
              <a:rPr lang="ru-RU" dirty="0"/>
              <a:t> </a:t>
            </a:r>
            <a:r>
              <a:rPr lang="ru-RU" dirty="0" err="1"/>
              <a:t>Саксенда</a:t>
            </a:r>
            <a:r>
              <a:rPr lang="ru-RU" dirty="0"/>
              <a:t>® у </a:t>
            </a:r>
            <a:r>
              <a:rPr lang="ru-RU" dirty="0" err="1"/>
              <a:t>пацієнтів</a:t>
            </a:r>
            <a:endParaRPr lang="ru-RU" dirty="0"/>
          </a:p>
          <a:p>
            <a:r>
              <a:rPr lang="ru-RU" dirty="0"/>
              <a:t>- </a:t>
            </a:r>
            <a:r>
              <a:rPr lang="ru-RU" dirty="0" err="1"/>
              <a:t>віком</a:t>
            </a:r>
            <a:r>
              <a:rPr lang="ru-RU" dirty="0"/>
              <a:t> ≥75 </a:t>
            </a:r>
            <a:r>
              <a:rPr lang="ru-RU" dirty="0" err="1"/>
              <a:t>років</a:t>
            </a:r>
            <a:r>
              <a:rPr lang="ru-RU" dirty="0"/>
              <a:t>;</a:t>
            </a:r>
          </a:p>
          <a:p>
            <a:r>
              <a:rPr lang="ru-RU" dirty="0"/>
              <a:t>- </a:t>
            </a:r>
            <a:r>
              <a:rPr lang="ru-RU" dirty="0" err="1"/>
              <a:t>які</a:t>
            </a:r>
            <a:r>
              <a:rPr lang="ru-RU" dirty="0"/>
              <a:t> </a:t>
            </a:r>
            <a:r>
              <a:rPr lang="ru-RU" dirty="0" err="1"/>
              <a:t>застосовують</a:t>
            </a:r>
            <a:r>
              <a:rPr lang="ru-RU" dirty="0"/>
              <a:t> </a:t>
            </a:r>
            <a:r>
              <a:rPr lang="ru-RU" dirty="0" err="1"/>
              <a:t>інші</a:t>
            </a:r>
            <a:r>
              <a:rPr lang="ru-RU" dirty="0"/>
              <a:t> </a:t>
            </a:r>
            <a:r>
              <a:rPr lang="ru-RU" dirty="0" err="1"/>
              <a:t>лікарські</a:t>
            </a:r>
            <a:r>
              <a:rPr lang="ru-RU" dirty="0"/>
              <a:t> </a:t>
            </a:r>
            <a:r>
              <a:rPr lang="ru-RU" dirty="0" err="1"/>
              <a:t>засоби</a:t>
            </a:r>
            <a:r>
              <a:rPr lang="ru-RU" dirty="0"/>
              <a:t> для </a:t>
            </a:r>
            <a:r>
              <a:rPr lang="ru-RU" dirty="0" err="1"/>
              <a:t>корекції</a:t>
            </a:r>
            <a:r>
              <a:rPr lang="ru-RU" dirty="0"/>
              <a:t> </a:t>
            </a:r>
            <a:r>
              <a:rPr lang="ru-RU" dirty="0" err="1"/>
              <a:t>маси</a:t>
            </a:r>
            <a:r>
              <a:rPr lang="ru-RU" dirty="0"/>
              <a:t> тіла;</a:t>
            </a:r>
          </a:p>
          <a:p>
            <a:r>
              <a:rPr lang="ru-RU" dirty="0"/>
              <a:t>-</a:t>
            </a:r>
            <a:r>
              <a:rPr lang="ru-RU" dirty="0" err="1"/>
              <a:t>пацієнтів</a:t>
            </a:r>
            <a:r>
              <a:rPr lang="ru-RU" dirty="0"/>
              <a:t> </a:t>
            </a:r>
            <a:r>
              <a:rPr lang="ru-RU" dirty="0" err="1"/>
              <a:t>із</a:t>
            </a:r>
            <a:r>
              <a:rPr lang="ru-RU" dirty="0"/>
              <a:t> </a:t>
            </a:r>
            <a:r>
              <a:rPr lang="ru-RU" dirty="0" err="1"/>
              <a:t>вторинним</a:t>
            </a:r>
            <a:r>
              <a:rPr lang="ru-RU" dirty="0"/>
              <a:t> </a:t>
            </a:r>
            <a:r>
              <a:rPr lang="ru-RU" dirty="0" err="1"/>
              <a:t>ожирінням</a:t>
            </a:r>
            <a:r>
              <a:rPr lang="ru-RU" dirty="0"/>
              <a:t>, </a:t>
            </a:r>
            <a:r>
              <a:rPr lang="ru-RU" dirty="0" err="1"/>
              <a:t>викликаним</a:t>
            </a:r>
            <a:r>
              <a:rPr lang="ru-RU" dirty="0"/>
              <a:t> </a:t>
            </a:r>
            <a:r>
              <a:rPr lang="ru-RU" dirty="0" err="1"/>
              <a:t>ендокринологічними</a:t>
            </a:r>
            <a:r>
              <a:rPr lang="ru-RU" dirty="0"/>
              <a:t> </a:t>
            </a:r>
            <a:r>
              <a:rPr lang="ru-RU" dirty="0" err="1"/>
              <a:t>розладами</a:t>
            </a:r>
            <a:r>
              <a:rPr lang="ru-RU" dirty="0"/>
              <a:t> </a:t>
            </a:r>
            <a:r>
              <a:rPr lang="ru-RU" dirty="0" err="1"/>
              <a:t>чи</a:t>
            </a:r>
            <a:r>
              <a:rPr lang="ru-RU" dirty="0"/>
              <a:t> </a:t>
            </a:r>
            <a:r>
              <a:rPr lang="ru-RU" dirty="0" err="1"/>
              <a:t>розладами</a:t>
            </a:r>
            <a:r>
              <a:rPr lang="ru-RU" dirty="0"/>
              <a:t>, </a:t>
            </a:r>
            <a:r>
              <a:rPr lang="ru-RU" dirty="0" err="1"/>
              <a:t>пов’язаними</a:t>
            </a:r>
            <a:r>
              <a:rPr lang="ru-RU" dirty="0"/>
              <a:t> з </a:t>
            </a:r>
            <a:r>
              <a:rPr lang="ru-RU" dirty="0" err="1"/>
              <a:t>харчуванням</a:t>
            </a:r>
            <a:r>
              <a:rPr lang="ru-RU" dirty="0"/>
              <a:t>, </a:t>
            </a:r>
            <a:r>
              <a:rPr lang="ru-RU" dirty="0" err="1"/>
              <a:t>або</a:t>
            </a:r>
            <a:r>
              <a:rPr lang="ru-RU" dirty="0"/>
              <a:t> в </a:t>
            </a:r>
            <a:r>
              <a:rPr lang="ru-RU" dirty="0" err="1"/>
              <a:t>результаті</a:t>
            </a:r>
            <a:r>
              <a:rPr lang="ru-RU" dirty="0"/>
              <a:t> </a:t>
            </a:r>
            <a:r>
              <a:rPr lang="ru-RU" dirty="0" err="1"/>
              <a:t>застосування</a:t>
            </a:r>
            <a:r>
              <a:rPr lang="ru-RU" dirty="0"/>
              <a:t> </a:t>
            </a:r>
            <a:r>
              <a:rPr lang="ru-RU" dirty="0" err="1"/>
              <a:t>лікарських</a:t>
            </a:r>
            <a:r>
              <a:rPr lang="ru-RU" dirty="0"/>
              <a:t> </a:t>
            </a:r>
            <a:r>
              <a:rPr lang="ru-RU" dirty="0" err="1"/>
              <a:t>засобів</a:t>
            </a:r>
            <a:r>
              <a:rPr lang="ru-RU" dirty="0"/>
              <a:t>, </a:t>
            </a:r>
            <a:r>
              <a:rPr lang="ru-RU" dirty="0" err="1"/>
              <a:t>що</a:t>
            </a:r>
            <a:r>
              <a:rPr lang="ru-RU" dirty="0"/>
              <a:t> </a:t>
            </a:r>
            <a:r>
              <a:rPr lang="ru-RU" dirty="0" err="1"/>
              <a:t>можуть</a:t>
            </a:r>
            <a:r>
              <a:rPr lang="ru-RU" dirty="0"/>
              <a:t> </a:t>
            </a:r>
            <a:r>
              <a:rPr lang="ru-RU" dirty="0" err="1"/>
              <a:t>спричинити</a:t>
            </a:r>
            <a:r>
              <a:rPr lang="ru-RU" dirty="0"/>
              <a:t> </a:t>
            </a:r>
            <a:r>
              <a:rPr lang="ru-RU" dirty="0" err="1"/>
              <a:t>збільшення</a:t>
            </a:r>
            <a:r>
              <a:rPr lang="ru-RU" dirty="0"/>
              <a:t> </a:t>
            </a:r>
            <a:r>
              <a:rPr lang="ru-RU" dirty="0" err="1"/>
              <a:t>маси</a:t>
            </a:r>
            <a:r>
              <a:rPr lang="ru-RU" dirty="0"/>
              <a:t> тіла;</a:t>
            </a:r>
          </a:p>
          <a:p>
            <a:pPr marL="171450" indent="-171450">
              <a:buFontTx/>
              <a:buChar char="-"/>
            </a:pPr>
            <a:r>
              <a:rPr lang="ru-RU" dirty="0"/>
              <a:t>У </a:t>
            </a:r>
            <a:r>
              <a:rPr lang="ru-RU" dirty="0" err="1"/>
              <a:t>пацієнтів</a:t>
            </a:r>
            <a:r>
              <a:rPr lang="ru-RU" dirty="0"/>
              <a:t> з тяжкими </a:t>
            </a:r>
            <a:r>
              <a:rPr lang="ru-RU" dirty="0" err="1"/>
              <a:t>порушеннями</a:t>
            </a:r>
            <a:r>
              <a:rPr lang="ru-RU" dirty="0"/>
              <a:t> </a:t>
            </a:r>
            <a:r>
              <a:rPr lang="ru-RU" dirty="0" err="1"/>
              <a:t>функції</a:t>
            </a:r>
            <a:r>
              <a:rPr lang="ru-RU" dirty="0"/>
              <a:t> </a:t>
            </a:r>
            <a:r>
              <a:rPr lang="ru-RU" dirty="0" err="1"/>
              <a:t>нирок</a:t>
            </a:r>
            <a:r>
              <a:rPr lang="ru-RU" dirty="0"/>
              <a:t> </a:t>
            </a:r>
            <a:r>
              <a:rPr lang="ru-RU" dirty="0" err="1"/>
              <a:t>або</a:t>
            </a:r>
            <a:r>
              <a:rPr lang="ru-RU" dirty="0"/>
              <a:t> </a:t>
            </a:r>
            <a:r>
              <a:rPr lang="ru-RU" dirty="0" err="1"/>
              <a:t>печінки</a:t>
            </a:r>
            <a:r>
              <a:rPr lang="ru-RU" dirty="0"/>
              <a:t>.</a:t>
            </a:r>
          </a:p>
          <a:p>
            <a:pPr marL="0" indent="0">
              <a:buFontTx/>
              <a:buNone/>
            </a:pPr>
            <a:r>
              <a:rPr lang="uk-UA" dirty="0"/>
              <a:t>У даних груп пацієнтів б</a:t>
            </a:r>
            <a:r>
              <a:rPr lang="ru-RU" dirty="0" err="1"/>
              <a:t>езпека</a:t>
            </a:r>
            <a:r>
              <a:rPr lang="ru-RU" dirty="0"/>
              <a:t> та </a:t>
            </a:r>
            <a:r>
              <a:rPr lang="ru-RU" dirty="0" err="1"/>
              <a:t>ефективність</a:t>
            </a:r>
            <a:r>
              <a:rPr lang="ru-RU" dirty="0"/>
              <a:t> </a:t>
            </a:r>
            <a:r>
              <a:rPr lang="ru-RU" dirty="0" err="1"/>
              <a:t>застосування</a:t>
            </a:r>
            <a:r>
              <a:rPr lang="ru-RU" dirty="0"/>
              <a:t> ліраглутиду не </a:t>
            </a:r>
            <a:r>
              <a:rPr lang="ru-RU" dirty="0" err="1"/>
              <a:t>встановлені</a:t>
            </a:r>
            <a:r>
              <a:rPr lang="ru-RU" dirty="0"/>
              <a:t>.</a:t>
            </a:r>
          </a:p>
        </p:txBody>
      </p:sp>
    </p:spTree>
    <p:extLst>
      <p:ext uri="{BB962C8B-B14F-4D97-AF65-F5344CB8AC3E}">
        <p14:creationId xmlns:p14="http://schemas.microsoft.com/office/powerpoint/2010/main" val="14608995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BFEC4-2A2B-46E5-66BA-8CCF1D847C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204CB-00F7-6EB4-9582-16390E3E5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7F898-A649-1F8B-B990-057DC80C58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Не </a:t>
            </a:r>
            <a:r>
              <a:rPr lang="ru-RU" dirty="0" err="1"/>
              <a:t>рекомендується</a:t>
            </a:r>
            <a:r>
              <a:rPr lang="ru-RU" dirty="0"/>
              <a:t> застосовувати </a:t>
            </a:r>
            <a:r>
              <a:rPr lang="ru-RU" dirty="0" err="1"/>
              <a:t>лікарський</a:t>
            </a:r>
            <a:r>
              <a:rPr lang="ru-RU" dirty="0"/>
              <a:t> </a:t>
            </a:r>
            <a:r>
              <a:rPr lang="ru-RU" dirty="0" err="1"/>
              <a:t>засіб</a:t>
            </a:r>
            <a:r>
              <a:rPr lang="ru-RU" dirty="0"/>
              <a:t> </a:t>
            </a:r>
            <a:r>
              <a:rPr lang="ru-RU" dirty="0" err="1"/>
              <a:t>Саксенда</a:t>
            </a:r>
            <a:r>
              <a:rPr lang="ru-RU" dirty="0"/>
              <a:t>® у </a:t>
            </a:r>
            <a:r>
              <a:rPr lang="ru-RU" dirty="0" err="1"/>
              <a:t>пацієнтів</a:t>
            </a:r>
            <a:endParaRPr lang="ru-RU" dirty="0"/>
          </a:p>
          <a:p>
            <a:r>
              <a:rPr lang="ru-RU" dirty="0"/>
              <a:t>- </a:t>
            </a:r>
            <a:r>
              <a:rPr lang="ru-RU" dirty="0" err="1"/>
              <a:t>віком</a:t>
            </a:r>
            <a:r>
              <a:rPr lang="ru-RU" dirty="0"/>
              <a:t> ≥75 </a:t>
            </a:r>
            <a:r>
              <a:rPr lang="ru-RU" dirty="0" err="1"/>
              <a:t>років</a:t>
            </a:r>
            <a:r>
              <a:rPr lang="ru-RU" dirty="0"/>
              <a:t>;</a:t>
            </a:r>
          </a:p>
          <a:p>
            <a:r>
              <a:rPr lang="ru-RU" dirty="0"/>
              <a:t>- </a:t>
            </a:r>
            <a:r>
              <a:rPr lang="ru-RU" dirty="0" err="1"/>
              <a:t>які</a:t>
            </a:r>
            <a:r>
              <a:rPr lang="ru-RU" dirty="0"/>
              <a:t> </a:t>
            </a:r>
            <a:r>
              <a:rPr lang="ru-RU" dirty="0" err="1"/>
              <a:t>застосовують</a:t>
            </a:r>
            <a:r>
              <a:rPr lang="ru-RU" dirty="0"/>
              <a:t> </a:t>
            </a:r>
            <a:r>
              <a:rPr lang="ru-RU" dirty="0" err="1"/>
              <a:t>інші</a:t>
            </a:r>
            <a:r>
              <a:rPr lang="ru-RU" dirty="0"/>
              <a:t> </a:t>
            </a:r>
            <a:r>
              <a:rPr lang="ru-RU" dirty="0" err="1"/>
              <a:t>лікарські</a:t>
            </a:r>
            <a:r>
              <a:rPr lang="ru-RU" dirty="0"/>
              <a:t> </a:t>
            </a:r>
            <a:r>
              <a:rPr lang="ru-RU" dirty="0" err="1"/>
              <a:t>засоби</a:t>
            </a:r>
            <a:r>
              <a:rPr lang="ru-RU" dirty="0"/>
              <a:t> для </a:t>
            </a:r>
            <a:r>
              <a:rPr lang="ru-RU" dirty="0" err="1"/>
              <a:t>корекції</a:t>
            </a:r>
            <a:r>
              <a:rPr lang="ru-RU" dirty="0"/>
              <a:t> </a:t>
            </a:r>
            <a:r>
              <a:rPr lang="ru-RU" dirty="0" err="1"/>
              <a:t>маси</a:t>
            </a:r>
            <a:r>
              <a:rPr lang="ru-RU" dirty="0"/>
              <a:t> тіла;</a:t>
            </a:r>
          </a:p>
          <a:p>
            <a:r>
              <a:rPr lang="ru-RU" dirty="0"/>
              <a:t>-</a:t>
            </a:r>
            <a:r>
              <a:rPr lang="ru-RU" dirty="0" err="1"/>
              <a:t>пацієнтів</a:t>
            </a:r>
            <a:r>
              <a:rPr lang="ru-RU" dirty="0"/>
              <a:t> </a:t>
            </a:r>
            <a:r>
              <a:rPr lang="ru-RU" dirty="0" err="1"/>
              <a:t>із</a:t>
            </a:r>
            <a:r>
              <a:rPr lang="ru-RU" dirty="0"/>
              <a:t> </a:t>
            </a:r>
            <a:r>
              <a:rPr lang="ru-RU" dirty="0" err="1"/>
              <a:t>вторинним</a:t>
            </a:r>
            <a:r>
              <a:rPr lang="ru-RU" dirty="0"/>
              <a:t> </a:t>
            </a:r>
            <a:r>
              <a:rPr lang="ru-RU" dirty="0" err="1"/>
              <a:t>ожирінням</a:t>
            </a:r>
            <a:r>
              <a:rPr lang="ru-RU" dirty="0"/>
              <a:t>, </a:t>
            </a:r>
            <a:r>
              <a:rPr lang="ru-RU" dirty="0" err="1"/>
              <a:t>викликаним</a:t>
            </a:r>
            <a:r>
              <a:rPr lang="ru-RU" dirty="0"/>
              <a:t> </a:t>
            </a:r>
            <a:r>
              <a:rPr lang="ru-RU" dirty="0" err="1"/>
              <a:t>ендокринологічними</a:t>
            </a:r>
            <a:r>
              <a:rPr lang="ru-RU" dirty="0"/>
              <a:t> </a:t>
            </a:r>
            <a:r>
              <a:rPr lang="ru-RU" dirty="0" err="1"/>
              <a:t>розладами</a:t>
            </a:r>
            <a:r>
              <a:rPr lang="ru-RU" dirty="0"/>
              <a:t> </a:t>
            </a:r>
            <a:r>
              <a:rPr lang="ru-RU" dirty="0" err="1"/>
              <a:t>чи</a:t>
            </a:r>
            <a:r>
              <a:rPr lang="ru-RU" dirty="0"/>
              <a:t> </a:t>
            </a:r>
            <a:r>
              <a:rPr lang="ru-RU" dirty="0" err="1"/>
              <a:t>розладами</a:t>
            </a:r>
            <a:r>
              <a:rPr lang="ru-RU" dirty="0"/>
              <a:t>, </a:t>
            </a:r>
            <a:r>
              <a:rPr lang="ru-RU" dirty="0" err="1"/>
              <a:t>пов’язаними</a:t>
            </a:r>
            <a:r>
              <a:rPr lang="ru-RU" dirty="0"/>
              <a:t> з </a:t>
            </a:r>
            <a:r>
              <a:rPr lang="ru-RU" dirty="0" err="1"/>
              <a:t>харчуванням</a:t>
            </a:r>
            <a:r>
              <a:rPr lang="ru-RU" dirty="0"/>
              <a:t>, </a:t>
            </a:r>
            <a:r>
              <a:rPr lang="ru-RU" dirty="0" err="1"/>
              <a:t>або</a:t>
            </a:r>
            <a:r>
              <a:rPr lang="ru-RU" dirty="0"/>
              <a:t> в </a:t>
            </a:r>
            <a:r>
              <a:rPr lang="ru-RU" dirty="0" err="1"/>
              <a:t>результаті</a:t>
            </a:r>
            <a:r>
              <a:rPr lang="ru-RU" dirty="0"/>
              <a:t> </a:t>
            </a:r>
            <a:r>
              <a:rPr lang="ru-RU" dirty="0" err="1"/>
              <a:t>застосування</a:t>
            </a:r>
            <a:r>
              <a:rPr lang="ru-RU" dirty="0"/>
              <a:t> </a:t>
            </a:r>
            <a:r>
              <a:rPr lang="ru-RU" dirty="0" err="1"/>
              <a:t>лікарських</a:t>
            </a:r>
            <a:r>
              <a:rPr lang="ru-RU" dirty="0"/>
              <a:t> </a:t>
            </a:r>
            <a:r>
              <a:rPr lang="ru-RU" dirty="0" err="1"/>
              <a:t>засобів</a:t>
            </a:r>
            <a:r>
              <a:rPr lang="ru-RU" dirty="0"/>
              <a:t>, </a:t>
            </a:r>
            <a:r>
              <a:rPr lang="ru-RU" dirty="0" err="1"/>
              <a:t>що</a:t>
            </a:r>
            <a:r>
              <a:rPr lang="ru-RU" dirty="0"/>
              <a:t> </a:t>
            </a:r>
            <a:r>
              <a:rPr lang="ru-RU" dirty="0" err="1"/>
              <a:t>можуть</a:t>
            </a:r>
            <a:r>
              <a:rPr lang="ru-RU" dirty="0"/>
              <a:t> </a:t>
            </a:r>
            <a:r>
              <a:rPr lang="ru-RU" dirty="0" err="1"/>
              <a:t>спричинити</a:t>
            </a:r>
            <a:r>
              <a:rPr lang="ru-RU" dirty="0"/>
              <a:t> </a:t>
            </a:r>
            <a:r>
              <a:rPr lang="ru-RU" dirty="0" err="1"/>
              <a:t>збільшення</a:t>
            </a:r>
            <a:r>
              <a:rPr lang="ru-RU" dirty="0"/>
              <a:t> </a:t>
            </a:r>
            <a:r>
              <a:rPr lang="ru-RU" dirty="0" err="1"/>
              <a:t>маси</a:t>
            </a:r>
            <a:r>
              <a:rPr lang="ru-RU" dirty="0"/>
              <a:t> тіла;</a:t>
            </a:r>
          </a:p>
          <a:p>
            <a:pPr marL="171450" indent="-171450">
              <a:buFontTx/>
              <a:buChar char="-"/>
            </a:pPr>
            <a:r>
              <a:rPr lang="ru-RU" dirty="0"/>
              <a:t>У </a:t>
            </a:r>
            <a:r>
              <a:rPr lang="ru-RU" dirty="0" err="1"/>
              <a:t>пацієнтів</a:t>
            </a:r>
            <a:r>
              <a:rPr lang="ru-RU" dirty="0"/>
              <a:t> з тяжкими </a:t>
            </a:r>
            <a:r>
              <a:rPr lang="ru-RU" dirty="0" err="1"/>
              <a:t>порушеннями</a:t>
            </a:r>
            <a:r>
              <a:rPr lang="ru-RU" dirty="0"/>
              <a:t> </a:t>
            </a:r>
            <a:r>
              <a:rPr lang="ru-RU" dirty="0" err="1"/>
              <a:t>функції</a:t>
            </a:r>
            <a:r>
              <a:rPr lang="ru-RU" dirty="0"/>
              <a:t> </a:t>
            </a:r>
            <a:r>
              <a:rPr lang="ru-RU" dirty="0" err="1"/>
              <a:t>нирок</a:t>
            </a:r>
            <a:r>
              <a:rPr lang="ru-RU" dirty="0"/>
              <a:t> </a:t>
            </a:r>
            <a:r>
              <a:rPr lang="ru-RU" dirty="0" err="1"/>
              <a:t>або</a:t>
            </a:r>
            <a:r>
              <a:rPr lang="ru-RU" dirty="0"/>
              <a:t> </a:t>
            </a:r>
            <a:r>
              <a:rPr lang="ru-RU" dirty="0" err="1"/>
              <a:t>печінки</a:t>
            </a:r>
            <a:r>
              <a:rPr lang="ru-RU" dirty="0"/>
              <a:t>.</a:t>
            </a:r>
          </a:p>
          <a:p>
            <a:pPr marL="0" indent="0">
              <a:buFontTx/>
              <a:buNone/>
            </a:pPr>
            <a:r>
              <a:rPr lang="uk-UA" dirty="0"/>
              <a:t>У даних груп пацієнтів б</a:t>
            </a:r>
            <a:r>
              <a:rPr lang="ru-RU" dirty="0" err="1"/>
              <a:t>езпека</a:t>
            </a:r>
            <a:r>
              <a:rPr lang="ru-RU" dirty="0"/>
              <a:t> та </a:t>
            </a:r>
            <a:r>
              <a:rPr lang="ru-RU" dirty="0" err="1"/>
              <a:t>ефективність</a:t>
            </a:r>
            <a:r>
              <a:rPr lang="ru-RU" dirty="0"/>
              <a:t> </a:t>
            </a:r>
            <a:r>
              <a:rPr lang="ru-RU" dirty="0" err="1"/>
              <a:t>застосування</a:t>
            </a:r>
            <a:r>
              <a:rPr lang="ru-RU" dirty="0"/>
              <a:t> ліраглутиду не </a:t>
            </a:r>
            <a:r>
              <a:rPr lang="ru-RU" dirty="0" err="1"/>
              <a:t>встановлені</a:t>
            </a:r>
            <a:r>
              <a:rPr lang="ru-RU" dirty="0"/>
              <a:t>.</a:t>
            </a:r>
          </a:p>
        </p:txBody>
      </p:sp>
    </p:spTree>
    <p:extLst>
      <p:ext uri="{BB962C8B-B14F-4D97-AF65-F5344CB8AC3E}">
        <p14:creationId xmlns:p14="http://schemas.microsoft.com/office/powerpoint/2010/main" val="25579972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Не </a:t>
            </a:r>
            <a:r>
              <a:rPr lang="ru-RU" dirty="0" err="1"/>
              <a:t>рекомендується</a:t>
            </a:r>
            <a:r>
              <a:rPr lang="ru-RU" dirty="0"/>
              <a:t> застосовувати </a:t>
            </a:r>
            <a:r>
              <a:rPr lang="ru-RU" dirty="0" err="1"/>
              <a:t>лікарський</a:t>
            </a:r>
            <a:r>
              <a:rPr lang="ru-RU" dirty="0"/>
              <a:t> </a:t>
            </a:r>
            <a:r>
              <a:rPr lang="ru-RU" dirty="0" err="1"/>
              <a:t>засіб</a:t>
            </a:r>
            <a:r>
              <a:rPr lang="ru-RU" dirty="0"/>
              <a:t> </a:t>
            </a:r>
            <a:r>
              <a:rPr lang="ru-RU" dirty="0" err="1"/>
              <a:t>Саксенда</a:t>
            </a:r>
            <a:r>
              <a:rPr lang="ru-RU" dirty="0"/>
              <a:t>® у </a:t>
            </a:r>
            <a:r>
              <a:rPr lang="ru-RU" dirty="0" err="1"/>
              <a:t>пацієнтів</a:t>
            </a:r>
            <a:endParaRPr lang="ru-RU" dirty="0"/>
          </a:p>
          <a:p>
            <a:r>
              <a:rPr lang="ru-RU" dirty="0"/>
              <a:t>- </a:t>
            </a:r>
            <a:r>
              <a:rPr lang="ru-RU" dirty="0" err="1"/>
              <a:t>віком</a:t>
            </a:r>
            <a:r>
              <a:rPr lang="ru-RU" dirty="0"/>
              <a:t> ≥75 </a:t>
            </a:r>
            <a:r>
              <a:rPr lang="ru-RU" dirty="0" err="1"/>
              <a:t>років</a:t>
            </a:r>
            <a:r>
              <a:rPr lang="ru-RU" dirty="0"/>
              <a:t>;</a:t>
            </a:r>
          </a:p>
          <a:p>
            <a:r>
              <a:rPr lang="ru-RU" dirty="0"/>
              <a:t>- </a:t>
            </a:r>
            <a:r>
              <a:rPr lang="ru-RU" dirty="0" err="1"/>
              <a:t>які</a:t>
            </a:r>
            <a:r>
              <a:rPr lang="ru-RU" dirty="0"/>
              <a:t> </a:t>
            </a:r>
            <a:r>
              <a:rPr lang="ru-RU" dirty="0" err="1"/>
              <a:t>застосовують</a:t>
            </a:r>
            <a:r>
              <a:rPr lang="ru-RU" dirty="0"/>
              <a:t> </a:t>
            </a:r>
            <a:r>
              <a:rPr lang="ru-RU" dirty="0" err="1"/>
              <a:t>інші</a:t>
            </a:r>
            <a:r>
              <a:rPr lang="ru-RU" dirty="0"/>
              <a:t> </a:t>
            </a:r>
            <a:r>
              <a:rPr lang="ru-RU" dirty="0" err="1"/>
              <a:t>лікарські</a:t>
            </a:r>
            <a:r>
              <a:rPr lang="ru-RU" dirty="0"/>
              <a:t> </a:t>
            </a:r>
            <a:r>
              <a:rPr lang="ru-RU" dirty="0" err="1"/>
              <a:t>засоби</a:t>
            </a:r>
            <a:r>
              <a:rPr lang="ru-RU" dirty="0"/>
              <a:t> для </a:t>
            </a:r>
            <a:r>
              <a:rPr lang="ru-RU" dirty="0" err="1"/>
              <a:t>корекції</a:t>
            </a:r>
            <a:r>
              <a:rPr lang="ru-RU" dirty="0"/>
              <a:t> </a:t>
            </a:r>
            <a:r>
              <a:rPr lang="ru-RU" dirty="0" err="1"/>
              <a:t>маси</a:t>
            </a:r>
            <a:r>
              <a:rPr lang="ru-RU" dirty="0"/>
              <a:t> тіла;</a:t>
            </a:r>
          </a:p>
          <a:p>
            <a:r>
              <a:rPr lang="ru-RU" dirty="0"/>
              <a:t>-</a:t>
            </a:r>
            <a:r>
              <a:rPr lang="ru-RU" dirty="0" err="1"/>
              <a:t>пацієнтів</a:t>
            </a:r>
            <a:r>
              <a:rPr lang="ru-RU" dirty="0"/>
              <a:t> </a:t>
            </a:r>
            <a:r>
              <a:rPr lang="ru-RU" dirty="0" err="1"/>
              <a:t>із</a:t>
            </a:r>
            <a:r>
              <a:rPr lang="ru-RU" dirty="0"/>
              <a:t> </a:t>
            </a:r>
            <a:r>
              <a:rPr lang="ru-RU" dirty="0" err="1"/>
              <a:t>вторинним</a:t>
            </a:r>
            <a:r>
              <a:rPr lang="ru-RU" dirty="0"/>
              <a:t> </a:t>
            </a:r>
            <a:r>
              <a:rPr lang="ru-RU" dirty="0" err="1"/>
              <a:t>ожирінням</a:t>
            </a:r>
            <a:r>
              <a:rPr lang="ru-RU" dirty="0"/>
              <a:t>, </a:t>
            </a:r>
            <a:r>
              <a:rPr lang="ru-RU" dirty="0" err="1"/>
              <a:t>викликаним</a:t>
            </a:r>
            <a:r>
              <a:rPr lang="ru-RU" dirty="0"/>
              <a:t> </a:t>
            </a:r>
            <a:r>
              <a:rPr lang="ru-RU" dirty="0" err="1"/>
              <a:t>ендокринологічними</a:t>
            </a:r>
            <a:r>
              <a:rPr lang="ru-RU" dirty="0"/>
              <a:t> </a:t>
            </a:r>
            <a:r>
              <a:rPr lang="ru-RU" dirty="0" err="1"/>
              <a:t>розладами</a:t>
            </a:r>
            <a:r>
              <a:rPr lang="ru-RU" dirty="0"/>
              <a:t> </a:t>
            </a:r>
            <a:r>
              <a:rPr lang="ru-RU" dirty="0" err="1"/>
              <a:t>чи</a:t>
            </a:r>
            <a:r>
              <a:rPr lang="ru-RU" dirty="0"/>
              <a:t> </a:t>
            </a:r>
            <a:r>
              <a:rPr lang="ru-RU" dirty="0" err="1"/>
              <a:t>розладами</a:t>
            </a:r>
            <a:r>
              <a:rPr lang="ru-RU" dirty="0"/>
              <a:t>, </a:t>
            </a:r>
            <a:r>
              <a:rPr lang="ru-RU" dirty="0" err="1"/>
              <a:t>пов’язаними</a:t>
            </a:r>
            <a:r>
              <a:rPr lang="ru-RU" dirty="0"/>
              <a:t> з </a:t>
            </a:r>
            <a:r>
              <a:rPr lang="ru-RU" dirty="0" err="1"/>
              <a:t>харчуванням</a:t>
            </a:r>
            <a:r>
              <a:rPr lang="ru-RU" dirty="0"/>
              <a:t>, </a:t>
            </a:r>
            <a:r>
              <a:rPr lang="ru-RU" dirty="0" err="1"/>
              <a:t>або</a:t>
            </a:r>
            <a:r>
              <a:rPr lang="ru-RU" dirty="0"/>
              <a:t> в </a:t>
            </a:r>
            <a:r>
              <a:rPr lang="ru-RU" dirty="0" err="1"/>
              <a:t>результаті</a:t>
            </a:r>
            <a:r>
              <a:rPr lang="ru-RU" dirty="0"/>
              <a:t> </a:t>
            </a:r>
            <a:r>
              <a:rPr lang="ru-RU" dirty="0" err="1"/>
              <a:t>застосування</a:t>
            </a:r>
            <a:r>
              <a:rPr lang="ru-RU" dirty="0"/>
              <a:t> </a:t>
            </a:r>
            <a:r>
              <a:rPr lang="ru-RU" dirty="0" err="1"/>
              <a:t>лікарських</a:t>
            </a:r>
            <a:r>
              <a:rPr lang="ru-RU" dirty="0"/>
              <a:t> </a:t>
            </a:r>
            <a:r>
              <a:rPr lang="ru-RU" dirty="0" err="1"/>
              <a:t>засобів</a:t>
            </a:r>
            <a:r>
              <a:rPr lang="ru-RU" dirty="0"/>
              <a:t>, </a:t>
            </a:r>
            <a:r>
              <a:rPr lang="ru-RU" dirty="0" err="1"/>
              <a:t>що</a:t>
            </a:r>
            <a:r>
              <a:rPr lang="ru-RU" dirty="0"/>
              <a:t> </a:t>
            </a:r>
            <a:r>
              <a:rPr lang="ru-RU" dirty="0" err="1"/>
              <a:t>можуть</a:t>
            </a:r>
            <a:r>
              <a:rPr lang="ru-RU" dirty="0"/>
              <a:t> </a:t>
            </a:r>
            <a:r>
              <a:rPr lang="ru-RU" dirty="0" err="1"/>
              <a:t>спричинити</a:t>
            </a:r>
            <a:r>
              <a:rPr lang="ru-RU" dirty="0"/>
              <a:t> </a:t>
            </a:r>
            <a:r>
              <a:rPr lang="ru-RU" dirty="0" err="1"/>
              <a:t>збільшення</a:t>
            </a:r>
            <a:r>
              <a:rPr lang="ru-RU" dirty="0"/>
              <a:t> </a:t>
            </a:r>
            <a:r>
              <a:rPr lang="ru-RU" dirty="0" err="1"/>
              <a:t>маси</a:t>
            </a:r>
            <a:r>
              <a:rPr lang="ru-RU" dirty="0"/>
              <a:t> тіла;</a:t>
            </a:r>
          </a:p>
          <a:p>
            <a:pPr marL="171450" indent="-171450">
              <a:buFontTx/>
              <a:buChar char="-"/>
            </a:pPr>
            <a:r>
              <a:rPr lang="ru-RU" dirty="0"/>
              <a:t>У </a:t>
            </a:r>
            <a:r>
              <a:rPr lang="ru-RU" dirty="0" err="1"/>
              <a:t>пацієнтів</a:t>
            </a:r>
            <a:r>
              <a:rPr lang="ru-RU" dirty="0"/>
              <a:t> з тяжкими </a:t>
            </a:r>
            <a:r>
              <a:rPr lang="ru-RU" dirty="0" err="1"/>
              <a:t>порушеннями</a:t>
            </a:r>
            <a:r>
              <a:rPr lang="ru-RU" dirty="0"/>
              <a:t> </a:t>
            </a:r>
            <a:r>
              <a:rPr lang="ru-RU" dirty="0" err="1"/>
              <a:t>функції</a:t>
            </a:r>
            <a:r>
              <a:rPr lang="ru-RU" dirty="0"/>
              <a:t> </a:t>
            </a:r>
            <a:r>
              <a:rPr lang="ru-RU" dirty="0" err="1"/>
              <a:t>нирок</a:t>
            </a:r>
            <a:r>
              <a:rPr lang="ru-RU" dirty="0"/>
              <a:t> </a:t>
            </a:r>
            <a:r>
              <a:rPr lang="ru-RU" dirty="0" err="1"/>
              <a:t>або</a:t>
            </a:r>
            <a:r>
              <a:rPr lang="ru-RU" dirty="0"/>
              <a:t> </a:t>
            </a:r>
            <a:r>
              <a:rPr lang="ru-RU" dirty="0" err="1"/>
              <a:t>печінки</a:t>
            </a:r>
            <a:r>
              <a:rPr lang="ru-RU" dirty="0"/>
              <a:t>.</a:t>
            </a:r>
          </a:p>
          <a:p>
            <a:pPr marL="0" indent="0">
              <a:buFontTx/>
              <a:buNone/>
            </a:pPr>
            <a:r>
              <a:rPr lang="uk-UA" dirty="0"/>
              <a:t>У даних груп пацієнтів б</a:t>
            </a:r>
            <a:r>
              <a:rPr lang="ru-RU" dirty="0" err="1"/>
              <a:t>езпека</a:t>
            </a:r>
            <a:r>
              <a:rPr lang="ru-RU" dirty="0"/>
              <a:t> та </a:t>
            </a:r>
            <a:r>
              <a:rPr lang="ru-RU" dirty="0" err="1"/>
              <a:t>ефективність</a:t>
            </a:r>
            <a:r>
              <a:rPr lang="ru-RU" dirty="0"/>
              <a:t> </a:t>
            </a:r>
            <a:r>
              <a:rPr lang="ru-RU" dirty="0" err="1"/>
              <a:t>застосування</a:t>
            </a:r>
            <a:r>
              <a:rPr lang="ru-RU" dirty="0"/>
              <a:t> ліраглутиду не </a:t>
            </a:r>
            <a:r>
              <a:rPr lang="ru-RU" dirty="0" err="1"/>
              <a:t>встановлені</a:t>
            </a:r>
            <a:r>
              <a:rPr lang="ru-RU" dirty="0"/>
              <a:t>.</a:t>
            </a:r>
          </a:p>
        </p:txBody>
      </p:sp>
    </p:spTree>
    <p:extLst>
      <p:ext uri="{BB962C8B-B14F-4D97-AF65-F5344CB8AC3E}">
        <p14:creationId xmlns:p14="http://schemas.microsoft.com/office/powerpoint/2010/main" val="240557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Саксенда</a:t>
            </a:r>
            <a:r>
              <a:rPr lang="ru-RU" dirty="0"/>
              <a:t>® показана для </a:t>
            </a:r>
            <a:r>
              <a:rPr lang="ru-RU" dirty="0" err="1"/>
              <a:t>застосовання</a:t>
            </a:r>
            <a:r>
              <a:rPr lang="ru-RU" dirty="0"/>
              <a:t> з метою </a:t>
            </a:r>
            <a:r>
              <a:rPr lang="ru-RU" dirty="0" err="1"/>
              <a:t>зменшення</a:t>
            </a:r>
            <a:r>
              <a:rPr lang="ru-RU" dirty="0"/>
              <a:t> </a:t>
            </a:r>
            <a:r>
              <a:rPr lang="ru-RU" dirty="0" err="1"/>
              <a:t>маси</a:t>
            </a:r>
            <a:r>
              <a:rPr lang="ru-RU" dirty="0"/>
              <a:t> тіла як </a:t>
            </a:r>
            <a:r>
              <a:rPr lang="ru-RU" dirty="0" err="1"/>
              <a:t>доповнення</a:t>
            </a:r>
            <a:r>
              <a:rPr lang="ru-RU" dirty="0"/>
              <a:t> до </a:t>
            </a:r>
            <a:r>
              <a:rPr lang="ru-RU" dirty="0" err="1"/>
              <a:t>дієти</a:t>
            </a:r>
            <a:r>
              <a:rPr lang="ru-RU" dirty="0"/>
              <a:t> </a:t>
            </a:r>
            <a:r>
              <a:rPr lang="ru-RU" dirty="0" err="1"/>
              <a:t>зі</a:t>
            </a:r>
            <a:r>
              <a:rPr lang="ru-RU" dirty="0"/>
              <a:t> </a:t>
            </a:r>
            <a:r>
              <a:rPr lang="ru-RU" dirty="0" err="1"/>
              <a:t>зниженою</a:t>
            </a:r>
            <a:r>
              <a:rPr lang="ru-RU" dirty="0"/>
              <a:t> </a:t>
            </a:r>
            <a:r>
              <a:rPr lang="ru-RU" dirty="0" err="1"/>
              <a:t>калорійністю</a:t>
            </a:r>
            <a:r>
              <a:rPr lang="ru-RU" dirty="0"/>
              <a:t> та </a:t>
            </a:r>
            <a:r>
              <a:rPr lang="ru-RU" dirty="0" err="1"/>
              <a:t>збільшеною</a:t>
            </a:r>
            <a:r>
              <a:rPr lang="ru-RU" dirty="0"/>
              <a:t> </a:t>
            </a:r>
            <a:r>
              <a:rPr lang="ru-RU" dirty="0" err="1"/>
              <a:t>фізичною</a:t>
            </a:r>
            <a:r>
              <a:rPr lang="ru-RU" dirty="0"/>
              <a:t> </a:t>
            </a:r>
            <a:r>
              <a:rPr lang="ru-RU" dirty="0" err="1"/>
              <a:t>активністю</a:t>
            </a:r>
            <a:r>
              <a:rPr lang="ru-RU" dirty="0"/>
              <a:t> у </a:t>
            </a:r>
            <a:r>
              <a:rPr lang="ru-RU" dirty="0" err="1"/>
              <a:t>дорослих</a:t>
            </a:r>
            <a:r>
              <a:rPr lang="ru-RU" dirty="0"/>
              <a:t> </a:t>
            </a:r>
            <a:r>
              <a:rPr lang="ru-RU" dirty="0" err="1"/>
              <a:t>пацієнтів</a:t>
            </a:r>
            <a:r>
              <a:rPr lang="ru-RU" dirty="0"/>
              <a:t> з </a:t>
            </a:r>
            <a:r>
              <a:rPr lang="ru-RU" dirty="0" err="1"/>
              <a:t>початковим</a:t>
            </a:r>
            <a:r>
              <a:rPr lang="ru-RU" dirty="0"/>
              <a:t> </a:t>
            </a:r>
            <a:r>
              <a:rPr lang="ru-RU" dirty="0" err="1"/>
              <a:t>індексом</a:t>
            </a:r>
            <a:r>
              <a:rPr lang="ru-RU" dirty="0"/>
              <a:t> </a:t>
            </a:r>
            <a:r>
              <a:rPr lang="ru-RU" dirty="0" err="1"/>
              <a:t>маси</a:t>
            </a:r>
            <a:r>
              <a:rPr lang="ru-RU" dirty="0"/>
              <a:t> тіла </a:t>
            </a:r>
            <a:r>
              <a:rPr lang="ru-RU" dirty="0" err="1"/>
              <a:t>більше</a:t>
            </a:r>
            <a:r>
              <a:rPr lang="ru-RU" dirty="0"/>
              <a:t> 30 кг/м2 (</a:t>
            </a:r>
            <a:r>
              <a:rPr lang="ru-RU" dirty="0" err="1"/>
              <a:t>ожиріння</a:t>
            </a:r>
            <a:r>
              <a:rPr lang="ru-RU" dirty="0"/>
              <a:t>) </a:t>
            </a:r>
            <a:r>
              <a:rPr lang="ru-RU" dirty="0" err="1"/>
              <a:t>або</a:t>
            </a:r>
            <a:r>
              <a:rPr lang="ru-RU" dirty="0"/>
              <a:t> </a:t>
            </a:r>
            <a:r>
              <a:rPr lang="ru-RU" dirty="0" err="1"/>
              <a:t>надмірною</a:t>
            </a:r>
            <a:r>
              <a:rPr lang="ru-RU" dirty="0"/>
              <a:t> </a:t>
            </a:r>
            <a:r>
              <a:rPr lang="ru-RU" dirty="0" err="1"/>
              <a:t>масою</a:t>
            </a:r>
            <a:r>
              <a:rPr lang="ru-RU" dirty="0"/>
              <a:t> </a:t>
            </a:r>
            <a:r>
              <a:rPr lang="ru-RU" dirty="0" err="1"/>
              <a:t>тіла</a:t>
            </a:r>
            <a:r>
              <a:rPr lang="ru-RU" dirty="0"/>
              <a:t> (</a:t>
            </a:r>
            <a:r>
              <a:rPr lang="ru-RU" dirty="0" err="1"/>
              <a:t>індекс</a:t>
            </a:r>
            <a:r>
              <a:rPr lang="ru-RU" dirty="0"/>
              <a:t> </a:t>
            </a:r>
            <a:r>
              <a:rPr lang="ru-RU" dirty="0" err="1"/>
              <a:t>маси</a:t>
            </a:r>
            <a:r>
              <a:rPr lang="ru-RU" dirty="0"/>
              <a:t> </a:t>
            </a:r>
            <a:r>
              <a:rPr lang="ru-RU" dirty="0" err="1"/>
              <a:t>тіла</a:t>
            </a:r>
            <a:r>
              <a:rPr lang="ru-RU" dirty="0"/>
              <a:t> </a:t>
            </a:r>
            <a:r>
              <a:rPr lang="ru-RU" dirty="0" err="1"/>
              <a:t>від</a:t>
            </a:r>
            <a:r>
              <a:rPr lang="ru-RU" dirty="0"/>
              <a:t> 27 до 30 кг/м2) за </a:t>
            </a:r>
            <a:r>
              <a:rPr lang="ru-RU" dirty="0" err="1"/>
              <a:t>наявності</a:t>
            </a:r>
            <a:r>
              <a:rPr lang="ru-RU" dirty="0"/>
              <a:t> </a:t>
            </a:r>
            <a:r>
              <a:rPr lang="ru-RU" dirty="0" err="1"/>
              <a:t>хоча</a:t>
            </a:r>
            <a:r>
              <a:rPr lang="ru-RU" dirty="0"/>
              <a:t> б одного </a:t>
            </a:r>
            <a:r>
              <a:rPr lang="ru-RU" dirty="0" err="1"/>
              <a:t>супутнього</a:t>
            </a:r>
            <a:r>
              <a:rPr lang="ru-RU" dirty="0"/>
              <a:t> </a:t>
            </a:r>
            <a:r>
              <a:rPr lang="ru-RU" dirty="0" err="1"/>
              <a:t>захворювання</a:t>
            </a:r>
            <a:r>
              <a:rPr lang="ru-RU" dirty="0"/>
              <a:t>, </a:t>
            </a:r>
            <a:r>
              <a:rPr lang="ru-RU" dirty="0" err="1"/>
              <a:t>пов’язаного</a:t>
            </a:r>
            <a:r>
              <a:rPr lang="ru-RU" dirty="0"/>
              <a:t> з </a:t>
            </a:r>
            <a:r>
              <a:rPr lang="ru-RU" dirty="0" err="1"/>
              <a:t>масою</a:t>
            </a:r>
            <a:r>
              <a:rPr lang="ru-RU" dirty="0"/>
              <a:t> тіла, такого як </a:t>
            </a:r>
            <a:r>
              <a:rPr lang="ru-RU" dirty="0" err="1"/>
              <a:t>переддіабет</a:t>
            </a:r>
            <a:r>
              <a:rPr lang="ru-RU" dirty="0"/>
              <a:t> </a:t>
            </a:r>
            <a:r>
              <a:rPr lang="ru-RU" dirty="0" err="1"/>
              <a:t>або</a:t>
            </a:r>
            <a:r>
              <a:rPr lang="ru-RU" dirty="0"/>
              <a:t> </a:t>
            </a:r>
            <a:r>
              <a:rPr lang="ru-RU" dirty="0" err="1"/>
              <a:t>цукровий</a:t>
            </a:r>
            <a:r>
              <a:rPr lang="ru-RU" dirty="0"/>
              <a:t> </a:t>
            </a:r>
            <a:r>
              <a:rPr lang="ru-RU" dirty="0" err="1"/>
              <a:t>діабет</a:t>
            </a:r>
            <a:r>
              <a:rPr lang="ru-RU" dirty="0"/>
              <a:t> 2 типу, </a:t>
            </a:r>
            <a:r>
              <a:rPr lang="ru-RU" dirty="0" err="1"/>
              <a:t>гіпертензія</a:t>
            </a:r>
            <a:r>
              <a:rPr lang="ru-RU" dirty="0"/>
              <a:t>, </a:t>
            </a:r>
            <a:r>
              <a:rPr lang="ru-RU" dirty="0" err="1"/>
              <a:t>дисліпідемія</a:t>
            </a:r>
            <a:r>
              <a:rPr lang="ru-RU" dirty="0"/>
              <a:t> </a:t>
            </a:r>
            <a:r>
              <a:rPr lang="ru-RU" dirty="0" err="1"/>
              <a:t>або</a:t>
            </a:r>
            <a:r>
              <a:rPr lang="ru-RU" dirty="0"/>
              <a:t> </a:t>
            </a:r>
            <a:r>
              <a:rPr lang="ru-RU" dirty="0" err="1"/>
              <a:t>обструктивне</a:t>
            </a:r>
            <a:r>
              <a:rPr lang="ru-RU" dirty="0"/>
              <a:t> </a:t>
            </a:r>
            <a:r>
              <a:rPr lang="ru-RU" dirty="0" err="1"/>
              <a:t>апное</a:t>
            </a:r>
            <a:r>
              <a:rPr lang="ru-RU" dirty="0"/>
              <a:t> сну.</a:t>
            </a:r>
          </a:p>
          <a:p>
            <a:endParaRPr lang="ru-RU" dirty="0"/>
          </a:p>
          <a:p>
            <a:endParaRPr lang="en-GB" dirty="0"/>
          </a:p>
        </p:txBody>
      </p:sp>
    </p:spTree>
    <p:extLst>
      <p:ext uri="{BB962C8B-B14F-4D97-AF65-F5344CB8AC3E}">
        <p14:creationId xmlns:p14="http://schemas.microsoft.com/office/powerpoint/2010/main" val="4584190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Ліраглутид не рекомендовано застосовувати у </a:t>
            </a:r>
            <a:r>
              <a:rPr lang="ru-RU" dirty="0" err="1"/>
              <a:t>пацієнтів</a:t>
            </a:r>
            <a:r>
              <a:rPr lang="ru-RU" dirty="0"/>
              <a:t> </a:t>
            </a:r>
            <a:r>
              <a:rPr lang="ru-RU" dirty="0" err="1"/>
              <a:t>із</a:t>
            </a:r>
            <a:r>
              <a:rPr lang="ru-RU" dirty="0"/>
              <a:t> </a:t>
            </a:r>
            <a:r>
              <a:rPr lang="ru-RU" dirty="0" err="1"/>
              <a:t>застійною</a:t>
            </a:r>
            <a:r>
              <a:rPr lang="ru-RU" dirty="0"/>
              <a:t> </a:t>
            </a:r>
            <a:r>
              <a:rPr lang="ru-RU" dirty="0" err="1"/>
              <a:t>серцевою</a:t>
            </a:r>
            <a:r>
              <a:rPr lang="ru-RU" dirty="0"/>
              <a:t> </a:t>
            </a:r>
            <a:r>
              <a:rPr lang="ru-RU" dirty="0" err="1"/>
              <a:t>недостатністю</a:t>
            </a:r>
            <a:r>
              <a:rPr lang="ru-RU" dirty="0"/>
              <a:t> </a:t>
            </a:r>
            <a:r>
              <a:rPr lang="en-GB" dirty="0"/>
              <a:t>IV </a:t>
            </a:r>
            <a:r>
              <a:rPr lang="ru-RU" dirty="0" err="1"/>
              <a:t>класу</a:t>
            </a:r>
            <a:r>
              <a:rPr lang="ru-RU" dirty="0"/>
              <a:t> за </a:t>
            </a:r>
            <a:r>
              <a:rPr lang="ru-RU" dirty="0" err="1"/>
              <a:t>класифікацією</a:t>
            </a:r>
            <a:r>
              <a:rPr lang="ru-RU" dirty="0"/>
              <a:t> Нью-</a:t>
            </a:r>
            <a:r>
              <a:rPr lang="ru-RU" dirty="0" err="1"/>
              <a:t>Йоркської</a:t>
            </a:r>
            <a:r>
              <a:rPr lang="ru-RU" dirty="0"/>
              <a:t> </a:t>
            </a:r>
            <a:r>
              <a:rPr lang="ru-RU" dirty="0" err="1"/>
              <a:t>асоціації</a:t>
            </a:r>
            <a:r>
              <a:rPr lang="ru-RU" dirty="0"/>
              <a:t> </a:t>
            </a:r>
            <a:r>
              <a:rPr lang="ru-RU" dirty="0" err="1"/>
              <a:t>кардіологів</a:t>
            </a:r>
            <a:r>
              <a:rPr lang="en-GB" dirty="0"/>
              <a:t>, </a:t>
            </a:r>
            <a:r>
              <a:rPr lang="uk-UA" dirty="0"/>
              <a:t>тому що </a:t>
            </a:r>
            <a:r>
              <a:rPr lang="ru-RU" dirty="0" err="1"/>
              <a:t>немає</a:t>
            </a:r>
            <a:r>
              <a:rPr lang="ru-RU" dirty="0"/>
              <a:t> </a:t>
            </a:r>
            <a:r>
              <a:rPr lang="ru-RU" dirty="0" err="1"/>
              <a:t>терапевтичного</a:t>
            </a:r>
            <a:r>
              <a:rPr lang="ru-RU" dirty="0"/>
              <a:t> </a:t>
            </a:r>
            <a:r>
              <a:rPr lang="ru-RU" dirty="0" err="1"/>
              <a:t>досвіду</a:t>
            </a:r>
            <a:r>
              <a:rPr lang="ru-RU" dirty="0"/>
              <a:t> </a:t>
            </a:r>
            <a:r>
              <a:rPr lang="ru-RU" dirty="0" err="1"/>
              <a:t>лікування</a:t>
            </a:r>
            <a:r>
              <a:rPr lang="ru-RU" dirty="0"/>
              <a:t> </a:t>
            </a:r>
            <a:r>
              <a:rPr lang="ru-RU" dirty="0" err="1"/>
              <a:t>цих</a:t>
            </a:r>
            <a:r>
              <a:rPr lang="ru-RU" dirty="0"/>
              <a:t> </a:t>
            </a:r>
            <a:r>
              <a:rPr lang="ru-RU" dirty="0" err="1"/>
              <a:t>пацієнтів</a:t>
            </a:r>
            <a:r>
              <a:rPr lang="ru-RU" dirty="0"/>
              <a:t> </a:t>
            </a:r>
            <a:endParaRPr lang="en-GB" dirty="0"/>
          </a:p>
        </p:txBody>
      </p:sp>
    </p:spTree>
    <p:extLst>
      <p:ext uri="{BB962C8B-B14F-4D97-AF65-F5344CB8AC3E}">
        <p14:creationId xmlns:p14="http://schemas.microsoft.com/office/powerpoint/2010/main" val="22896756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uk-UA" sz="1000" dirty="0"/>
              <a:t>Застосування ліраглутиду пацієнтам із запальними захворюваннями кишечнику і діабетичним гастропарезом не рекомендовано, оскільки воно супроводжується тимчасовими побічними реакціями з боку шлунково-кишкового тракту, в т. ч. нудотою, блюванням і діареєю</a:t>
            </a:r>
          </a:p>
        </p:txBody>
      </p:sp>
    </p:spTree>
    <p:extLst>
      <p:ext uri="{BB962C8B-B14F-4D97-AF65-F5344CB8AC3E}">
        <p14:creationId xmlns:p14="http://schemas.microsoft.com/office/powerpoint/2010/main" val="2893134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При </a:t>
            </a:r>
            <a:r>
              <a:rPr lang="ru-RU" dirty="0" err="1"/>
              <a:t>застосуванні</a:t>
            </a:r>
            <a:r>
              <a:rPr lang="ru-RU" dirty="0"/>
              <a:t> </a:t>
            </a:r>
            <a:r>
              <a:rPr lang="ru-RU" dirty="0" err="1"/>
              <a:t>аналогів</a:t>
            </a:r>
            <a:r>
              <a:rPr lang="ru-RU" dirty="0"/>
              <a:t> рецептора ГПП-1 </a:t>
            </a:r>
            <a:r>
              <a:rPr lang="ru-RU" dirty="0" err="1"/>
              <a:t>спостерігались</a:t>
            </a:r>
            <a:r>
              <a:rPr lang="ru-RU" dirty="0"/>
              <a:t> </a:t>
            </a:r>
            <a:r>
              <a:rPr lang="ru-RU" dirty="0" err="1"/>
              <a:t>випадки</a:t>
            </a:r>
            <a:r>
              <a:rPr lang="ru-RU" dirty="0"/>
              <a:t> </a:t>
            </a:r>
            <a:r>
              <a:rPr lang="ru-RU" dirty="0" err="1"/>
              <a:t>гострого</a:t>
            </a:r>
            <a:r>
              <a:rPr lang="ru-RU" dirty="0"/>
              <a:t> панкреатиту. </a:t>
            </a:r>
            <a:r>
              <a:rPr lang="ru-RU" b="0" dirty="0" err="1"/>
              <a:t>Пацієнтів</a:t>
            </a:r>
            <a:r>
              <a:rPr lang="ru-RU" b="0" dirty="0"/>
              <a:t> </a:t>
            </a:r>
            <a:r>
              <a:rPr lang="ru-RU" b="0" dirty="0" err="1"/>
              <a:t>слід</a:t>
            </a:r>
            <a:r>
              <a:rPr lang="ru-RU" b="0" dirty="0"/>
              <a:t> </a:t>
            </a:r>
            <a:r>
              <a:rPr lang="ru-RU" b="0" dirty="0" err="1"/>
              <a:t>проінформувати</a:t>
            </a:r>
            <a:r>
              <a:rPr lang="ru-RU" b="0" dirty="0"/>
              <a:t> про </a:t>
            </a:r>
            <a:r>
              <a:rPr lang="ru-RU" b="0" dirty="0" err="1"/>
              <a:t>характерні</a:t>
            </a:r>
            <a:r>
              <a:rPr lang="ru-RU" b="0" dirty="0"/>
              <a:t> </a:t>
            </a:r>
            <a:r>
              <a:rPr lang="ru-RU" b="0" dirty="0" err="1"/>
              <a:t>симптоми</a:t>
            </a:r>
            <a:r>
              <a:rPr lang="ru-RU" b="0" dirty="0"/>
              <a:t> </a:t>
            </a:r>
            <a:r>
              <a:rPr lang="ru-RU" b="0" dirty="0" err="1"/>
              <a:t>гострого</a:t>
            </a:r>
            <a:r>
              <a:rPr lang="ru-RU" b="0" dirty="0"/>
              <a:t> панкреатиту.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a:t>При </a:t>
            </a:r>
            <a:r>
              <a:rPr lang="ru-RU" b="1" dirty="0" err="1"/>
              <a:t>підозрі</a:t>
            </a:r>
            <a:r>
              <a:rPr lang="ru-RU" b="1" dirty="0"/>
              <a:t> на панкреатит </a:t>
            </a:r>
            <a:r>
              <a:rPr lang="ru-RU" b="1" dirty="0" err="1"/>
              <a:t>слід</a:t>
            </a:r>
            <a:r>
              <a:rPr lang="ru-RU" b="1" dirty="0"/>
              <a:t> </a:t>
            </a:r>
            <a:r>
              <a:rPr lang="ru-RU" b="1" dirty="0" err="1"/>
              <a:t>відмінити</a:t>
            </a:r>
            <a:r>
              <a:rPr lang="ru-RU" b="1" dirty="0"/>
              <a:t> </a:t>
            </a:r>
            <a:r>
              <a:rPr lang="ru-RU" b="1" dirty="0" err="1"/>
              <a:t>лікування</a:t>
            </a:r>
            <a:r>
              <a:rPr lang="ru-RU" b="1" dirty="0"/>
              <a:t> </a:t>
            </a:r>
            <a:r>
              <a:rPr lang="ru-RU" b="1" dirty="0" err="1"/>
              <a:t>ліраглутидом</a:t>
            </a:r>
            <a:r>
              <a:rPr lang="ru-RU" b="1" dirty="0"/>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Якщо</a:t>
            </a:r>
            <a:r>
              <a:rPr lang="ru-RU" dirty="0"/>
              <a:t> </a:t>
            </a:r>
            <a:r>
              <a:rPr lang="ru-RU" dirty="0" err="1"/>
              <a:t>підтверджується</a:t>
            </a:r>
            <a:r>
              <a:rPr lang="ru-RU" dirty="0"/>
              <a:t> </a:t>
            </a:r>
            <a:r>
              <a:rPr lang="ru-RU" dirty="0" err="1"/>
              <a:t>гострий</a:t>
            </a:r>
            <a:r>
              <a:rPr lang="ru-RU" dirty="0"/>
              <a:t> панкреатит, </a:t>
            </a:r>
            <a:r>
              <a:rPr lang="ru-RU" dirty="0" err="1"/>
              <a:t>повторне</a:t>
            </a:r>
            <a:r>
              <a:rPr lang="ru-RU" dirty="0"/>
              <a:t> </a:t>
            </a:r>
            <a:r>
              <a:rPr lang="ru-RU" dirty="0" err="1"/>
              <a:t>застосування</a:t>
            </a:r>
            <a:r>
              <a:rPr lang="ru-RU" dirty="0"/>
              <a:t> ліраглутиду не </a:t>
            </a:r>
            <a:r>
              <a:rPr lang="ru-RU" dirty="0" err="1"/>
              <a:t>рекомендоване</a:t>
            </a:r>
            <a:r>
              <a:rPr lang="ru-RU" dirty="0"/>
              <a:t>. </a:t>
            </a:r>
          </a:p>
        </p:txBody>
      </p:sp>
    </p:spTree>
    <p:extLst>
      <p:ext uri="{BB962C8B-B14F-4D97-AF65-F5344CB8AC3E}">
        <p14:creationId xmlns:p14="http://schemas.microsoft.com/office/powerpoint/2010/main" val="25206939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Пацієнтів</a:t>
            </a:r>
            <a:r>
              <a:rPr lang="ru-RU" dirty="0"/>
              <a:t> </a:t>
            </a:r>
            <a:r>
              <a:rPr lang="ru-RU" dirty="0" err="1"/>
              <a:t>слід</a:t>
            </a:r>
            <a:r>
              <a:rPr lang="ru-RU" dirty="0"/>
              <a:t> </a:t>
            </a:r>
            <a:r>
              <a:rPr lang="ru-RU" dirty="0" err="1"/>
              <a:t>поінформувати</a:t>
            </a:r>
            <a:r>
              <a:rPr lang="ru-RU" dirty="0"/>
              <a:t> про </a:t>
            </a:r>
            <a:r>
              <a:rPr lang="ru-RU" dirty="0" err="1"/>
              <a:t>характерні</a:t>
            </a:r>
            <a:r>
              <a:rPr lang="ru-RU" dirty="0"/>
              <a:t> </a:t>
            </a:r>
            <a:r>
              <a:rPr lang="ru-RU" dirty="0" err="1"/>
              <a:t>симптоми</a:t>
            </a:r>
            <a:r>
              <a:rPr lang="ru-RU" dirty="0"/>
              <a:t> </a:t>
            </a:r>
            <a:r>
              <a:rPr lang="ru-RU" dirty="0" err="1"/>
              <a:t>жовчнокам’яної</a:t>
            </a:r>
            <a:r>
              <a:rPr lang="ru-RU" dirty="0"/>
              <a:t> </a:t>
            </a:r>
            <a:r>
              <a:rPr lang="ru-RU" dirty="0" err="1"/>
              <a:t>хвороби</a:t>
            </a:r>
            <a:r>
              <a:rPr lang="ru-RU" dirty="0"/>
              <a:t> та холециститу.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Той факт, </a:t>
            </a:r>
            <a:r>
              <a:rPr lang="ru-RU" dirty="0" err="1"/>
              <a:t>що</a:t>
            </a:r>
            <a:r>
              <a:rPr lang="ru-RU" dirty="0"/>
              <a:t> </a:t>
            </a:r>
            <a:r>
              <a:rPr lang="ru-RU" dirty="0" err="1"/>
              <a:t>швидка</a:t>
            </a:r>
            <a:r>
              <a:rPr lang="ru-RU" dirty="0"/>
              <a:t> </a:t>
            </a:r>
            <a:r>
              <a:rPr lang="ru-RU" dirty="0" err="1"/>
              <a:t>втрата</a:t>
            </a:r>
            <a:r>
              <a:rPr lang="ru-RU" dirty="0"/>
              <a:t> </a:t>
            </a:r>
            <a:r>
              <a:rPr lang="ru-RU" dirty="0" err="1"/>
              <a:t>маси</a:t>
            </a:r>
            <a:r>
              <a:rPr lang="ru-RU" dirty="0"/>
              <a:t> тіла </a:t>
            </a:r>
            <a:r>
              <a:rPr lang="ru-RU" dirty="0" err="1"/>
              <a:t>може</a:t>
            </a:r>
            <a:r>
              <a:rPr lang="ru-RU" dirty="0"/>
              <a:t> </a:t>
            </a:r>
            <a:r>
              <a:rPr lang="ru-RU" dirty="0" err="1"/>
              <a:t>збільшити</a:t>
            </a:r>
            <a:r>
              <a:rPr lang="ru-RU" dirty="0"/>
              <a:t> </a:t>
            </a:r>
            <a:r>
              <a:rPr lang="ru-RU" dirty="0" err="1"/>
              <a:t>ризик</a:t>
            </a:r>
            <a:r>
              <a:rPr lang="ru-RU" dirty="0"/>
              <a:t> </a:t>
            </a:r>
            <a:r>
              <a:rPr lang="ru-RU" dirty="0" err="1"/>
              <a:t>розвитку</a:t>
            </a:r>
            <a:r>
              <a:rPr lang="ru-RU" dirty="0"/>
              <a:t> </a:t>
            </a:r>
            <a:r>
              <a:rPr lang="ru-RU" dirty="0" err="1"/>
              <a:t>жовчнокам’яної</a:t>
            </a:r>
            <a:r>
              <a:rPr lang="ru-RU" dirty="0"/>
              <a:t> </a:t>
            </a:r>
            <a:r>
              <a:rPr lang="ru-RU" dirty="0" err="1"/>
              <a:t>хвороби</a:t>
            </a:r>
            <a:r>
              <a:rPr lang="ru-RU" dirty="0"/>
              <a:t> і, </a:t>
            </a:r>
            <a:r>
              <a:rPr lang="ru-RU" dirty="0" err="1"/>
              <a:t>отже</a:t>
            </a:r>
            <a:r>
              <a:rPr lang="ru-RU" dirty="0"/>
              <a:t>, холециститу, </a:t>
            </a:r>
            <a:r>
              <a:rPr lang="ru-RU" dirty="0" err="1"/>
              <a:t>лише</a:t>
            </a:r>
            <a:r>
              <a:rPr lang="ru-RU" dirty="0"/>
              <a:t> </a:t>
            </a:r>
            <a:r>
              <a:rPr lang="ru-RU" dirty="0" err="1"/>
              <a:t>частково</a:t>
            </a:r>
            <a:r>
              <a:rPr lang="ru-RU" dirty="0"/>
              <a:t> </a:t>
            </a:r>
            <a:r>
              <a:rPr lang="ru-RU" dirty="0" err="1"/>
              <a:t>пояснює</a:t>
            </a:r>
            <a:r>
              <a:rPr lang="ru-RU" dirty="0"/>
              <a:t> </a:t>
            </a:r>
            <a:r>
              <a:rPr lang="ru-RU" dirty="0" err="1"/>
              <a:t>більш</a:t>
            </a:r>
            <a:r>
              <a:rPr lang="ru-RU" dirty="0"/>
              <a:t> </a:t>
            </a:r>
            <a:r>
              <a:rPr lang="ru-RU" dirty="0" err="1"/>
              <a:t>високу</a:t>
            </a:r>
            <a:r>
              <a:rPr lang="ru-RU" dirty="0"/>
              <a:t> частоту </a:t>
            </a:r>
            <a:r>
              <a:rPr lang="ru-RU" dirty="0" err="1"/>
              <a:t>виникнення</a:t>
            </a:r>
            <a:r>
              <a:rPr lang="ru-RU" dirty="0"/>
              <a:t> </a:t>
            </a:r>
            <a:r>
              <a:rPr lang="ru-RU" dirty="0" err="1"/>
              <a:t>даних</a:t>
            </a:r>
            <a:r>
              <a:rPr lang="ru-RU" dirty="0"/>
              <a:t> </a:t>
            </a:r>
            <a:r>
              <a:rPr lang="ru-RU" dirty="0" err="1"/>
              <a:t>захворювань</a:t>
            </a:r>
            <a:r>
              <a:rPr lang="ru-RU" dirty="0"/>
              <a:t> </a:t>
            </a:r>
            <a:r>
              <a:rPr lang="ru-RU" dirty="0" err="1"/>
              <a:t>після</a:t>
            </a:r>
            <a:r>
              <a:rPr lang="ru-RU" dirty="0"/>
              <a:t> </a:t>
            </a:r>
            <a:r>
              <a:rPr lang="ru-RU" dirty="0" err="1"/>
              <a:t>застосування</a:t>
            </a:r>
            <a:r>
              <a:rPr lang="ru-RU" dirty="0"/>
              <a:t> ліраглутиду.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Жовчнокам’яна хвороба та холецистит </a:t>
            </a:r>
            <a:r>
              <a:rPr lang="ru-RU" dirty="0" err="1"/>
              <a:t>можуть</a:t>
            </a:r>
            <a:r>
              <a:rPr lang="ru-RU" dirty="0"/>
              <a:t> </a:t>
            </a:r>
            <a:r>
              <a:rPr lang="ru-RU" dirty="0" err="1"/>
              <a:t>призвести</a:t>
            </a:r>
            <a:r>
              <a:rPr lang="ru-RU" dirty="0"/>
              <a:t> до </a:t>
            </a:r>
            <a:r>
              <a:rPr lang="ru-RU" dirty="0" err="1"/>
              <a:t>госпіталізації</a:t>
            </a:r>
            <a:r>
              <a:rPr lang="ru-RU" dirty="0"/>
              <a:t> та </a:t>
            </a:r>
            <a:r>
              <a:rPr lang="ru-RU" dirty="0" err="1"/>
              <a:t>холецистектомії</a:t>
            </a:r>
            <a:r>
              <a:rPr lang="ru-RU" dirty="0"/>
              <a:t>. </a:t>
            </a:r>
          </a:p>
        </p:txBody>
      </p:sp>
    </p:spTree>
    <p:extLst>
      <p:ext uri="{BB962C8B-B14F-4D97-AF65-F5344CB8AC3E}">
        <p14:creationId xmlns:p14="http://schemas.microsoft.com/office/powerpoint/2010/main" val="34767753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Ліраглутид</a:t>
            </a:r>
            <a:r>
              <a:rPr lang="ru-RU" dirty="0"/>
              <a:t> </a:t>
            </a:r>
            <a:r>
              <a:rPr lang="ru-RU" dirty="0" err="1"/>
              <a:t>слід</a:t>
            </a:r>
            <a:r>
              <a:rPr lang="ru-RU" dirty="0"/>
              <a:t> з </a:t>
            </a:r>
            <a:r>
              <a:rPr lang="ru-RU" dirty="0" err="1"/>
              <a:t>обережністю</a:t>
            </a:r>
            <a:r>
              <a:rPr lang="ru-RU" dirty="0"/>
              <a:t> </a:t>
            </a:r>
            <a:r>
              <a:rPr lang="ru-RU" dirty="0" err="1"/>
              <a:t>застосовувати</a:t>
            </a:r>
            <a:r>
              <a:rPr lang="ru-RU" dirty="0"/>
              <a:t> у </a:t>
            </a:r>
            <a:r>
              <a:rPr lang="ru-RU" dirty="0" err="1"/>
              <a:t>пацієнтів</a:t>
            </a:r>
            <a:r>
              <a:rPr lang="ru-RU" dirty="0"/>
              <a:t> з уже </a:t>
            </a:r>
            <a:r>
              <a:rPr lang="ru-RU" dirty="0" err="1"/>
              <a:t>наявними</a:t>
            </a:r>
            <a:r>
              <a:rPr lang="ru-RU" dirty="0"/>
              <a:t> </a:t>
            </a:r>
            <a:r>
              <a:rPr lang="ru-RU" dirty="0" err="1"/>
              <a:t>захворюваннями</a:t>
            </a:r>
            <a:r>
              <a:rPr lang="ru-RU" dirty="0"/>
              <a:t> </a:t>
            </a:r>
            <a:r>
              <a:rPr lang="ru-RU" dirty="0" err="1"/>
              <a:t>щитоподібної</a:t>
            </a:r>
            <a:r>
              <a:rPr lang="ru-RU" dirty="0"/>
              <a:t> </a:t>
            </a:r>
            <a:r>
              <a:rPr lang="ru-RU" dirty="0" err="1"/>
              <a:t>залози</a:t>
            </a:r>
            <a:endParaRPr lang="ru-RU" dirty="0"/>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Клік</a:t>
            </a:r>
            <a:endParaRPr lang="ru-RU" dirty="0"/>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dirty="0">
                <a:solidFill>
                  <a:schemeClr val="tx1">
                    <a:lumMod val="50000"/>
                  </a:schemeClr>
                </a:solidFill>
              </a:rPr>
              <a:t>Пацієнтів, яким призначено ліраглутид, необхідно </a:t>
            </a:r>
            <a:r>
              <a:rPr lang="uk-UA" sz="1000" b="0" dirty="0">
                <a:solidFill>
                  <a:schemeClr val="tx1">
                    <a:lumMod val="50000"/>
                  </a:schemeClr>
                </a:solidFill>
              </a:rPr>
              <a:t>проінформувати про можливість зневоднення організму внаслідок розладів травної системи та необхідність вживання запобіжних заходів щодо зневоднення</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ru-RU" dirty="0"/>
          </a:p>
        </p:txBody>
      </p:sp>
    </p:spTree>
    <p:extLst>
      <p:ext uri="{BB962C8B-B14F-4D97-AF65-F5344CB8AC3E}">
        <p14:creationId xmlns:p14="http://schemas.microsoft.com/office/powerpoint/2010/main" val="18624036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DA34E-9A96-DA3B-2A1D-8EAFBD5DD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287F8-E30C-0A79-10E7-E3D6C5C2B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F24F9-1F0D-2A91-5CD6-3B501C5C08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Ліраглутид</a:t>
            </a:r>
            <a:r>
              <a:rPr lang="ru-RU" dirty="0"/>
              <a:t> </a:t>
            </a:r>
            <a:r>
              <a:rPr lang="ru-RU" dirty="0" err="1"/>
              <a:t>слід</a:t>
            </a:r>
            <a:r>
              <a:rPr lang="ru-RU" dirty="0"/>
              <a:t> з </a:t>
            </a:r>
            <a:r>
              <a:rPr lang="ru-RU" dirty="0" err="1"/>
              <a:t>обережністю</a:t>
            </a:r>
            <a:r>
              <a:rPr lang="ru-RU" dirty="0"/>
              <a:t> </a:t>
            </a:r>
            <a:r>
              <a:rPr lang="ru-RU" dirty="0" err="1"/>
              <a:t>застосовувати</a:t>
            </a:r>
            <a:r>
              <a:rPr lang="ru-RU" dirty="0"/>
              <a:t> у </a:t>
            </a:r>
            <a:r>
              <a:rPr lang="ru-RU" dirty="0" err="1"/>
              <a:t>пацієнтів</a:t>
            </a:r>
            <a:r>
              <a:rPr lang="ru-RU" dirty="0"/>
              <a:t> з уже </a:t>
            </a:r>
            <a:r>
              <a:rPr lang="ru-RU" dirty="0" err="1"/>
              <a:t>наявними</a:t>
            </a:r>
            <a:r>
              <a:rPr lang="ru-RU" dirty="0"/>
              <a:t> </a:t>
            </a:r>
            <a:r>
              <a:rPr lang="ru-RU" dirty="0" err="1"/>
              <a:t>захворюваннями</a:t>
            </a:r>
            <a:r>
              <a:rPr lang="ru-RU" dirty="0"/>
              <a:t> </a:t>
            </a:r>
            <a:r>
              <a:rPr lang="ru-RU" dirty="0" err="1"/>
              <a:t>щитоподібної</a:t>
            </a:r>
            <a:r>
              <a:rPr lang="ru-RU" dirty="0"/>
              <a:t> </a:t>
            </a:r>
            <a:r>
              <a:rPr lang="ru-RU" dirty="0" err="1"/>
              <a:t>залози</a:t>
            </a:r>
            <a:endParaRPr lang="ru-RU" dirty="0"/>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Клік</a:t>
            </a:r>
            <a:endParaRPr lang="ru-RU" dirty="0"/>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dirty="0">
                <a:solidFill>
                  <a:schemeClr val="tx1">
                    <a:lumMod val="50000"/>
                  </a:schemeClr>
                </a:solidFill>
              </a:rPr>
              <a:t>Пацієнтів, яким призначено ліраглутид, необхідно </a:t>
            </a:r>
            <a:r>
              <a:rPr lang="uk-UA" sz="1000" b="0" dirty="0">
                <a:solidFill>
                  <a:schemeClr val="tx1">
                    <a:lumMod val="50000"/>
                  </a:schemeClr>
                </a:solidFill>
              </a:rPr>
              <a:t>проінформувати про можливість зневоднення організму внаслідок розладів травної системи та необхідність вживання запобіжних заходів щодо зневоднення</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ru-RU" dirty="0"/>
          </a:p>
        </p:txBody>
      </p:sp>
    </p:spTree>
    <p:extLst>
      <p:ext uri="{BB962C8B-B14F-4D97-AF65-F5344CB8AC3E}">
        <p14:creationId xmlns:p14="http://schemas.microsoft.com/office/powerpoint/2010/main" val="12863627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Під</a:t>
            </a:r>
            <a:r>
              <a:rPr lang="ru-RU" dirty="0"/>
              <a:t> час </a:t>
            </a:r>
            <a:r>
              <a:rPr lang="ru-RU" dirty="0" err="1"/>
              <a:t>клінічних</a:t>
            </a:r>
            <a:r>
              <a:rPr lang="ru-RU" dirty="0"/>
              <a:t> </a:t>
            </a:r>
            <a:r>
              <a:rPr lang="ru-RU" dirty="0" err="1"/>
              <a:t>досліджень</a:t>
            </a:r>
            <a:r>
              <a:rPr lang="ru-RU" dirty="0"/>
              <a:t> ліраглутиду </a:t>
            </a:r>
            <a:r>
              <a:rPr lang="ru-RU" dirty="0" err="1"/>
              <a:t>спостерігалося</a:t>
            </a:r>
            <a:r>
              <a:rPr lang="ru-RU" dirty="0"/>
              <a:t> </a:t>
            </a:r>
            <a:r>
              <a:rPr lang="ru-RU" dirty="0" err="1"/>
              <a:t>збільшення</a:t>
            </a:r>
            <a:r>
              <a:rPr lang="ru-RU" dirty="0"/>
              <a:t> </a:t>
            </a:r>
            <a:r>
              <a:rPr lang="ru-RU" dirty="0" err="1"/>
              <a:t>частоти</a:t>
            </a:r>
            <a:r>
              <a:rPr lang="ru-RU" dirty="0"/>
              <a:t> </a:t>
            </a:r>
            <a:r>
              <a:rPr lang="ru-RU" dirty="0" err="1"/>
              <a:t>серцевих</a:t>
            </a:r>
            <a:r>
              <a:rPr lang="ru-RU" dirty="0"/>
              <a:t> </a:t>
            </a:r>
            <a:r>
              <a:rPr lang="ru-RU" dirty="0" err="1"/>
              <a:t>скорочень</a:t>
            </a:r>
            <a:r>
              <a:rPr lang="ru-RU" dirty="0"/>
              <a:t>. ЧСС </a:t>
            </a:r>
            <a:r>
              <a:rPr lang="ru-RU" dirty="0" err="1"/>
              <a:t>слід</a:t>
            </a:r>
            <a:r>
              <a:rPr lang="ru-RU" dirty="0"/>
              <a:t> </a:t>
            </a:r>
            <a:r>
              <a:rPr lang="ru-RU" dirty="0" err="1"/>
              <a:t>контролювати</a:t>
            </a:r>
            <a:r>
              <a:rPr lang="ru-RU" dirty="0"/>
              <a:t> через </a:t>
            </a:r>
            <a:r>
              <a:rPr lang="ru-RU" dirty="0" err="1"/>
              <a:t>рівні</a:t>
            </a:r>
            <a:r>
              <a:rPr lang="ru-RU" dirty="0"/>
              <a:t> </a:t>
            </a:r>
            <a:r>
              <a:rPr lang="ru-RU" dirty="0" err="1"/>
              <a:t>проміжки</a:t>
            </a:r>
            <a:r>
              <a:rPr lang="ru-RU" dirty="0"/>
              <a:t> часу. Пацієнти </a:t>
            </a:r>
            <a:r>
              <a:rPr lang="ru-RU" dirty="0" err="1"/>
              <a:t>мають</a:t>
            </a:r>
            <a:r>
              <a:rPr lang="ru-RU" dirty="0"/>
              <a:t> бути </a:t>
            </a:r>
            <a:r>
              <a:rPr lang="ru-RU" dirty="0" err="1"/>
              <a:t>проінформовані</a:t>
            </a:r>
            <a:r>
              <a:rPr lang="ru-RU" dirty="0"/>
              <a:t> про </a:t>
            </a:r>
            <a:r>
              <a:rPr lang="ru-RU" dirty="0" err="1"/>
              <a:t>симптоми</a:t>
            </a:r>
            <a:r>
              <a:rPr lang="ru-RU" dirty="0"/>
              <a:t> </a:t>
            </a:r>
            <a:r>
              <a:rPr lang="ru-RU" dirty="0" err="1"/>
              <a:t>збільшення</a:t>
            </a:r>
            <a:r>
              <a:rPr lang="ru-RU" dirty="0"/>
              <a:t> </a:t>
            </a:r>
            <a:r>
              <a:rPr lang="ru-RU" dirty="0" err="1"/>
              <a:t>частоти</a:t>
            </a:r>
            <a:r>
              <a:rPr lang="ru-RU" dirty="0"/>
              <a:t> </a:t>
            </a:r>
            <a:r>
              <a:rPr lang="ru-RU" dirty="0" err="1"/>
              <a:t>серцебиття</a:t>
            </a:r>
            <a:r>
              <a:rPr lang="ru-RU" dirty="0"/>
              <a:t>.</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b="1" dirty="0" err="1"/>
              <a:t>Пацієнтам</a:t>
            </a:r>
            <a:r>
              <a:rPr lang="ru-RU" b="1" dirty="0"/>
              <a:t>, у </a:t>
            </a:r>
            <a:r>
              <a:rPr lang="ru-RU" b="1" dirty="0" err="1"/>
              <a:t>яких</a:t>
            </a:r>
            <a:r>
              <a:rPr lang="ru-RU" b="1" dirty="0"/>
              <a:t> </a:t>
            </a:r>
            <a:r>
              <a:rPr lang="ru-RU" b="1" dirty="0" err="1"/>
              <a:t>спостерігається</a:t>
            </a:r>
            <a:r>
              <a:rPr lang="ru-RU" b="1" dirty="0"/>
              <a:t> </a:t>
            </a:r>
            <a:r>
              <a:rPr lang="ru-RU" b="1" dirty="0" err="1"/>
              <a:t>клінічно</a:t>
            </a:r>
            <a:r>
              <a:rPr lang="ru-RU" b="1" dirty="0"/>
              <a:t> </a:t>
            </a:r>
            <a:r>
              <a:rPr lang="ru-RU" b="1" dirty="0" err="1"/>
              <a:t>стійке</a:t>
            </a:r>
            <a:r>
              <a:rPr lang="ru-RU" b="1" dirty="0"/>
              <a:t> </a:t>
            </a:r>
            <a:r>
              <a:rPr lang="ru-RU" b="1" dirty="0" err="1"/>
              <a:t>значне</a:t>
            </a:r>
            <a:r>
              <a:rPr lang="ru-RU" b="1" dirty="0"/>
              <a:t> </a:t>
            </a:r>
            <a:r>
              <a:rPr lang="ru-RU" b="1" dirty="0" err="1"/>
              <a:t>збільшення</a:t>
            </a:r>
            <a:r>
              <a:rPr lang="ru-RU" b="1" dirty="0"/>
              <a:t> ЧСС у </a:t>
            </a:r>
            <a:r>
              <a:rPr lang="ru-RU" b="1" dirty="0" err="1"/>
              <a:t>спокої</a:t>
            </a:r>
            <a:r>
              <a:rPr lang="ru-RU" b="1" dirty="0"/>
              <a:t>, </a:t>
            </a:r>
            <a:r>
              <a:rPr lang="ru-RU" b="1" dirty="0" err="1"/>
              <a:t>лікування</a:t>
            </a:r>
            <a:r>
              <a:rPr lang="ru-RU" b="1" dirty="0"/>
              <a:t> </a:t>
            </a:r>
            <a:r>
              <a:rPr lang="ru-RU" b="1" dirty="0" err="1"/>
              <a:t>ліраглутидом</a:t>
            </a:r>
            <a:r>
              <a:rPr lang="ru-RU" b="1" dirty="0"/>
              <a:t> </a:t>
            </a:r>
            <a:r>
              <a:rPr lang="ru-RU" b="1" dirty="0" err="1"/>
              <a:t>слід</a:t>
            </a:r>
            <a:r>
              <a:rPr lang="ru-RU" b="1" dirty="0"/>
              <a:t> </a:t>
            </a:r>
            <a:r>
              <a:rPr lang="ru-RU" b="1" dirty="0" err="1"/>
              <a:t>припинити</a:t>
            </a:r>
            <a:endParaRPr lang="ru-RU" b="1" dirty="0"/>
          </a:p>
        </p:txBody>
      </p:sp>
    </p:spTree>
    <p:extLst>
      <p:ext uri="{BB962C8B-B14F-4D97-AF65-F5344CB8AC3E}">
        <p14:creationId xmlns:p14="http://schemas.microsoft.com/office/powerpoint/2010/main" val="42638332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a:t>У </a:t>
            </a:r>
            <a:r>
              <a:rPr lang="ru-RU" dirty="0" err="1"/>
              <a:t>пацієнтів</a:t>
            </a:r>
            <a:r>
              <a:rPr lang="ru-RU" dirty="0"/>
              <a:t> </a:t>
            </a:r>
            <a:r>
              <a:rPr lang="ru-RU" dirty="0" err="1"/>
              <a:t>із</a:t>
            </a:r>
            <a:r>
              <a:rPr lang="ru-RU" dirty="0"/>
              <a:t> </a:t>
            </a:r>
            <a:r>
              <a:rPr lang="ru-RU" dirty="0" err="1"/>
              <a:t>цукровим</a:t>
            </a:r>
            <a:r>
              <a:rPr lang="ru-RU" dirty="0"/>
              <a:t> </a:t>
            </a:r>
            <a:r>
              <a:rPr lang="ru-RU" dirty="0" err="1"/>
              <a:t>діабетом</a:t>
            </a:r>
            <a:r>
              <a:rPr lang="ru-RU" dirty="0"/>
              <a:t> 2 типу, </a:t>
            </a:r>
            <a:r>
              <a:rPr lang="ru-RU" dirty="0" err="1"/>
              <a:t>які</a:t>
            </a:r>
            <a:r>
              <a:rPr lang="ru-RU" dirty="0"/>
              <a:t> </a:t>
            </a:r>
            <a:r>
              <a:rPr lang="ru-RU" dirty="0" err="1"/>
              <a:t>отримують</a:t>
            </a:r>
            <a:r>
              <a:rPr lang="ru-RU" dirty="0"/>
              <a:t> </a:t>
            </a:r>
            <a:r>
              <a:rPr lang="ru-RU" dirty="0" err="1"/>
              <a:t>ліраглутид</a:t>
            </a:r>
            <a:r>
              <a:rPr lang="ru-RU" dirty="0"/>
              <a:t> у </a:t>
            </a:r>
            <a:r>
              <a:rPr lang="ru-RU" dirty="0" err="1"/>
              <a:t>поєднанні</a:t>
            </a:r>
            <a:r>
              <a:rPr lang="ru-RU" dirty="0"/>
              <a:t> з </a:t>
            </a:r>
            <a:r>
              <a:rPr lang="ru-RU" dirty="0" err="1"/>
              <a:t>інсуліном</a:t>
            </a:r>
            <a:r>
              <a:rPr lang="ru-RU" dirty="0"/>
              <a:t> та/</a:t>
            </a:r>
            <a:r>
              <a:rPr lang="ru-RU" dirty="0" err="1"/>
              <a:t>або</a:t>
            </a:r>
            <a:r>
              <a:rPr lang="ru-RU" dirty="0"/>
              <a:t> </a:t>
            </a:r>
            <a:r>
              <a:rPr lang="ru-RU" dirty="0" err="1"/>
              <a:t>сульфонілсечовиною</a:t>
            </a:r>
            <a:r>
              <a:rPr lang="ru-RU" dirty="0"/>
              <a:t>, </a:t>
            </a:r>
            <a:r>
              <a:rPr lang="ru-RU" dirty="0" err="1"/>
              <a:t>може</a:t>
            </a:r>
            <a:r>
              <a:rPr lang="ru-RU" dirty="0"/>
              <a:t> бути </a:t>
            </a:r>
            <a:r>
              <a:rPr lang="ru-RU" dirty="0" err="1"/>
              <a:t>підвищений</a:t>
            </a:r>
            <a:r>
              <a:rPr lang="ru-RU" dirty="0"/>
              <a:t> </a:t>
            </a:r>
            <a:r>
              <a:rPr lang="ru-RU" dirty="0" err="1"/>
              <a:t>ризик</a:t>
            </a:r>
            <a:r>
              <a:rPr lang="ru-RU" dirty="0"/>
              <a:t> </a:t>
            </a:r>
            <a:r>
              <a:rPr lang="ru-RU" dirty="0" err="1"/>
              <a:t>виникнення</a:t>
            </a:r>
            <a:r>
              <a:rPr lang="ru-RU" dirty="0"/>
              <a:t> </a:t>
            </a:r>
            <a:r>
              <a:rPr lang="ru-RU" dirty="0" err="1"/>
              <a:t>гіпоглікемії</a:t>
            </a:r>
            <a:r>
              <a:rPr lang="ru-RU" dirty="0"/>
              <a:t>. </a:t>
            </a:r>
          </a:p>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Ризик</a:t>
            </a:r>
            <a:r>
              <a:rPr lang="ru-RU" dirty="0"/>
              <a:t> </a:t>
            </a:r>
            <a:r>
              <a:rPr lang="ru-RU" dirty="0" err="1"/>
              <a:t>виникнення</a:t>
            </a:r>
            <a:r>
              <a:rPr lang="ru-RU" dirty="0"/>
              <a:t> </a:t>
            </a:r>
            <a:r>
              <a:rPr lang="ru-RU" dirty="0" err="1"/>
              <a:t>гіпоглікемії</a:t>
            </a:r>
            <a:r>
              <a:rPr lang="ru-RU" dirty="0"/>
              <a:t> </a:t>
            </a:r>
            <a:r>
              <a:rPr lang="ru-RU" dirty="0" err="1"/>
              <a:t>може</a:t>
            </a:r>
            <a:r>
              <a:rPr lang="ru-RU" dirty="0"/>
              <a:t> бути </a:t>
            </a:r>
            <a:r>
              <a:rPr lang="ru-RU" dirty="0" err="1"/>
              <a:t>знижений</a:t>
            </a:r>
            <a:r>
              <a:rPr lang="ru-RU" dirty="0"/>
              <a:t> з </a:t>
            </a:r>
            <a:r>
              <a:rPr lang="ru-RU" dirty="0" err="1"/>
              <a:t>допомогою</a:t>
            </a:r>
            <a:r>
              <a:rPr lang="ru-RU" dirty="0"/>
              <a:t> </a:t>
            </a:r>
            <a:r>
              <a:rPr lang="ru-RU" dirty="0" err="1"/>
              <a:t>зменшення</a:t>
            </a:r>
            <a:r>
              <a:rPr lang="ru-RU" dirty="0"/>
              <a:t> </a:t>
            </a:r>
            <a:r>
              <a:rPr lang="ru-RU" dirty="0" err="1"/>
              <a:t>дози</a:t>
            </a:r>
            <a:r>
              <a:rPr lang="ru-RU" dirty="0"/>
              <a:t> </a:t>
            </a:r>
            <a:r>
              <a:rPr lang="ru-RU" dirty="0" err="1"/>
              <a:t>інсуліну</a:t>
            </a:r>
            <a:r>
              <a:rPr lang="ru-RU" dirty="0"/>
              <a:t> та/</a:t>
            </a:r>
            <a:r>
              <a:rPr lang="ru-RU" dirty="0" err="1"/>
              <a:t>або</a:t>
            </a:r>
            <a:r>
              <a:rPr lang="ru-RU" dirty="0"/>
              <a:t> </a:t>
            </a:r>
            <a:r>
              <a:rPr lang="ru-RU" dirty="0" err="1"/>
              <a:t>сульфонілсечовини</a:t>
            </a:r>
            <a:endParaRPr lang="ru-RU" dirty="0"/>
          </a:p>
        </p:txBody>
      </p:sp>
    </p:spTree>
    <p:extLst>
      <p:ext uri="{BB962C8B-B14F-4D97-AF65-F5344CB8AC3E}">
        <p14:creationId xmlns:p14="http://schemas.microsoft.com/office/powerpoint/2010/main" val="11529327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Лікарський</a:t>
            </a:r>
            <a:r>
              <a:rPr lang="ru-RU" dirty="0"/>
              <a:t> </a:t>
            </a:r>
            <a:r>
              <a:rPr lang="ru-RU" dirty="0" err="1"/>
              <a:t>засіб</a:t>
            </a:r>
            <a:r>
              <a:rPr lang="ru-RU" dirty="0"/>
              <a:t> </a:t>
            </a:r>
            <a:r>
              <a:rPr lang="ru-RU" dirty="0" err="1"/>
              <a:t>Саксенда</a:t>
            </a:r>
            <a:r>
              <a:rPr lang="ru-RU" dirty="0"/>
              <a:t>® </a:t>
            </a:r>
            <a:r>
              <a:rPr lang="ru-RU" b="1" dirty="0"/>
              <a:t>не </a:t>
            </a:r>
            <a:r>
              <a:rPr lang="ru-RU" b="1" dirty="0" err="1"/>
              <a:t>застосовують</a:t>
            </a:r>
            <a:r>
              <a:rPr lang="ru-RU" b="1" dirty="0"/>
              <a:t> як </a:t>
            </a:r>
            <a:r>
              <a:rPr lang="ru-RU" b="1" dirty="0" err="1"/>
              <a:t>замінник</a:t>
            </a:r>
            <a:r>
              <a:rPr lang="ru-RU" b="1" dirty="0"/>
              <a:t> </a:t>
            </a:r>
            <a:r>
              <a:rPr lang="ru-RU" b="1" dirty="0" err="1"/>
              <a:t>інсуліну</a:t>
            </a:r>
            <a:r>
              <a:rPr lang="ru-RU" b="1" dirty="0"/>
              <a:t> </a:t>
            </a:r>
            <a:r>
              <a:rPr lang="ru-RU" b="1" dirty="0" err="1"/>
              <a:t>хворим</a:t>
            </a:r>
            <a:r>
              <a:rPr lang="ru-RU" b="1" dirty="0"/>
              <a:t> на </a:t>
            </a:r>
            <a:r>
              <a:rPr lang="ru-RU" b="1" dirty="0" err="1"/>
              <a:t>цукровий</a:t>
            </a:r>
            <a:r>
              <a:rPr lang="ru-RU" b="1" dirty="0"/>
              <a:t> </a:t>
            </a:r>
            <a:r>
              <a:rPr lang="ru-RU" b="1" dirty="0" err="1"/>
              <a:t>діабет</a:t>
            </a:r>
            <a:r>
              <a:rPr lang="ru-RU" dirty="0"/>
              <a:t>. </a:t>
            </a:r>
            <a:r>
              <a:rPr lang="ru-RU" dirty="0" err="1"/>
              <a:t>Повідомлялося</a:t>
            </a:r>
            <a:r>
              <a:rPr lang="ru-RU" dirty="0"/>
              <a:t> про </a:t>
            </a:r>
            <a:r>
              <a:rPr lang="ru-RU" dirty="0" err="1"/>
              <a:t>розвиток</a:t>
            </a:r>
            <a:r>
              <a:rPr lang="ru-RU" dirty="0"/>
              <a:t> </a:t>
            </a:r>
            <a:r>
              <a:rPr lang="ru-RU" dirty="0" err="1"/>
              <a:t>діабетичного</a:t>
            </a:r>
            <a:r>
              <a:rPr lang="ru-RU" dirty="0"/>
              <a:t> </a:t>
            </a:r>
            <a:r>
              <a:rPr lang="ru-RU" dirty="0" err="1"/>
              <a:t>кетоацидозу</a:t>
            </a:r>
            <a:r>
              <a:rPr lang="ru-RU" dirty="0"/>
              <a:t> у </a:t>
            </a:r>
            <a:r>
              <a:rPr lang="ru-RU" dirty="0" err="1"/>
              <a:t>пацієнтів</a:t>
            </a:r>
            <a:r>
              <a:rPr lang="ru-RU" dirty="0"/>
              <a:t>, </a:t>
            </a:r>
            <a:r>
              <a:rPr lang="ru-RU" dirty="0" err="1"/>
              <a:t>які</a:t>
            </a:r>
            <a:r>
              <a:rPr lang="ru-RU" dirty="0"/>
              <a:t> </a:t>
            </a:r>
            <a:r>
              <a:rPr lang="ru-RU" dirty="0" err="1"/>
              <a:t>застосовували</a:t>
            </a:r>
            <a:r>
              <a:rPr lang="ru-RU" dirty="0"/>
              <a:t> </a:t>
            </a:r>
            <a:r>
              <a:rPr lang="ru-RU" dirty="0" err="1"/>
              <a:t>інсулін</a:t>
            </a:r>
            <a:r>
              <a:rPr lang="ru-RU" dirty="0"/>
              <a:t>, у </a:t>
            </a:r>
            <a:r>
              <a:rPr lang="ru-RU" dirty="0" err="1"/>
              <a:t>разі</a:t>
            </a:r>
            <a:r>
              <a:rPr lang="ru-RU" dirty="0"/>
              <a:t> </a:t>
            </a:r>
            <a:r>
              <a:rPr lang="ru-RU" dirty="0" err="1"/>
              <a:t>швидкого</a:t>
            </a:r>
            <a:r>
              <a:rPr lang="ru-RU" dirty="0"/>
              <a:t> </a:t>
            </a:r>
            <a:r>
              <a:rPr lang="ru-RU" dirty="0" err="1"/>
              <a:t>припинення</a:t>
            </a:r>
            <a:r>
              <a:rPr lang="ru-RU" dirty="0"/>
              <a:t> </a:t>
            </a:r>
            <a:r>
              <a:rPr lang="ru-RU" dirty="0" err="1"/>
              <a:t>або</a:t>
            </a:r>
            <a:r>
              <a:rPr lang="ru-RU" dirty="0"/>
              <a:t> </a:t>
            </a:r>
            <a:r>
              <a:rPr lang="ru-RU" dirty="0" err="1"/>
              <a:t>зменшення</a:t>
            </a:r>
            <a:r>
              <a:rPr lang="ru-RU" dirty="0"/>
              <a:t> </a:t>
            </a:r>
            <a:r>
              <a:rPr lang="ru-RU" dirty="0" err="1"/>
              <a:t>дози</a:t>
            </a:r>
            <a:r>
              <a:rPr lang="ru-RU" dirty="0"/>
              <a:t> як </a:t>
            </a:r>
            <a:r>
              <a:rPr lang="ru-RU" dirty="0" err="1"/>
              <a:t>замінника</a:t>
            </a:r>
            <a:r>
              <a:rPr lang="ru-RU" dirty="0"/>
              <a:t> </a:t>
            </a:r>
            <a:r>
              <a:rPr lang="ru-RU" dirty="0" err="1"/>
              <a:t>інсуліну</a:t>
            </a:r>
            <a:endParaRPr lang="ru-RU" dirty="0"/>
          </a:p>
        </p:txBody>
      </p:sp>
    </p:spTree>
    <p:extLst>
      <p:ext uri="{BB962C8B-B14F-4D97-AF65-F5344CB8AC3E}">
        <p14:creationId xmlns:p14="http://schemas.microsoft.com/office/powerpoint/2010/main" val="9119536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endParaRPr lang="ru-RU" dirty="0"/>
          </a:p>
        </p:txBody>
      </p:sp>
    </p:spTree>
    <p:extLst>
      <p:ext uri="{BB962C8B-B14F-4D97-AF65-F5344CB8AC3E}">
        <p14:creationId xmlns:p14="http://schemas.microsoft.com/office/powerpoint/2010/main" val="58380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spcAft>
                <a:spcPts val="0"/>
              </a:spcAft>
              <a:buNone/>
              <a:tabLst>
                <a:tab pos="266700" algn="l"/>
              </a:tabLst>
            </a:pPr>
            <a:r>
              <a:rPr lang="uk-UA" sz="1000" dirty="0">
                <a:solidFill>
                  <a:schemeClr val="tx1">
                    <a:lumMod val="50000"/>
                  </a:schemeClr>
                </a:solidFill>
              </a:rPr>
              <a:t>Якщо через 12 тижнів після прийому добової дози 3,0 мг пацієнт не втратив щонайменше 5 % від початкової маси тіла, застосування лікарського засобу Саксенда® слід припинити</a:t>
            </a:r>
            <a:endParaRPr lang="en-US" sz="1000" dirty="0"/>
          </a:p>
          <a:p>
            <a:endParaRPr lang="en-GB" dirty="0"/>
          </a:p>
        </p:txBody>
      </p:sp>
    </p:spTree>
    <p:extLst>
      <p:ext uri="{BB962C8B-B14F-4D97-AF65-F5344CB8AC3E}">
        <p14:creationId xmlns:p14="http://schemas.microsoft.com/office/powerpoint/2010/main" val="298823807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Саксенда</a:t>
            </a:r>
            <a:r>
              <a:rPr lang="ru-RU" dirty="0"/>
              <a:t> є </a:t>
            </a:r>
            <a:r>
              <a:rPr lang="ru-RU" dirty="0" err="1"/>
              <a:t>біологічним</a:t>
            </a:r>
            <a:r>
              <a:rPr lang="ru-RU" dirty="0"/>
              <a:t> </a:t>
            </a:r>
            <a:r>
              <a:rPr lang="ru-RU" dirty="0" err="1"/>
              <a:t>лікарським</a:t>
            </a:r>
            <a:r>
              <a:rPr lang="ru-RU" dirty="0"/>
              <a:t> </a:t>
            </a:r>
            <a:r>
              <a:rPr lang="ru-RU" dirty="0" err="1"/>
              <a:t>засібом</a:t>
            </a:r>
            <a:endParaRPr lang="ru-RU" dirty="0"/>
          </a:p>
          <a:p>
            <a:r>
              <a:rPr lang="ru-RU" dirty="0"/>
              <a:t>З метою </a:t>
            </a:r>
            <a:r>
              <a:rPr lang="ru-RU" dirty="0" err="1"/>
              <a:t>покращення</a:t>
            </a:r>
            <a:r>
              <a:rPr lang="ru-RU" dirty="0"/>
              <a:t> </a:t>
            </a:r>
            <a:r>
              <a:rPr lang="ru-RU" dirty="0" err="1"/>
              <a:t>спостереження</a:t>
            </a:r>
            <a:r>
              <a:rPr lang="ru-RU" dirty="0"/>
              <a:t> за </a:t>
            </a:r>
            <a:r>
              <a:rPr lang="ru-RU" dirty="0" err="1"/>
              <a:t>препартами</a:t>
            </a:r>
            <a:r>
              <a:rPr lang="ru-RU" dirty="0"/>
              <a:t> </a:t>
            </a:r>
            <a:r>
              <a:rPr lang="ru-RU" dirty="0" err="1"/>
              <a:t>біологічного</a:t>
            </a:r>
            <a:r>
              <a:rPr lang="ru-RU" dirty="0"/>
              <a:t> </a:t>
            </a:r>
            <a:r>
              <a:rPr lang="ru-RU" dirty="0" err="1"/>
              <a:t>походження</a:t>
            </a:r>
            <a:r>
              <a:rPr lang="ru-RU" dirty="0"/>
              <a:t>, </a:t>
            </a:r>
            <a:r>
              <a:rPr lang="ru-RU" dirty="0" err="1"/>
              <a:t>назва</a:t>
            </a:r>
            <a:r>
              <a:rPr lang="ru-RU" dirty="0"/>
              <a:t> та номер </a:t>
            </a:r>
            <a:r>
              <a:rPr lang="ru-RU" dirty="0" err="1"/>
              <a:t>серії</a:t>
            </a:r>
            <a:r>
              <a:rPr lang="ru-RU" dirty="0"/>
              <a:t> препарату, </a:t>
            </a:r>
            <a:r>
              <a:rPr lang="ru-RU" dirty="0" err="1"/>
              <a:t>що</a:t>
            </a:r>
            <a:r>
              <a:rPr lang="ru-RU" dirty="0"/>
              <a:t> вводиться, </a:t>
            </a:r>
            <a:r>
              <a:rPr lang="ru-RU" dirty="0" err="1"/>
              <a:t>повинні</a:t>
            </a:r>
            <a:r>
              <a:rPr lang="ru-RU" dirty="0"/>
              <a:t> бути </a:t>
            </a:r>
            <a:r>
              <a:rPr lang="ru-RU" dirty="0" err="1"/>
              <a:t>чітко</a:t>
            </a:r>
            <a:r>
              <a:rPr lang="ru-RU" dirty="0"/>
              <a:t> </a:t>
            </a:r>
            <a:r>
              <a:rPr lang="ru-RU" dirty="0" err="1"/>
              <a:t>зазначені</a:t>
            </a:r>
            <a:r>
              <a:rPr lang="ru-RU" dirty="0"/>
              <a:t>.</a:t>
            </a:r>
          </a:p>
          <a:p>
            <a:endParaRPr lang="en-GB" dirty="0"/>
          </a:p>
        </p:txBody>
      </p:sp>
    </p:spTree>
    <p:extLst>
      <p:ext uri="{BB962C8B-B14F-4D97-AF65-F5344CB8AC3E}">
        <p14:creationId xmlns:p14="http://schemas.microsoft.com/office/powerpoint/2010/main" val="11021072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uk-UA" dirty="0"/>
              <a:t>Вагітність Адекватні дані щодо застосування ліраглутиду вагітним жінкам відсутні. Дослідження на тваринах показали репродуктивну токсичність (див. розділ «Доклінічні дані з безпеки»). Потенційний ризик для людей невідомий. Ліраглутид не слід застосовувати під час вагітності. Якщо пацієнтка хоче завагітніти або вагітна, то прийом ліраглутиду необхідно відмінити. </a:t>
            </a:r>
          </a:p>
          <a:p>
            <a:pPr marL="342900" indent="-342900">
              <a:buFont typeface="Arial" panose="020B0604020202020204" pitchFamily="34" charset="0"/>
              <a:buChar char="•"/>
            </a:pPr>
            <a:endParaRPr lang="uk-UA" dirty="0"/>
          </a:p>
          <a:p>
            <a:pPr marL="342900" indent="-342900">
              <a:buFont typeface="Arial" panose="020B0604020202020204" pitchFamily="34" charset="0"/>
              <a:buChar char="•"/>
            </a:pPr>
            <a:r>
              <a:rPr lang="uk-UA" dirty="0"/>
              <a:t>Період годування груддю Невідомо, чи екскретується ліраглутид у грудне молоко людини. Дослідження на тваринах показали, що в молоко потрапляє незначна кількість ліраглутиду і його близькоспоріднених структурних метаболітів. Доклінічні дослідження виявили пов’язане із застосуванням препарату зменшення темпів зростання новонароджених щуренят (див. розділ «Доклінічні 17 дані про безпеку застосування»). У зв’язку з недостатнім досвідом застосування препарату у період годування груддю не слід застосовувати його в цей період. </a:t>
            </a:r>
          </a:p>
          <a:p>
            <a:pPr marL="342900" indent="-342900">
              <a:buFont typeface="Arial" panose="020B0604020202020204" pitchFamily="34" charset="0"/>
              <a:buChar char="•"/>
            </a:pPr>
            <a:endParaRPr lang="uk-UA" dirty="0"/>
          </a:p>
          <a:p>
            <a:pPr marL="342900" indent="-342900">
              <a:buFont typeface="Arial" panose="020B0604020202020204" pitchFamily="34" charset="0"/>
              <a:buChar char="•"/>
            </a:pPr>
            <a:r>
              <a:rPr lang="uk-UA" dirty="0"/>
              <a:t>Фертильність Окрім незначного зменшення кількості живих імплантованих ембріонів, дослідження на тваринах не виявили шкідливого впливу препарату на репродуктивну здатність (див. розділ «Доклінічні дані про безпеку застосування»</a:t>
            </a:r>
            <a:endParaRPr lang="en-GB" dirty="0"/>
          </a:p>
        </p:txBody>
      </p:sp>
    </p:spTree>
    <p:extLst>
      <p:ext uri="{BB962C8B-B14F-4D97-AF65-F5344CB8AC3E}">
        <p14:creationId xmlns:p14="http://schemas.microsoft.com/office/powerpoint/2010/main" val="33140690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ru-RU" dirty="0" err="1"/>
              <a:t>Лікарський</a:t>
            </a:r>
            <a:r>
              <a:rPr lang="ru-RU" dirty="0"/>
              <a:t> </a:t>
            </a:r>
            <a:r>
              <a:rPr lang="ru-RU" dirty="0" err="1"/>
              <a:t>засіб</a:t>
            </a:r>
            <a:r>
              <a:rPr lang="ru-RU" dirty="0"/>
              <a:t> </a:t>
            </a:r>
            <a:r>
              <a:rPr lang="ru-RU" dirty="0" err="1"/>
              <a:t>Саксенда</a:t>
            </a:r>
            <a:r>
              <a:rPr lang="ru-RU" baseline="30000" dirty="0"/>
              <a:t>®</a:t>
            </a:r>
            <a:r>
              <a:rPr lang="ru-RU" dirty="0"/>
              <a:t> не </a:t>
            </a:r>
            <a:r>
              <a:rPr lang="ru-RU" dirty="0" err="1"/>
              <a:t>рекомендується</a:t>
            </a:r>
            <a:r>
              <a:rPr lang="ru-RU" dirty="0"/>
              <a:t> для </a:t>
            </a:r>
            <a:r>
              <a:rPr lang="ru-RU" dirty="0" err="1"/>
              <a:t>застосування</a:t>
            </a:r>
            <a:r>
              <a:rPr lang="ru-RU" dirty="0"/>
              <a:t> </a:t>
            </a:r>
            <a:r>
              <a:rPr lang="ru-RU" dirty="0" err="1"/>
              <a:t>дітям</a:t>
            </a:r>
            <a:r>
              <a:rPr lang="ru-RU" dirty="0"/>
              <a:t>.</a:t>
            </a:r>
            <a:endParaRPr lang="en-GB" dirty="0"/>
          </a:p>
          <a:p>
            <a:endParaRPr lang="en-GB" dirty="0"/>
          </a:p>
        </p:txBody>
      </p:sp>
    </p:spTree>
    <p:extLst>
      <p:ext uri="{BB962C8B-B14F-4D97-AF65-F5344CB8AC3E}">
        <p14:creationId xmlns:p14="http://schemas.microsoft.com/office/powerpoint/2010/main" val="42020174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Передозування. </a:t>
            </a:r>
          </a:p>
          <a:p>
            <a:r>
              <a:rPr lang="uk-UA" dirty="0"/>
              <a:t>У клінічних дослідженнях та протягом постмаркетингового застосування лікарського засобу </a:t>
            </a:r>
          </a:p>
          <a:p>
            <a:r>
              <a:rPr lang="uk-UA" dirty="0"/>
              <a:t>Саксенда® повідомлялося про випадки передозування до 72 мг (у 24 рази більше </a:t>
            </a:r>
          </a:p>
          <a:p>
            <a:r>
              <a:rPr lang="uk-UA" dirty="0"/>
              <a:t>рекомендованої підтримуючої дози). Події, про які повідомлялося, включали сильну нудоту, </a:t>
            </a:r>
          </a:p>
          <a:p>
            <a:r>
              <a:rPr lang="uk-UA" dirty="0"/>
              <a:t>сильне блювання та тяжку гіпоглікемію. </a:t>
            </a:r>
          </a:p>
          <a:p>
            <a:r>
              <a:rPr lang="uk-UA" dirty="0"/>
              <a:t>У разі передозування слід розпочати підтримуюче лікування відповідно до наявних у пацієнта </a:t>
            </a:r>
          </a:p>
          <a:p>
            <a:r>
              <a:rPr lang="uk-UA" dirty="0"/>
              <a:t>клінічних ознак і симптомів. Необхідно спостерігати за станом пацієнта щодо клінічних ознак </a:t>
            </a:r>
          </a:p>
          <a:p>
            <a:r>
              <a:rPr lang="uk-UA" dirty="0"/>
              <a:t>зневоднення та контролювати рівень глюкози в крові</a:t>
            </a:r>
            <a:endParaRPr lang="en-GB" dirty="0"/>
          </a:p>
        </p:txBody>
      </p:sp>
    </p:spTree>
    <p:extLst>
      <p:ext uri="{BB962C8B-B14F-4D97-AF65-F5344CB8AC3E}">
        <p14:creationId xmlns:p14="http://schemas.microsoft.com/office/powerpoint/2010/main" val="28425827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В </a:t>
            </a:r>
            <a:r>
              <a:rPr lang="ru-RU" dirty="0" err="1"/>
              <a:t>інструкції</a:t>
            </a:r>
            <a:r>
              <a:rPr lang="ru-RU" dirty="0"/>
              <a:t> для </a:t>
            </a:r>
            <a:r>
              <a:rPr lang="ru-RU" dirty="0" err="1"/>
              <a:t>медичного</a:t>
            </a:r>
            <a:r>
              <a:rPr lang="ru-RU" dirty="0"/>
              <a:t> </a:t>
            </a:r>
            <a:r>
              <a:rPr lang="ru-RU" dirty="0" err="1"/>
              <a:t>застосуванння</a:t>
            </a:r>
            <a:r>
              <a:rPr lang="ru-RU" dirty="0"/>
              <a:t> </a:t>
            </a:r>
            <a:r>
              <a:rPr lang="ru-RU" dirty="0" err="1"/>
              <a:t>наведені</a:t>
            </a:r>
            <a:r>
              <a:rPr lang="ru-RU" dirty="0"/>
              <a:t> </a:t>
            </a:r>
            <a:r>
              <a:rPr lang="ru-RU" dirty="0" err="1"/>
              <a:t>дані</a:t>
            </a:r>
            <a:r>
              <a:rPr lang="ru-RU" dirty="0"/>
              <a:t> про </a:t>
            </a:r>
            <a:r>
              <a:rPr lang="ru-RU" dirty="0" err="1"/>
              <a:t>побічні</a:t>
            </a:r>
            <a:r>
              <a:rPr lang="ru-RU" dirty="0"/>
              <a:t> </a:t>
            </a:r>
            <a:r>
              <a:rPr lang="ru-RU" dirty="0" err="1"/>
              <a:t>реакції</a:t>
            </a:r>
            <a:r>
              <a:rPr lang="ru-RU" dirty="0"/>
              <a:t>. </a:t>
            </a:r>
            <a:r>
              <a:rPr lang="ru-RU" dirty="0" err="1"/>
              <a:t>Побічні</a:t>
            </a:r>
            <a:r>
              <a:rPr lang="ru-RU" dirty="0"/>
              <a:t> </a:t>
            </a:r>
            <a:r>
              <a:rPr lang="ru-RU" dirty="0" err="1"/>
              <a:t>реакції</a:t>
            </a:r>
            <a:r>
              <a:rPr lang="ru-RU" dirty="0"/>
              <a:t> </a:t>
            </a:r>
            <a:r>
              <a:rPr lang="ru-RU" dirty="0" err="1"/>
              <a:t>класифіковані</a:t>
            </a:r>
            <a:r>
              <a:rPr lang="ru-RU" dirty="0"/>
              <a:t> за системами </a:t>
            </a:r>
            <a:r>
              <a:rPr lang="ru-RU" dirty="0" err="1"/>
              <a:t>органів</a:t>
            </a:r>
            <a:r>
              <a:rPr lang="ru-RU" dirty="0"/>
              <a:t> та частотою </a:t>
            </a:r>
            <a:r>
              <a:rPr lang="ru-RU" dirty="0" err="1"/>
              <a:t>виникнення</a:t>
            </a:r>
            <a:r>
              <a:rPr lang="ru-RU" dirty="0"/>
              <a:t>. </a:t>
            </a:r>
            <a:r>
              <a:rPr lang="ru-RU" dirty="0" err="1"/>
              <a:t>Побічні</a:t>
            </a:r>
            <a:r>
              <a:rPr lang="ru-RU" dirty="0"/>
              <a:t> </a:t>
            </a:r>
            <a:r>
              <a:rPr lang="ru-RU" dirty="0" err="1"/>
              <a:t>реакції</a:t>
            </a:r>
            <a:r>
              <a:rPr lang="ru-RU" dirty="0"/>
              <a:t>. </a:t>
            </a:r>
          </a:p>
          <a:p>
            <a:r>
              <a:rPr lang="ru-RU" dirty="0"/>
              <a:t>Резюме </a:t>
            </a:r>
            <a:r>
              <a:rPr lang="ru-RU" dirty="0" err="1"/>
              <a:t>профілю</a:t>
            </a:r>
            <a:r>
              <a:rPr lang="ru-RU" dirty="0"/>
              <a:t> </a:t>
            </a:r>
            <a:r>
              <a:rPr lang="ru-RU" dirty="0" err="1"/>
              <a:t>безпеки</a:t>
            </a:r>
            <a:endParaRPr lang="ru-RU" dirty="0"/>
          </a:p>
          <a:p>
            <a:r>
              <a:rPr lang="ru-RU" dirty="0" err="1"/>
              <a:t>Безпека</a:t>
            </a:r>
            <a:r>
              <a:rPr lang="ru-RU" dirty="0"/>
              <a:t> </a:t>
            </a:r>
            <a:r>
              <a:rPr lang="ru-RU" dirty="0" err="1"/>
              <a:t>застосування</a:t>
            </a:r>
            <a:r>
              <a:rPr lang="ru-RU" dirty="0"/>
              <a:t> </a:t>
            </a:r>
            <a:r>
              <a:rPr lang="ru-RU" dirty="0" err="1"/>
              <a:t>лікарського</a:t>
            </a:r>
            <a:r>
              <a:rPr lang="ru-RU" dirty="0"/>
              <a:t> </a:t>
            </a:r>
            <a:r>
              <a:rPr lang="ru-RU" dirty="0" err="1"/>
              <a:t>засобу</a:t>
            </a:r>
            <a:r>
              <a:rPr lang="ru-RU" dirty="0"/>
              <a:t> </a:t>
            </a:r>
            <a:r>
              <a:rPr lang="ru-RU" dirty="0" err="1"/>
              <a:t>Саксенда</a:t>
            </a:r>
            <a:r>
              <a:rPr lang="ru-RU" dirty="0"/>
              <a:t>® </a:t>
            </a:r>
            <a:r>
              <a:rPr lang="ru-RU" dirty="0" err="1"/>
              <a:t>була</a:t>
            </a:r>
            <a:r>
              <a:rPr lang="ru-RU" dirty="0"/>
              <a:t> </a:t>
            </a:r>
            <a:r>
              <a:rPr lang="ru-RU" dirty="0" err="1"/>
              <a:t>оцінена</a:t>
            </a:r>
            <a:r>
              <a:rPr lang="ru-RU" dirty="0"/>
              <a:t> у 5 </a:t>
            </a:r>
            <a:r>
              <a:rPr lang="ru-RU" dirty="0" err="1"/>
              <a:t>подвійно</a:t>
            </a:r>
            <a:r>
              <a:rPr lang="ru-RU" dirty="0"/>
              <a:t> </a:t>
            </a:r>
            <a:r>
              <a:rPr lang="ru-RU" dirty="0" err="1"/>
              <a:t>сліпих</a:t>
            </a:r>
            <a:r>
              <a:rPr lang="ru-RU" dirty="0"/>
              <a:t> </a:t>
            </a:r>
          </a:p>
          <a:p>
            <a:r>
              <a:rPr lang="ru-RU" dirty="0" err="1"/>
              <a:t>рандомізованих</a:t>
            </a:r>
            <a:r>
              <a:rPr lang="ru-RU" dirty="0"/>
              <a:t> плацебо-</a:t>
            </a:r>
            <a:r>
              <a:rPr lang="ru-RU" dirty="0" err="1"/>
              <a:t>контрольованих</a:t>
            </a:r>
            <a:r>
              <a:rPr lang="ru-RU" dirty="0"/>
              <a:t> </a:t>
            </a:r>
            <a:r>
              <a:rPr lang="ru-RU" dirty="0" err="1"/>
              <a:t>клінічних</a:t>
            </a:r>
            <a:r>
              <a:rPr lang="ru-RU" dirty="0"/>
              <a:t> </a:t>
            </a:r>
            <a:r>
              <a:rPr lang="ru-RU" dirty="0" err="1"/>
              <a:t>дослідженнях</a:t>
            </a:r>
            <a:r>
              <a:rPr lang="ru-RU" dirty="0"/>
              <a:t> за </a:t>
            </a:r>
            <a:r>
              <a:rPr lang="ru-RU" dirty="0" err="1"/>
              <a:t>участю</a:t>
            </a:r>
            <a:r>
              <a:rPr lang="ru-RU" dirty="0"/>
              <a:t> 5813 </a:t>
            </a:r>
            <a:r>
              <a:rPr lang="ru-RU" dirty="0" err="1"/>
              <a:t>дорослих</a:t>
            </a:r>
            <a:r>
              <a:rPr lang="ru-RU" dirty="0"/>
              <a:t> </a:t>
            </a:r>
          </a:p>
          <a:p>
            <a:r>
              <a:rPr lang="ru-RU" dirty="0" err="1"/>
              <a:t>пацієнтів</a:t>
            </a:r>
            <a:r>
              <a:rPr lang="ru-RU" dirty="0"/>
              <a:t> з </a:t>
            </a:r>
            <a:r>
              <a:rPr lang="ru-RU" dirty="0" err="1"/>
              <a:t>ожирінням</a:t>
            </a:r>
            <a:r>
              <a:rPr lang="ru-RU" dirty="0"/>
              <a:t> </a:t>
            </a:r>
            <a:r>
              <a:rPr lang="ru-RU" dirty="0" err="1"/>
              <a:t>або</a:t>
            </a:r>
            <a:r>
              <a:rPr lang="ru-RU" dirty="0"/>
              <a:t> </a:t>
            </a:r>
            <a:r>
              <a:rPr lang="ru-RU" dirty="0" err="1"/>
              <a:t>надмірною</a:t>
            </a:r>
            <a:r>
              <a:rPr lang="ru-RU" dirty="0"/>
              <a:t> </a:t>
            </a:r>
            <a:r>
              <a:rPr lang="ru-RU" dirty="0" err="1"/>
              <a:t>масою</a:t>
            </a:r>
            <a:r>
              <a:rPr lang="ru-RU" dirty="0"/>
              <a:t> </a:t>
            </a:r>
            <a:r>
              <a:rPr lang="ru-RU" dirty="0" err="1"/>
              <a:t>тіла</a:t>
            </a:r>
            <a:r>
              <a:rPr lang="ru-RU" dirty="0"/>
              <a:t> </a:t>
            </a:r>
            <a:r>
              <a:rPr lang="ru-RU" dirty="0" err="1"/>
              <a:t>із</a:t>
            </a:r>
            <a:r>
              <a:rPr lang="ru-RU" dirty="0"/>
              <a:t> </a:t>
            </a:r>
            <a:r>
              <a:rPr lang="ru-RU" dirty="0" err="1"/>
              <a:t>хоча</a:t>
            </a:r>
            <a:r>
              <a:rPr lang="ru-RU" dirty="0"/>
              <a:t> б одним </a:t>
            </a:r>
            <a:r>
              <a:rPr lang="ru-RU" dirty="0" err="1"/>
              <a:t>супутнім</a:t>
            </a:r>
            <a:r>
              <a:rPr lang="ru-RU" dirty="0"/>
              <a:t> </a:t>
            </a:r>
            <a:r>
              <a:rPr lang="ru-RU" dirty="0" err="1"/>
              <a:t>захворюванням</a:t>
            </a:r>
            <a:r>
              <a:rPr lang="ru-RU" dirty="0"/>
              <a:t>, </a:t>
            </a:r>
          </a:p>
          <a:p>
            <a:r>
              <a:rPr lang="ru-RU" dirty="0" err="1"/>
              <a:t>пов’язаним</a:t>
            </a:r>
            <a:r>
              <a:rPr lang="ru-RU" dirty="0"/>
              <a:t> з </a:t>
            </a:r>
            <a:r>
              <a:rPr lang="ru-RU" dirty="0" err="1"/>
              <a:t>надмірною</a:t>
            </a:r>
            <a:r>
              <a:rPr lang="ru-RU" dirty="0"/>
              <a:t> </a:t>
            </a:r>
            <a:r>
              <a:rPr lang="ru-RU" dirty="0" err="1"/>
              <a:t>масою</a:t>
            </a:r>
            <a:r>
              <a:rPr lang="ru-RU" dirty="0"/>
              <a:t> </a:t>
            </a:r>
            <a:r>
              <a:rPr lang="ru-RU" dirty="0" err="1"/>
              <a:t>тіла</a:t>
            </a:r>
            <a:r>
              <a:rPr lang="ru-RU" dirty="0"/>
              <a:t>. </a:t>
            </a:r>
            <a:r>
              <a:rPr lang="ru-RU" dirty="0" err="1"/>
              <a:t>Загалом</a:t>
            </a:r>
            <a:r>
              <a:rPr lang="ru-RU" dirty="0"/>
              <a:t> </a:t>
            </a:r>
            <a:r>
              <a:rPr lang="ru-RU" dirty="0" err="1"/>
              <a:t>найбільш</a:t>
            </a:r>
            <a:r>
              <a:rPr lang="ru-RU" dirty="0"/>
              <a:t> </a:t>
            </a:r>
            <a:r>
              <a:rPr lang="ru-RU" dirty="0" err="1"/>
              <a:t>частими</a:t>
            </a:r>
            <a:r>
              <a:rPr lang="ru-RU" dirty="0"/>
              <a:t> </a:t>
            </a:r>
            <a:r>
              <a:rPr lang="ru-RU" dirty="0" err="1"/>
              <a:t>побічними</a:t>
            </a:r>
            <a:r>
              <a:rPr lang="ru-RU" dirty="0"/>
              <a:t> </a:t>
            </a:r>
            <a:r>
              <a:rPr lang="ru-RU" dirty="0" err="1"/>
              <a:t>реакціями</a:t>
            </a:r>
            <a:r>
              <a:rPr lang="ru-RU" dirty="0"/>
              <a:t> були </a:t>
            </a:r>
          </a:p>
          <a:p>
            <a:r>
              <a:rPr lang="ru-RU" dirty="0" err="1"/>
              <a:t>розлади</a:t>
            </a:r>
            <a:r>
              <a:rPr lang="ru-RU" dirty="0"/>
              <a:t> </a:t>
            </a:r>
            <a:r>
              <a:rPr lang="ru-RU" dirty="0" err="1"/>
              <a:t>травної</a:t>
            </a:r>
            <a:r>
              <a:rPr lang="ru-RU" dirty="0"/>
              <a:t> </a:t>
            </a:r>
            <a:r>
              <a:rPr lang="ru-RU" dirty="0" err="1"/>
              <a:t>системи</a:t>
            </a:r>
            <a:r>
              <a:rPr lang="ru-RU" dirty="0"/>
              <a:t> (67,9 %) (див. </a:t>
            </a:r>
            <a:r>
              <a:rPr lang="ru-RU" dirty="0" err="1"/>
              <a:t>розділ</a:t>
            </a:r>
            <a:r>
              <a:rPr lang="ru-RU" dirty="0"/>
              <a:t> «</a:t>
            </a:r>
            <a:r>
              <a:rPr lang="ru-RU" dirty="0" err="1"/>
              <a:t>Опис</a:t>
            </a:r>
            <a:r>
              <a:rPr lang="ru-RU" dirty="0"/>
              <a:t> </a:t>
            </a:r>
            <a:r>
              <a:rPr lang="ru-RU" dirty="0" err="1"/>
              <a:t>окремих</a:t>
            </a:r>
            <a:r>
              <a:rPr lang="ru-RU" dirty="0"/>
              <a:t> </a:t>
            </a:r>
            <a:r>
              <a:rPr lang="ru-RU" dirty="0" err="1"/>
              <a:t>побічних</a:t>
            </a:r>
            <a:r>
              <a:rPr lang="ru-RU" dirty="0"/>
              <a:t> </a:t>
            </a:r>
            <a:r>
              <a:rPr lang="ru-RU" dirty="0" err="1"/>
              <a:t>реакцій</a:t>
            </a:r>
            <a:r>
              <a:rPr lang="ru-RU" dirty="0"/>
              <a:t>»)</a:t>
            </a:r>
            <a:endParaRPr lang="en-GB" dirty="0"/>
          </a:p>
        </p:txBody>
      </p:sp>
    </p:spTree>
    <p:extLst>
      <p:ext uri="{BB962C8B-B14F-4D97-AF65-F5344CB8AC3E}">
        <p14:creationId xmlns:p14="http://schemas.microsoft.com/office/powerpoint/2010/main" val="8185476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На </a:t>
            </a:r>
            <a:r>
              <a:rPr lang="ru-RU" dirty="0" err="1"/>
              <a:t>слайді</a:t>
            </a:r>
            <a:r>
              <a:rPr lang="ru-RU" dirty="0"/>
              <a:t> наведено </a:t>
            </a:r>
            <a:r>
              <a:rPr lang="ru-RU" dirty="0" err="1"/>
              <a:t>перелік</a:t>
            </a:r>
            <a:r>
              <a:rPr lang="ru-RU" dirty="0"/>
              <a:t> </a:t>
            </a:r>
            <a:r>
              <a:rPr lang="ru-RU" dirty="0" err="1"/>
              <a:t>дуже</a:t>
            </a:r>
            <a:r>
              <a:rPr lang="ru-RU" dirty="0"/>
              <a:t> </a:t>
            </a:r>
            <a:r>
              <a:rPr lang="ru-RU" dirty="0" err="1"/>
              <a:t>частих</a:t>
            </a:r>
            <a:r>
              <a:rPr lang="ru-RU" dirty="0"/>
              <a:t> та </a:t>
            </a:r>
            <a:r>
              <a:rPr lang="ru-RU" dirty="0" err="1"/>
              <a:t>частих</a:t>
            </a:r>
            <a:r>
              <a:rPr lang="ru-RU" dirty="0"/>
              <a:t> </a:t>
            </a:r>
            <a:r>
              <a:rPr lang="ru-RU" dirty="0" err="1"/>
              <a:t>побічних</a:t>
            </a:r>
            <a:r>
              <a:rPr lang="ru-RU" dirty="0"/>
              <a:t> </a:t>
            </a:r>
            <a:r>
              <a:rPr lang="ru-RU" dirty="0" err="1"/>
              <a:t>реакцій</a:t>
            </a:r>
            <a:endParaRPr lang="ru-RU" dirty="0"/>
          </a:p>
          <a:p>
            <a:r>
              <a:rPr lang="uk-UA" dirty="0"/>
              <a:t>побічні реакції наведені в порядку зниження їх серйозності. </a:t>
            </a:r>
          </a:p>
          <a:p>
            <a:r>
              <a:rPr lang="uk-UA" dirty="0"/>
              <a:t>З боку імунної системи: рідко – анафілактичні реакції.</a:t>
            </a:r>
          </a:p>
          <a:p>
            <a:r>
              <a:rPr lang="uk-UA" dirty="0"/>
              <a:t>Порушення метаболізму і харчування: часто – гіпоглікемія*; нечасто – зневоднення.</a:t>
            </a:r>
          </a:p>
          <a:p>
            <a:r>
              <a:rPr lang="uk-UA" dirty="0"/>
              <a:t>Психічні розлади: часто – безсоння**.</a:t>
            </a:r>
          </a:p>
          <a:p>
            <a:r>
              <a:rPr lang="uk-UA" dirty="0"/>
              <a:t>З боку нервової системи: дуже часто – головний біль; часто – запаморочення, дисгевзія.</a:t>
            </a:r>
          </a:p>
          <a:p>
            <a:r>
              <a:rPr lang="uk-UA" dirty="0"/>
              <a:t>З боку серцево-судинної системи: нечасто – тахікардія.</a:t>
            </a:r>
          </a:p>
          <a:p>
            <a:r>
              <a:rPr lang="uk-UA" dirty="0"/>
              <a:t>З боку травної системи: дуже часто – нудота, блювання, діарея, запор; часто - сухість у роті, </a:t>
            </a:r>
          </a:p>
          <a:p>
            <a:r>
              <a:rPr lang="uk-UA" dirty="0"/>
              <a:t>диспепсія, гастрит, гастроезофагеальна рефлюксна хвороба, біль у верхньому відділі черевної </a:t>
            </a:r>
          </a:p>
          <a:p>
            <a:r>
              <a:rPr lang="uk-UA" dirty="0"/>
              <a:t>порожнини, метеоризм, еруктація, здуття живота; нечасто – панкреатит***, затримка </a:t>
            </a:r>
          </a:p>
          <a:p>
            <a:r>
              <a:rPr lang="uk-UA" dirty="0"/>
              <a:t>випорожнення шлунка****; частота невідома – кишкова непрохідність†</a:t>
            </a:r>
          </a:p>
          <a:p>
            <a:r>
              <a:rPr lang="uk-UA" dirty="0"/>
              <a:t>.</a:t>
            </a:r>
          </a:p>
          <a:p>
            <a:r>
              <a:rPr lang="uk-UA" dirty="0"/>
              <a:t>З боку печінки та жовчних шляхів: часто – жовчнокам’яна хвороба***; нечасто –</a:t>
            </a:r>
          </a:p>
          <a:p>
            <a:r>
              <a:rPr lang="uk-UA" dirty="0"/>
              <a:t>холецистит***.</a:t>
            </a:r>
          </a:p>
          <a:p>
            <a:r>
              <a:rPr lang="uk-UA" dirty="0"/>
              <a:t>З боку шкіри та підшкірних тканин: часто – висип, нечасто – кропив’янка, невідомо –</a:t>
            </a:r>
          </a:p>
          <a:p>
            <a:r>
              <a:rPr lang="uk-UA" dirty="0"/>
              <a:t>амілоїдоз шкіри.</a:t>
            </a:r>
          </a:p>
          <a:p>
            <a:r>
              <a:rPr lang="uk-UA" dirty="0"/>
              <a:t>З боку нирок та сечовивідних шляхів: рідко – гостра ниркова недостатність, порушення функції </a:t>
            </a:r>
          </a:p>
          <a:p>
            <a:r>
              <a:rPr lang="uk-UA" dirty="0"/>
              <a:t>нирок.</a:t>
            </a:r>
          </a:p>
          <a:p>
            <a:r>
              <a:rPr lang="uk-UA" dirty="0"/>
              <a:t>Загальні розлади та реакції в місці ін’єкції: часто – реакції в місцях ін’єкцій, астенія, втома; </a:t>
            </a:r>
          </a:p>
          <a:p>
            <a:r>
              <a:rPr lang="uk-UA" dirty="0"/>
              <a:t>нечасто – нездужання.</a:t>
            </a:r>
          </a:p>
          <a:p>
            <a:r>
              <a:rPr lang="uk-UA" dirty="0"/>
              <a:t>Лабораторні дослідження: часто – підвищений рівень ліпази, підвищений рівень амілази.</a:t>
            </a:r>
          </a:p>
          <a:p>
            <a:r>
              <a:rPr lang="uk-UA" dirty="0"/>
              <a:t>* Гіпоглікемія (базується на симптомах, про які повідомляли самі пацієнти і які не підтверджені </a:t>
            </a:r>
          </a:p>
          <a:p>
            <a:r>
              <a:rPr lang="uk-UA" dirty="0"/>
              <a:t>вимірюваннями рівня глюкози в крові) виникала у пацієнтів, які не страждають на цукровий діабет 2 </a:t>
            </a:r>
          </a:p>
          <a:p>
            <a:r>
              <a:rPr lang="uk-UA" dirty="0"/>
              <a:t>типу та які застосовували лікарський засіб Саксенда® у поєднанні з дієтою та фізичною активністю. </a:t>
            </a:r>
          </a:p>
          <a:p>
            <a:r>
              <a:rPr lang="uk-UA" dirty="0"/>
              <a:t>Для отримання додаткової інформації див. розділ «Опис окремих побічних реакцій».</a:t>
            </a:r>
          </a:p>
          <a:p>
            <a:r>
              <a:rPr lang="uk-UA" dirty="0"/>
              <a:t>** Безсоння, в основному спостерігалося протягом перших 3 місяців лікування.</a:t>
            </a:r>
          </a:p>
          <a:p>
            <a:r>
              <a:rPr lang="uk-UA" dirty="0"/>
              <a:t>*** Див. розділ «Взаємодія з іншими лікарськими засобами та інші види взаємодій».</a:t>
            </a:r>
          </a:p>
          <a:p>
            <a:r>
              <a:rPr lang="uk-UA" dirty="0"/>
              <a:t>**** З контрольованої фази 2, 3а та 3б клінічних досліджень.</a:t>
            </a:r>
          </a:p>
          <a:p>
            <a:r>
              <a:rPr lang="uk-UA" dirty="0"/>
              <a:t>† Побічні реакції, відомі з постмаркетингового досвіду.</a:t>
            </a:r>
            <a:endParaRPr lang="en-GB" dirty="0"/>
          </a:p>
        </p:txBody>
      </p:sp>
    </p:spTree>
    <p:extLst>
      <p:ext uri="{BB962C8B-B14F-4D97-AF65-F5344CB8AC3E}">
        <p14:creationId xmlns:p14="http://schemas.microsoft.com/office/powerpoint/2010/main" val="39318267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34E08-3BBE-7F5B-6305-D3EB7329C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3C11F6-4018-20F0-02BD-E0F62A31A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28C059-A943-8FAB-8249-AA88ADB594D0}"/>
              </a:ext>
            </a:extLst>
          </p:cNvPr>
          <p:cNvSpPr>
            <a:spLocks noGrp="1"/>
          </p:cNvSpPr>
          <p:nvPr>
            <p:ph type="body" idx="1"/>
          </p:nvPr>
        </p:nvSpPr>
        <p:spPr/>
        <p:txBody>
          <a:bodyPr/>
          <a:lstStyle/>
          <a:p>
            <a:r>
              <a:rPr lang="ru-RU" dirty="0"/>
              <a:t>На </a:t>
            </a:r>
            <a:r>
              <a:rPr lang="ru-RU" dirty="0" err="1"/>
              <a:t>слайді</a:t>
            </a:r>
            <a:r>
              <a:rPr lang="ru-RU" dirty="0"/>
              <a:t> наведено </a:t>
            </a:r>
            <a:r>
              <a:rPr lang="ru-RU" dirty="0" err="1"/>
              <a:t>перелік</a:t>
            </a:r>
            <a:r>
              <a:rPr lang="ru-RU" dirty="0"/>
              <a:t> </a:t>
            </a:r>
            <a:r>
              <a:rPr lang="ru-RU" dirty="0" err="1"/>
              <a:t>дуже</a:t>
            </a:r>
            <a:r>
              <a:rPr lang="ru-RU" dirty="0"/>
              <a:t> </a:t>
            </a:r>
            <a:r>
              <a:rPr lang="ru-RU" dirty="0" err="1"/>
              <a:t>частих</a:t>
            </a:r>
            <a:r>
              <a:rPr lang="ru-RU" dirty="0"/>
              <a:t> та </a:t>
            </a:r>
            <a:r>
              <a:rPr lang="ru-RU" dirty="0" err="1"/>
              <a:t>частих</a:t>
            </a:r>
            <a:r>
              <a:rPr lang="ru-RU" dirty="0"/>
              <a:t> </a:t>
            </a:r>
            <a:r>
              <a:rPr lang="ru-RU" dirty="0" err="1"/>
              <a:t>побічних</a:t>
            </a:r>
            <a:r>
              <a:rPr lang="ru-RU" dirty="0"/>
              <a:t> </a:t>
            </a:r>
            <a:r>
              <a:rPr lang="ru-RU" dirty="0" err="1"/>
              <a:t>реакцій</a:t>
            </a:r>
            <a:endParaRPr lang="ru-RU" dirty="0"/>
          </a:p>
          <a:p>
            <a:r>
              <a:rPr lang="uk-UA" dirty="0"/>
              <a:t>побічні реакції наведені в порядку зниження їх серйозності. </a:t>
            </a:r>
          </a:p>
          <a:p>
            <a:r>
              <a:rPr lang="uk-UA" dirty="0"/>
              <a:t>З боку імунної системи: рідко – анафілактичні реакції.</a:t>
            </a:r>
          </a:p>
          <a:p>
            <a:r>
              <a:rPr lang="uk-UA" dirty="0"/>
              <a:t>Порушення метаболізму і харчування: часто – гіпоглікемія*; нечасто – зневоднення.</a:t>
            </a:r>
          </a:p>
          <a:p>
            <a:r>
              <a:rPr lang="uk-UA" dirty="0"/>
              <a:t>Психічні розлади: часто – безсоння**.</a:t>
            </a:r>
          </a:p>
          <a:p>
            <a:r>
              <a:rPr lang="uk-UA" dirty="0"/>
              <a:t>З боку нервової системи: дуже часто – головний біль; часто – запаморочення, дисгевзія.</a:t>
            </a:r>
          </a:p>
          <a:p>
            <a:r>
              <a:rPr lang="uk-UA" dirty="0"/>
              <a:t>З боку серцево-судинної системи: нечасто – тахікардія.</a:t>
            </a:r>
          </a:p>
          <a:p>
            <a:r>
              <a:rPr lang="uk-UA" dirty="0"/>
              <a:t>З боку травної системи: дуже часто – нудота, блювання, діарея, запор; часто - сухість у роті, </a:t>
            </a:r>
          </a:p>
          <a:p>
            <a:r>
              <a:rPr lang="uk-UA" dirty="0"/>
              <a:t>диспепсія, гастрит, гастроезофагеальна рефлюксна хвороба, біль у верхньому відділі черевної </a:t>
            </a:r>
          </a:p>
          <a:p>
            <a:r>
              <a:rPr lang="uk-UA" dirty="0"/>
              <a:t>порожнини, метеоризм, еруктація, здуття живота; нечасто – панкреатит***, затримка </a:t>
            </a:r>
          </a:p>
          <a:p>
            <a:r>
              <a:rPr lang="uk-UA" dirty="0"/>
              <a:t>випорожнення шлунка****; частота невідома – кишкова непрохідність†</a:t>
            </a:r>
          </a:p>
          <a:p>
            <a:r>
              <a:rPr lang="uk-UA" dirty="0"/>
              <a:t>.</a:t>
            </a:r>
          </a:p>
          <a:p>
            <a:r>
              <a:rPr lang="uk-UA" dirty="0"/>
              <a:t>З боку печінки та жовчних шляхів: часто – жовчнокам’яна хвороба***; нечасто –</a:t>
            </a:r>
          </a:p>
          <a:p>
            <a:r>
              <a:rPr lang="uk-UA" dirty="0"/>
              <a:t>холецистит***.</a:t>
            </a:r>
          </a:p>
          <a:p>
            <a:r>
              <a:rPr lang="uk-UA" dirty="0"/>
              <a:t>З боку шкіри та підшкірних тканин: часто – висип, нечасто – кропив’янка, невідомо –</a:t>
            </a:r>
          </a:p>
          <a:p>
            <a:r>
              <a:rPr lang="uk-UA" dirty="0"/>
              <a:t>амілоїдоз шкіри.</a:t>
            </a:r>
          </a:p>
          <a:p>
            <a:r>
              <a:rPr lang="uk-UA" dirty="0"/>
              <a:t>З боку нирок та сечовивідних шляхів: рідко – гостра ниркова недостатність, порушення функції </a:t>
            </a:r>
          </a:p>
          <a:p>
            <a:r>
              <a:rPr lang="uk-UA" dirty="0"/>
              <a:t>нирок.</a:t>
            </a:r>
          </a:p>
          <a:p>
            <a:r>
              <a:rPr lang="uk-UA" dirty="0"/>
              <a:t>Загальні розлади та реакції в місці ін’єкції: часто – реакції в місцях ін’єкцій, астенія, втома; </a:t>
            </a:r>
          </a:p>
          <a:p>
            <a:r>
              <a:rPr lang="uk-UA" dirty="0"/>
              <a:t>нечасто – нездужання.</a:t>
            </a:r>
          </a:p>
          <a:p>
            <a:r>
              <a:rPr lang="uk-UA" dirty="0"/>
              <a:t>Лабораторні дослідження: часто – підвищений рівень ліпази, підвищений рівень амілази.</a:t>
            </a:r>
          </a:p>
          <a:p>
            <a:r>
              <a:rPr lang="uk-UA" dirty="0"/>
              <a:t>* Гіпоглікемія (базується на симптомах, про які повідомляли самі пацієнти і які не підтверджені </a:t>
            </a:r>
          </a:p>
          <a:p>
            <a:r>
              <a:rPr lang="uk-UA" dirty="0"/>
              <a:t>вимірюваннями рівня глюкози в крові) виникала у пацієнтів, які не страждають на цукровий діабет 2 </a:t>
            </a:r>
          </a:p>
          <a:p>
            <a:r>
              <a:rPr lang="uk-UA" dirty="0"/>
              <a:t>типу та які застосовували лікарський засіб Саксенда® у поєднанні з дієтою та фізичною активністю. </a:t>
            </a:r>
          </a:p>
          <a:p>
            <a:r>
              <a:rPr lang="uk-UA" dirty="0"/>
              <a:t>Для отримання додаткової інформації див. розділ «Опис окремих побічних реакцій».</a:t>
            </a:r>
          </a:p>
          <a:p>
            <a:r>
              <a:rPr lang="uk-UA" dirty="0"/>
              <a:t>** Безсоння, в основному спостерігалося протягом перших 3 місяців лікування.</a:t>
            </a:r>
          </a:p>
          <a:p>
            <a:r>
              <a:rPr lang="uk-UA" dirty="0"/>
              <a:t>*** Див. розділ «Взаємодія з іншими лікарськими засобами та інші види взаємодій».</a:t>
            </a:r>
          </a:p>
          <a:p>
            <a:r>
              <a:rPr lang="uk-UA" dirty="0"/>
              <a:t>**** З контрольованої фази 2, 3а та 3б клінічних досліджень.</a:t>
            </a:r>
          </a:p>
          <a:p>
            <a:r>
              <a:rPr lang="uk-UA" dirty="0"/>
              <a:t>† Побічні реакції, відомі з постмаркетингового досвіду.</a:t>
            </a:r>
            <a:endParaRPr lang="en-GB" dirty="0"/>
          </a:p>
        </p:txBody>
      </p:sp>
    </p:spTree>
    <p:extLst>
      <p:ext uri="{BB962C8B-B14F-4D97-AF65-F5344CB8AC3E}">
        <p14:creationId xmlns:p14="http://schemas.microsoft.com/office/powerpoint/2010/main" val="2479190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2B4CF-C72F-D209-A0A4-E4FAA60E5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22C03E-19ED-3650-7B9F-59AE25EA92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F0AF6-F49D-A317-4844-453078EFEE54}"/>
              </a:ext>
            </a:extLst>
          </p:cNvPr>
          <p:cNvSpPr>
            <a:spLocks noGrp="1"/>
          </p:cNvSpPr>
          <p:nvPr>
            <p:ph type="body" idx="1"/>
          </p:nvPr>
        </p:nvSpPr>
        <p:spPr/>
        <p:txBody>
          <a:bodyPr/>
          <a:lstStyle/>
          <a:p>
            <a:endParaRPr lang="uk-UA" dirty="0"/>
          </a:p>
          <a:p>
            <a:r>
              <a:rPr lang="uk-UA" dirty="0"/>
              <a:t>Розлади травної системи</a:t>
            </a:r>
          </a:p>
          <a:p>
            <a:r>
              <a:rPr lang="uk-UA" dirty="0"/>
              <a:t>Більшість випадків виникнення розладів травної системи були легкого або помірного ступеня </a:t>
            </a:r>
          </a:p>
          <a:p>
            <a:r>
              <a:rPr lang="uk-UA" dirty="0"/>
              <a:t>тяжкості та не призводили до припинення терапії. Зазвичай реакції виникали протягом перших </a:t>
            </a:r>
          </a:p>
          <a:p>
            <a:r>
              <a:rPr lang="uk-UA" dirty="0"/>
              <a:t>тижнів лікування і зменшувались протягом декількох днів або тижнів при продовженні </a:t>
            </a:r>
          </a:p>
          <a:p>
            <a:r>
              <a:rPr lang="uk-UA" dirty="0"/>
              <a:t>лікування. </a:t>
            </a:r>
          </a:p>
          <a:p>
            <a:r>
              <a:rPr lang="uk-UA" dirty="0"/>
              <a:t>У пацієнтів віком від 65 років при застосуванні лікарського засобу Саксенда® частіше </a:t>
            </a:r>
          </a:p>
          <a:p>
            <a:r>
              <a:rPr lang="uk-UA" dirty="0"/>
              <a:t>спостерігатися порушення з боку травної системи.</a:t>
            </a:r>
          </a:p>
          <a:p>
            <a:r>
              <a:rPr lang="uk-UA" dirty="0"/>
              <a:t>У пацієнтів з порушеннями функції нирок легкої або середньої тяжкості (кліренс креатиніну </a:t>
            </a:r>
          </a:p>
          <a:p>
            <a:r>
              <a:rPr lang="uk-UA" dirty="0"/>
              <a:t>≥ 30 мл/хв) при застосуванні лікарського засобу Саксенда® можуть частіше виникати </a:t>
            </a:r>
          </a:p>
          <a:p>
            <a:r>
              <a:rPr lang="uk-UA" dirty="0"/>
              <a:t>порушення з боку травної системи.</a:t>
            </a:r>
          </a:p>
          <a:p>
            <a:r>
              <a:rPr lang="uk-UA" dirty="0"/>
              <a:t>Гостра ниркова недостатність</a:t>
            </a:r>
          </a:p>
          <a:p>
            <a:r>
              <a:rPr lang="uk-UA" dirty="0"/>
              <a:t>Зафіксовано випадки виникнення гострої ниркової недостатності у пацієнтів, які </a:t>
            </a:r>
          </a:p>
          <a:p>
            <a:r>
              <a:rPr lang="uk-UA" dirty="0"/>
              <a:t>застосовували агоністи рецепторів ГПП-1. Більшість зареєстрованих випадків спостерігали у </a:t>
            </a:r>
          </a:p>
          <a:p>
            <a:r>
              <a:rPr lang="uk-UA" dirty="0"/>
              <a:t>пацієнтів, які страждали на нудоту, блювання та діарею, що і призводило до втрати рідини </a:t>
            </a:r>
          </a:p>
          <a:p>
            <a:r>
              <a:rPr lang="uk-UA" dirty="0"/>
              <a:t>(див. розділ «Особливості застосування»). </a:t>
            </a:r>
          </a:p>
          <a:p>
            <a:r>
              <a:rPr lang="uk-UA" dirty="0"/>
              <a:t>Алергічні реакції</a:t>
            </a:r>
          </a:p>
          <a:p>
            <a:r>
              <a:rPr lang="uk-UA" dirty="0"/>
              <a:t>Були повідомлення про кілька випадків виникнення анафілактичних реакцій, що </a:t>
            </a:r>
          </a:p>
          <a:p>
            <a:r>
              <a:rPr lang="uk-UA" dirty="0"/>
              <a:t>супроводжувались такими симптомами як гіпотензія, підвищене серцебиття, напади задухи та </a:t>
            </a:r>
          </a:p>
          <a:p>
            <a:r>
              <a:rPr lang="uk-UA" dirty="0"/>
              <a:t>набряки після застосування ліраглутиду. Анафілактичні реакції можуть бути небезпечними </a:t>
            </a:r>
          </a:p>
          <a:p>
            <a:r>
              <a:rPr lang="uk-UA" dirty="0"/>
              <a:t>для життя. Тому якщо є підозра на виникнення анафілактичної реакції, слід припинити </a:t>
            </a:r>
          </a:p>
          <a:p>
            <a:r>
              <a:rPr lang="uk-UA" dirty="0"/>
              <a:t>застосування ліраглутиду (див. розділ «Протипоказання»).</a:t>
            </a:r>
          </a:p>
          <a:p>
            <a:r>
              <a:rPr lang="uk-UA" dirty="0"/>
              <a:t>Реакції в місці ін’єкції</a:t>
            </a:r>
          </a:p>
          <a:p>
            <a:r>
              <a:rPr lang="uk-UA" dirty="0"/>
              <a:t>Повідомлялось про реакції в місці введення лікарського засобу Саксенда®. Ці реакції зазвичай </a:t>
            </a:r>
          </a:p>
          <a:p>
            <a:r>
              <a:rPr lang="uk-UA" dirty="0"/>
              <a:t>були легкими, більшість із них зникали в процесі подальшого лікування.</a:t>
            </a:r>
          </a:p>
          <a:p>
            <a:r>
              <a:rPr lang="uk-UA" dirty="0"/>
              <a:t>Тахікардія</a:t>
            </a:r>
          </a:p>
          <a:p>
            <a:r>
              <a:rPr lang="uk-UA" dirty="0"/>
              <a:t>У процесі клінічних досліджень були повідомлення про випадки тахікардії у 0,6 % пацієнтів, </a:t>
            </a:r>
          </a:p>
          <a:p>
            <a:r>
              <a:rPr lang="uk-UA" dirty="0"/>
              <a:t>які отримували лікарський засіб Саксенда®, та у 0,1 % пацієнтів, які отримували плацебо. </a:t>
            </a:r>
          </a:p>
          <a:p>
            <a:r>
              <a:rPr lang="uk-UA" dirty="0"/>
              <a:t>Більшість випадків були легкого або помірного ступеня тяжкості. Випадки були поодинокими, </a:t>
            </a:r>
          </a:p>
          <a:p>
            <a:r>
              <a:rPr lang="uk-UA" dirty="0"/>
              <a:t>більшість із них зникали в процесі подальшого лікування. </a:t>
            </a:r>
          </a:p>
          <a:p>
            <a:r>
              <a:rPr lang="uk-UA" dirty="0"/>
              <a:t>Амілоїдоз шкіри</a:t>
            </a:r>
          </a:p>
          <a:p>
            <a:r>
              <a:rPr lang="uk-UA" dirty="0"/>
              <a:t>Амілоїдоз шкіри може виникнути в місці ін'єкції (див. розділ «Спосіб застосування та дози»).</a:t>
            </a:r>
          </a:p>
          <a:p>
            <a:r>
              <a:rPr lang="uk-UA" dirty="0"/>
              <a:t>Діти</a:t>
            </a:r>
          </a:p>
          <a:p>
            <a:r>
              <a:rPr lang="uk-UA" dirty="0"/>
              <a:t>У ході клінічного дослідження за участю дітей віком від 12 років із ожирінням 125 пацієнтів </a:t>
            </a:r>
          </a:p>
          <a:p>
            <a:r>
              <a:rPr lang="uk-UA" dirty="0"/>
              <a:t>приймали лікарський засіб Саксенда® впродовж 56 тижнів. </a:t>
            </a:r>
          </a:p>
          <a:p>
            <a:r>
              <a:rPr lang="uk-UA" dirty="0"/>
              <a:t>Загалом частота, тип і тяжкість небажаних реакцій у дітей ≥ 12 років з ожирінням були </a:t>
            </a:r>
          </a:p>
          <a:p>
            <a:r>
              <a:rPr lang="uk-UA" dirty="0"/>
              <a:t>зіставними із такими у дорослих пацієнтів. Порівняно з дорослими пацієнтами у дітей від 12 </a:t>
            </a:r>
          </a:p>
          <a:p>
            <a:r>
              <a:rPr lang="uk-UA" dirty="0"/>
              <a:t>років удвічі частіше спостерігалось блювання.</a:t>
            </a:r>
          </a:p>
          <a:p>
            <a:r>
              <a:rPr lang="uk-UA" dirty="0"/>
              <a:t>Відсоток пацієнтів, які повідомили принаймні про один епізод клінічно значущої гіпоглікемії, </a:t>
            </a:r>
          </a:p>
          <a:p>
            <a:r>
              <a:rPr lang="uk-UA" dirty="0"/>
              <a:t>був вищим у групі застосування ліраглутиду (1,6 %), ніж у групі плацебо (0,8 %). Під час </a:t>
            </a:r>
          </a:p>
          <a:p>
            <a:r>
              <a:rPr lang="uk-UA" dirty="0"/>
              <a:t>проведення дослідження не зареєстровано жодного епізоду тяжкої гіпоглікемії.</a:t>
            </a:r>
            <a:endParaRPr lang="en-GB" dirty="0"/>
          </a:p>
        </p:txBody>
      </p:sp>
    </p:spTree>
    <p:extLst>
      <p:ext uri="{BB962C8B-B14F-4D97-AF65-F5344CB8AC3E}">
        <p14:creationId xmlns:p14="http://schemas.microsoft.com/office/powerpoint/2010/main" val="347266194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Гіпоглікемія в пацієнтів, які не страждають на цукровий діабет 2 типу</a:t>
            </a:r>
          </a:p>
          <a:p>
            <a:r>
              <a:rPr lang="uk-UA" dirty="0"/>
              <a:t>У процесі клінічних випробувань не було зафіксованого жодного тяжкого випадку виникнення </a:t>
            </a:r>
          </a:p>
          <a:p>
            <a:r>
              <a:rPr lang="uk-UA" dirty="0"/>
              <a:t>гіпоглікемії (що потребує сторонньої допомоги) у пацієнтів з надмірною масою тіла чи </a:t>
            </a:r>
          </a:p>
          <a:p>
            <a:r>
              <a:rPr lang="uk-UA" dirty="0"/>
              <a:t>ожирінням, які не страждали на цукровий діабет 2 типу та застосовували лікарський засіб </a:t>
            </a:r>
          </a:p>
          <a:p>
            <a:r>
              <a:rPr lang="uk-UA" dirty="0"/>
              <a:t>Саксенда® у поєднанні з дієтою та фізичною активністю. Про виникнення симптомів </a:t>
            </a:r>
          </a:p>
          <a:p>
            <a:r>
              <a:rPr lang="uk-UA" dirty="0"/>
              <a:t>гіпоглікемії повідомили 1,6 % пацієнтів, які отримували лікарський засіб Саксенда®, та 1,1 % </a:t>
            </a:r>
          </a:p>
          <a:p>
            <a:r>
              <a:rPr lang="uk-UA" dirty="0"/>
              <a:t>пацієнтів, які отримували плацебо. Однак ці випадки не були підтверджені вимірюванням </a:t>
            </a:r>
          </a:p>
          <a:p>
            <a:r>
              <a:rPr lang="uk-UA" dirty="0"/>
              <a:t>рівня глюкози в крові. Більшість випадків легко переносились. </a:t>
            </a:r>
            <a:endParaRPr lang="en-GB" dirty="0"/>
          </a:p>
        </p:txBody>
      </p:sp>
    </p:spTree>
    <p:extLst>
      <p:ext uri="{BB962C8B-B14F-4D97-AF65-F5344CB8AC3E}">
        <p14:creationId xmlns:p14="http://schemas.microsoft.com/office/powerpoint/2010/main" val="30495098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858BE-DA78-BFB5-8498-D7A5D30BB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A5D55-3BE8-92D7-9A3A-AB748A6DD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AFD192-018A-85CA-E11C-F6E7BB46A05A}"/>
              </a:ext>
            </a:extLst>
          </p:cNvPr>
          <p:cNvSpPr>
            <a:spLocks noGrp="1"/>
          </p:cNvSpPr>
          <p:nvPr>
            <p:ph type="body" idx="1"/>
          </p:nvPr>
        </p:nvSpPr>
        <p:spPr/>
        <p:txBody>
          <a:bodyPr/>
          <a:lstStyle/>
          <a:p>
            <a:r>
              <a:rPr lang="uk-UA" dirty="0"/>
              <a:t>Гіпоглікемія у хворих на цукровий діабет 2 типу</a:t>
            </a:r>
          </a:p>
          <a:p>
            <a:r>
              <a:rPr lang="uk-UA" dirty="0"/>
              <a:t>У клінічному досліджені були повідомлення про випадки тяжкої гіпоглікемії у 0,7 % пацієнтів </a:t>
            </a:r>
          </a:p>
          <a:p>
            <a:r>
              <a:rPr lang="uk-UA" dirty="0"/>
              <a:t>з надмірною масою тіла чи ожирінням, які страждали на цукровий діабет 2 типу й </a:t>
            </a:r>
          </a:p>
          <a:p>
            <a:r>
              <a:rPr lang="uk-UA" dirty="0"/>
              <a:t>застосовували лікарський засіб Саксенда® у поєднанні з дієтою та фізичною активністю та які </a:t>
            </a:r>
          </a:p>
          <a:p>
            <a:r>
              <a:rPr lang="uk-UA" dirty="0"/>
              <a:t>застосовували сульфонілсечовину. Також зафіксовано виникнення симптомів гіпоглікемії у </a:t>
            </a:r>
          </a:p>
          <a:p>
            <a:r>
              <a:rPr lang="uk-UA" dirty="0"/>
              <a:t>43,6 % пацієнтів, які застосовували лікарський засіб Саксенда®, та у 27,3 % пацієнтів, які </a:t>
            </a:r>
          </a:p>
          <a:p>
            <a:r>
              <a:rPr lang="uk-UA" dirty="0"/>
              <a:t>отримували плацебо. Серед пацієнтів, які не застосовували сульфонілсечовину, було </a:t>
            </a:r>
          </a:p>
          <a:p>
            <a:r>
              <a:rPr lang="uk-UA" dirty="0"/>
              <a:t>зафіксовано виникнення симптомів гіпоглікемії (визначаються концентрацією глюкози у </a:t>
            </a:r>
          </a:p>
          <a:p>
            <a:r>
              <a:rPr lang="uk-UA" dirty="0"/>
              <a:t>плазмі крові ≤ 3,9 ммоль/л) у 15,7 % пацієнтів, які отримували лікарський засіб Саксенда®, та </a:t>
            </a:r>
          </a:p>
          <a:p>
            <a:r>
              <a:rPr lang="uk-UA" dirty="0"/>
              <a:t>у 7,6 % пацієнтів, які отримували плацебо. </a:t>
            </a:r>
          </a:p>
        </p:txBody>
      </p:sp>
    </p:spTree>
    <p:extLst>
      <p:ext uri="{BB962C8B-B14F-4D97-AF65-F5344CB8AC3E}">
        <p14:creationId xmlns:p14="http://schemas.microsoft.com/office/powerpoint/2010/main" val="66134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uk-UA" sz="1800" u="sng" dirty="0">
                <a:effectLst/>
                <a:latin typeface="Times New Roman" panose="02020603050405020304" pitchFamily="18" charset="0"/>
                <a:ea typeface="SimSun" panose="02010600030101010101" pitchFamily="2" charset="-122"/>
                <a:cs typeface="Arial" panose="020B0604020202020204" pitchFamily="34" charset="0"/>
              </a:rPr>
              <a:t>Діти ≥ 12 років </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Лікарський засіб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Саксенда</a:t>
            </a:r>
            <a:r>
              <a:rPr lang="uk-UA" sz="1800" baseline="30000" dirty="0">
                <a:effectLst/>
                <a:latin typeface="Times New Roman" panose="02020603050405020304" pitchFamily="18" charset="0"/>
                <a:ea typeface="SimSun" panose="02010600030101010101" pitchFamily="2" charset="-122"/>
                <a:cs typeface="Arial" panose="020B0604020202020204" pitchFamily="34" charset="0"/>
              </a:rPr>
              <a:t>®</a:t>
            </a:r>
            <a:r>
              <a:rPr lang="uk-UA" sz="1800" dirty="0">
                <a:effectLst/>
                <a:latin typeface="Times New Roman" panose="02020603050405020304" pitchFamily="18" charset="0"/>
                <a:ea typeface="SimSun" panose="02010600030101010101" pitchFamily="2" charset="-122"/>
                <a:cs typeface="Arial" panose="020B0604020202020204" pitchFamily="34" charset="0"/>
              </a:rPr>
              <a:t> можна застосовувати як доповнення до здорового харчування та збільшеної фізичної активності для корекції маси тіла у пацієнтів дитячого віку від 12 років із:</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	ожирінням (ІМТ ≥ 30 кг/м</a:t>
            </a:r>
            <a:r>
              <a:rPr lang="uk-UA" sz="1800" baseline="30000" dirty="0">
                <a:effectLst/>
                <a:latin typeface="Times New Roman" panose="02020603050405020304" pitchFamily="18" charset="0"/>
                <a:ea typeface="SimSun" panose="02010600030101010101" pitchFamily="2" charset="-122"/>
                <a:cs typeface="Arial" panose="020B0604020202020204" pitchFamily="34" charset="0"/>
              </a:rPr>
              <a:t>2</a:t>
            </a:r>
            <a:r>
              <a:rPr lang="uk-UA" sz="1800" dirty="0">
                <a:effectLst/>
                <a:latin typeface="Times New Roman" panose="02020603050405020304" pitchFamily="18" charset="0"/>
                <a:ea typeface="SimSun" panose="02010600030101010101" pitchFamily="2" charset="-122"/>
                <a:cs typeface="Arial" panose="020B0604020202020204" pitchFamily="34" charset="0"/>
              </a:rPr>
              <a:t> для дорослих пацієнтів за міжнародними гранично допустимими значеннями)* та</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	масою тіла більш ніж 60 кг.</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Лікування препаратом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Саксенда</a:t>
            </a:r>
            <a:r>
              <a:rPr lang="uk-UA" sz="1800" baseline="30000" dirty="0">
                <a:effectLst/>
                <a:latin typeface="Times New Roman" panose="02020603050405020304" pitchFamily="18" charset="0"/>
                <a:ea typeface="SimSun" panose="02010600030101010101" pitchFamily="2" charset="-122"/>
                <a:cs typeface="Arial" panose="020B0604020202020204" pitchFamily="34" charset="0"/>
              </a:rPr>
              <a:t>®</a:t>
            </a:r>
            <a:r>
              <a:rPr lang="uk-UA" sz="1800" dirty="0">
                <a:effectLst/>
                <a:latin typeface="Times New Roman" panose="02020603050405020304" pitchFamily="18" charset="0"/>
                <a:ea typeface="SimSun" panose="02010600030101010101" pitchFamily="2" charset="-122"/>
                <a:cs typeface="Arial" panose="020B0604020202020204" pitchFamily="34" charset="0"/>
              </a:rPr>
              <a:t> слід припинити і переглянути, якщо пацієнт не втратив щонайменше 4 % свого ІМТ або ІМТ за оцінкою Z-</a:t>
            </a:r>
            <a:r>
              <a:rPr lang="uk-UA" sz="1800" dirty="0" err="1">
                <a:effectLst/>
                <a:latin typeface="Times New Roman" panose="02020603050405020304" pitchFamily="18" charset="0"/>
                <a:ea typeface="SimSun" panose="02010600030101010101" pitchFamily="2" charset="-122"/>
                <a:cs typeface="Arial" panose="020B0604020202020204" pitchFamily="34" charset="0"/>
              </a:rPr>
              <a:t>score</a:t>
            </a:r>
            <a:r>
              <a:rPr lang="uk-UA" sz="1800" dirty="0">
                <a:effectLst/>
                <a:latin typeface="Times New Roman" panose="02020603050405020304" pitchFamily="18" charset="0"/>
                <a:ea typeface="SimSun" panose="02010600030101010101" pitchFamily="2" charset="-122"/>
                <a:cs typeface="Arial" panose="020B0604020202020204" pitchFamily="34" charset="0"/>
              </a:rPr>
              <a:t> через 12 тижнів застосування препарату в дозі 3,0 мг/добу чи в максимальній </a:t>
            </a:r>
            <a:r>
              <a:rPr lang="uk-UA" sz="1800" dirty="0" err="1">
                <a:effectLst/>
                <a:latin typeface="Times New Roman" panose="02020603050405020304" pitchFamily="18" charset="0"/>
                <a:ea typeface="SimSun" panose="02010600030101010101" pitchFamily="2" charset="-122"/>
                <a:cs typeface="Arial" panose="020B0604020202020204" pitchFamily="34" charset="0"/>
              </a:rPr>
              <a:t>переносимій</a:t>
            </a:r>
            <a:r>
              <a:rPr lang="uk-UA" sz="1800" dirty="0">
                <a:effectLst/>
                <a:latin typeface="Times New Roman" panose="02020603050405020304" pitchFamily="18" charset="0"/>
                <a:ea typeface="SimSun" panose="02010600030101010101" pitchFamily="2" charset="-122"/>
                <a:cs typeface="Arial" panose="020B0604020202020204" pitchFamily="34" charset="0"/>
              </a:rPr>
              <a:t> дозі.</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0"/>
              </a:spcAft>
            </a:pPr>
            <a:r>
              <a:rPr lang="uk-UA" sz="1800" dirty="0">
                <a:effectLst/>
                <a:latin typeface="Times New Roman" panose="02020603050405020304" pitchFamily="18" charset="0"/>
                <a:ea typeface="SimSun" panose="02010600030101010101" pitchFamily="2" charset="-122"/>
                <a:cs typeface="Arial" panose="020B0604020202020204" pitchFamily="34" charset="0"/>
              </a:rPr>
              <a:t>* Гранично допустимі значення ІМТ, встановлені Міжнародною робочою групою з вивчення ожиріння, для пацієнтів віком 12–18 років із ожирінням у розбивці за статтю </a:t>
            </a:r>
            <a:endParaRPr lang="en-US" sz="1800" dirty="0">
              <a:effectLst/>
              <a:latin typeface="Calibri" panose="020F0502020204030204" pitchFamily="34" charset="0"/>
              <a:ea typeface="SimSun" panose="02010600030101010101" pitchFamily="2" charset="-122"/>
              <a:cs typeface="Arial" panose="020B0604020202020204" pitchFamily="34" charset="0"/>
            </a:endParaRPr>
          </a:p>
          <a:p>
            <a:endParaRPr lang="en-GB" dirty="0"/>
          </a:p>
        </p:txBody>
      </p:sp>
    </p:spTree>
    <p:extLst>
      <p:ext uri="{BB962C8B-B14F-4D97-AF65-F5344CB8AC3E}">
        <p14:creationId xmlns:p14="http://schemas.microsoft.com/office/powerpoint/2010/main" val="39474727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344D2-0435-FBC5-94E5-F91B98F822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329803-37B0-C590-782A-52A57D32C2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D5FA1D-86E7-0C43-C562-D2D4C5F6ABBE}"/>
              </a:ext>
            </a:extLst>
          </p:cNvPr>
          <p:cNvSpPr>
            <a:spLocks noGrp="1"/>
          </p:cNvSpPr>
          <p:nvPr>
            <p:ph type="body" idx="1"/>
          </p:nvPr>
        </p:nvSpPr>
        <p:spPr/>
        <p:txBody>
          <a:bodyPr/>
          <a:lstStyle/>
          <a:p>
            <a:r>
              <a:rPr lang="uk-UA" dirty="0"/>
              <a:t>Гіпоглікемія у хворих на цукровий діабет 2 типу, які отримують інсулін</a:t>
            </a:r>
          </a:p>
          <a:p>
            <a:r>
              <a:rPr lang="uk-UA" dirty="0"/>
              <a:t>У процесі клінічного дослідження були повідомлення про випадки тяжкої гіпоглікемії (що </a:t>
            </a:r>
          </a:p>
          <a:p>
            <a:r>
              <a:rPr lang="uk-UA" dirty="0"/>
              <a:t>потребує сторонньої допомоги) у 1,5 % пацієнтів з надмірною масою тіла чи ожирінням, які </a:t>
            </a:r>
          </a:p>
          <a:p>
            <a:r>
              <a:rPr lang="uk-UA" dirty="0"/>
              <a:t>страждали на цукровий діабет 2 типу та застосовували інсулін та ліраглутид в дозі 3,0 мг/добу </a:t>
            </a:r>
          </a:p>
          <a:p>
            <a:r>
              <a:rPr lang="uk-UA" dirty="0"/>
              <a:t>у поєднанні з дієтою та фізичною активністю і застосуванням до 2 пероральних </a:t>
            </a:r>
          </a:p>
          <a:p>
            <a:r>
              <a:rPr lang="uk-UA" dirty="0"/>
              <a:t>протидіабетичних препаратів. В цьому дослідженні було зафіксовано виникнення </a:t>
            </a:r>
          </a:p>
          <a:p>
            <a:r>
              <a:rPr lang="uk-UA" dirty="0"/>
              <a:t>симптоматичної гіпоглікемії (визначена як рівень глюкози в плазмі крові ≤ 3,9 ммоль/л, що </a:t>
            </a:r>
          </a:p>
          <a:p>
            <a:r>
              <a:rPr lang="uk-UA" dirty="0"/>
              <a:t>супроводжується симптомами) у 47,2 % пацієнтів, які отримували ліраглутид у дозі </a:t>
            </a:r>
          </a:p>
          <a:p>
            <a:r>
              <a:rPr lang="uk-UA" dirty="0"/>
              <a:t>3,0 мг/добу, та у 51,8 % пацієнтів, які отримували плацебо. Серед пацієнтів, які застосовували </a:t>
            </a:r>
          </a:p>
          <a:p>
            <a:r>
              <a:rPr lang="uk-UA" dirty="0"/>
              <a:t>сульфонілсечовину, були зафіксовані повідомлення про виникнення симптомів гіпоглікемії у </a:t>
            </a:r>
          </a:p>
          <a:p>
            <a:r>
              <a:rPr lang="uk-UA" dirty="0"/>
              <a:t>60,9 % пацієнтів, які отримували ліраглутид 3,0 мг/добу, та у 60,0 % пацієнтів, які отримували </a:t>
            </a:r>
          </a:p>
          <a:p>
            <a:r>
              <a:rPr lang="uk-UA" dirty="0"/>
              <a:t>плацебо. </a:t>
            </a:r>
          </a:p>
        </p:txBody>
      </p:sp>
    </p:spTree>
    <p:extLst>
      <p:ext uri="{BB962C8B-B14F-4D97-AF65-F5344CB8AC3E}">
        <p14:creationId xmlns:p14="http://schemas.microsoft.com/office/powerpoint/2010/main" val="39181808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125D2-D4D3-E936-348A-85F0C796E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FEAF0-000D-48E6-6746-F7DD6A0D6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C24BA9-AFBA-3ABF-0DE7-D0BA457A2947}"/>
              </a:ext>
            </a:extLst>
          </p:cNvPr>
          <p:cNvSpPr>
            <a:spLocks noGrp="1"/>
          </p:cNvSpPr>
          <p:nvPr>
            <p:ph type="body" idx="1"/>
          </p:nvPr>
        </p:nvSpPr>
        <p:spPr/>
        <p:txBody>
          <a:bodyPr/>
          <a:lstStyle/>
          <a:p>
            <a:r>
              <a:rPr lang="uk-UA" dirty="0"/>
              <a:t>Розлади травної системи</a:t>
            </a:r>
          </a:p>
          <a:p>
            <a:r>
              <a:rPr lang="uk-UA" dirty="0"/>
              <a:t>Більшість випадків виникнення розладів травної системи були легкого або помірного ступеня </a:t>
            </a:r>
          </a:p>
          <a:p>
            <a:r>
              <a:rPr lang="uk-UA" dirty="0"/>
              <a:t>тяжкості та не призводили до припинення терапії. Зазвичай реакції виникали протягом перших </a:t>
            </a:r>
          </a:p>
          <a:p>
            <a:r>
              <a:rPr lang="uk-UA" dirty="0"/>
              <a:t>тижнів лікування і зменшувались протягом декількох днів або тижнів при продовженні </a:t>
            </a:r>
          </a:p>
          <a:p>
            <a:r>
              <a:rPr lang="uk-UA" dirty="0"/>
              <a:t>лікування. </a:t>
            </a:r>
          </a:p>
          <a:p>
            <a:r>
              <a:rPr lang="uk-UA" dirty="0"/>
              <a:t>У пацієнтів віком від 65 років при застосуванні лікарського засобу Саксенда® частіше </a:t>
            </a:r>
          </a:p>
          <a:p>
            <a:r>
              <a:rPr lang="uk-UA" dirty="0"/>
              <a:t>спостерігатися порушення з боку травної системи.</a:t>
            </a:r>
          </a:p>
          <a:p>
            <a:r>
              <a:rPr lang="uk-UA" dirty="0"/>
              <a:t>У пацієнтів з порушеннями функції нирок легкої або середньої тяжкості (кліренс креатиніну </a:t>
            </a:r>
          </a:p>
          <a:p>
            <a:r>
              <a:rPr lang="uk-UA" dirty="0"/>
              <a:t>≥ 30 мл/хв) при застосуванні лікарського засобу Саксенда® можуть частіше виникати </a:t>
            </a:r>
          </a:p>
          <a:p>
            <a:r>
              <a:rPr lang="uk-UA" dirty="0"/>
              <a:t>порушення з боку травної системи</a:t>
            </a:r>
          </a:p>
        </p:txBody>
      </p:sp>
    </p:spTree>
    <p:extLst>
      <p:ext uri="{BB962C8B-B14F-4D97-AF65-F5344CB8AC3E}">
        <p14:creationId xmlns:p14="http://schemas.microsoft.com/office/powerpoint/2010/main" val="165335738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9E8EA-0EEF-2750-AB27-58D6D8F89C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8CB64-2421-9C09-7927-9AF6CC8C79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23229-F9E8-222E-4D43-F25E435E3A4B}"/>
              </a:ext>
            </a:extLst>
          </p:cNvPr>
          <p:cNvSpPr>
            <a:spLocks noGrp="1"/>
          </p:cNvSpPr>
          <p:nvPr>
            <p:ph type="body" idx="1"/>
          </p:nvPr>
        </p:nvSpPr>
        <p:spPr/>
        <p:txBody>
          <a:bodyPr/>
          <a:lstStyle/>
          <a:p>
            <a:r>
              <a:rPr lang="uk-UA" dirty="0"/>
              <a:t>Гостра ниркова недостатність Зафіксовано випадки виникнення гострої ниркової недостатності у пацієнтів, які застосовували агоністи рецепторів ГПП-1. Більшість зареєстрованих випадків спостерігали у пацієнтів, які страждали на нудоту, блювання та діарею, що і призводило до втрати рідини (див. розділ «Особливості застосування»).</a:t>
            </a:r>
          </a:p>
        </p:txBody>
      </p:sp>
    </p:spTree>
    <p:extLst>
      <p:ext uri="{BB962C8B-B14F-4D97-AF65-F5344CB8AC3E}">
        <p14:creationId xmlns:p14="http://schemas.microsoft.com/office/powerpoint/2010/main" val="9238014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E48FB-811A-3EDC-5B91-81E009765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E4A1E-9DAD-A7FD-5396-7E0319F1B9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CCDCE-38DE-C391-D1FA-F8B2CAC3C0B1}"/>
              </a:ext>
            </a:extLst>
          </p:cNvPr>
          <p:cNvSpPr>
            <a:spLocks noGrp="1"/>
          </p:cNvSpPr>
          <p:nvPr>
            <p:ph type="body" idx="1"/>
          </p:nvPr>
        </p:nvSpPr>
        <p:spPr/>
        <p:txBody>
          <a:bodyPr/>
          <a:lstStyle/>
          <a:p>
            <a:r>
              <a:rPr lang="uk-UA" dirty="0"/>
              <a:t>Алергічні реакції</a:t>
            </a:r>
          </a:p>
          <a:p>
            <a:r>
              <a:rPr lang="uk-UA" dirty="0"/>
              <a:t>Були повідомлення про кілька випадків виникнення анафілактичних реакцій, що </a:t>
            </a:r>
          </a:p>
          <a:p>
            <a:r>
              <a:rPr lang="uk-UA" dirty="0"/>
              <a:t>супроводжувались такими симптомами як гіпотензія, підвищене серцебиття, напади задухи та </a:t>
            </a:r>
          </a:p>
          <a:p>
            <a:r>
              <a:rPr lang="uk-UA" dirty="0"/>
              <a:t>набряки після застосування ліраглутиду. Анафілактичні реакції можуть бути небезпечними </a:t>
            </a:r>
          </a:p>
          <a:p>
            <a:r>
              <a:rPr lang="uk-UA" dirty="0"/>
              <a:t>для життя. Тому якщо є підозра на виникнення анафілактичної реакції, слід припинити </a:t>
            </a:r>
          </a:p>
          <a:p>
            <a:r>
              <a:rPr lang="uk-UA" dirty="0"/>
              <a:t>застосування ліраглутиду (див. розділ «Протипоказання»)</a:t>
            </a:r>
          </a:p>
        </p:txBody>
      </p:sp>
    </p:spTree>
    <p:extLst>
      <p:ext uri="{BB962C8B-B14F-4D97-AF65-F5344CB8AC3E}">
        <p14:creationId xmlns:p14="http://schemas.microsoft.com/office/powerpoint/2010/main" val="41619795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F5A53-8D38-683D-E784-0A990F0EB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603D66-9050-400F-3220-2FC4A8225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A0DBD-91BF-0721-A054-2DBCC6E0AA39}"/>
              </a:ext>
            </a:extLst>
          </p:cNvPr>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50197203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2D34-6560-600B-E769-D13097B50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E4363-D021-914F-2CBC-B67420979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FECFF8-9896-316E-5891-11901E9335DF}"/>
              </a:ext>
            </a:extLst>
          </p:cNvPr>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18149881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Діти </a:t>
            </a:r>
          </a:p>
          <a:p>
            <a:r>
              <a:rPr lang="uk-UA" dirty="0"/>
              <a:t>У ході клінічного дослідження за участю дітей віком від 12 років із ожирінням 125 пацієнтів приймали лікарський засіб Саксенда® впродовж 56 тижнів. Загалом частота, тип і тяжкість небажаних реакцій у дітей ≥ 12 років з ожирінням були зіставними із такими у дорослих пацієнтів. Порівняно з дорослими пацієнтами у дітей від 12 років удвічі частіше спостерігалось блювання. Відсоток пацієнтів, які повідомили принаймні про один епізод клінічно значущої гіпоглікемії, був вищим у групі застосування ліраглутиду (1,6 %), ніж у групі плацебо (0,8 %). Під час проведення дослідження не зареєстровано жодного епізоду тяжкої гіпоглікемії</a:t>
            </a:r>
            <a:endParaRPr lang="en-GB" dirty="0"/>
          </a:p>
        </p:txBody>
      </p:sp>
    </p:spTree>
    <p:extLst>
      <p:ext uri="{BB962C8B-B14F-4D97-AF65-F5344CB8AC3E}">
        <p14:creationId xmlns:p14="http://schemas.microsoft.com/office/powerpoint/2010/main" val="15393719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dirty="0"/>
              <a:t>Повідомлення про побічні реакції після реєстрації лікарського засобу має важливе значення. </a:t>
            </a:r>
          </a:p>
          <a:p>
            <a:r>
              <a:rPr lang="uk-UA" dirty="0"/>
              <a:t>Це дає змогу проводити моніторинг співвідношення користь/ризик при застосуванні цього </a:t>
            </a:r>
          </a:p>
          <a:p>
            <a:r>
              <a:rPr lang="uk-UA" dirty="0"/>
              <a:t>лікарського засобу. Медичним та фармацевтичним працівникам, а також пацієнтам або їх </a:t>
            </a:r>
          </a:p>
          <a:p>
            <a:r>
              <a:rPr lang="uk-UA" dirty="0"/>
              <a:t>законним представникам слід повідомляти про усі випадки підозрюваних побічних реакцій та </a:t>
            </a:r>
          </a:p>
          <a:p>
            <a:r>
              <a:rPr lang="uk-UA" dirty="0"/>
              <a:t>відсутності ефективності лікарського засобу через Автоматизовану інформаційну систему з </a:t>
            </a:r>
          </a:p>
          <a:p>
            <a:r>
              <a:rPr lang="uk-UA" dirty="0"/>
              <a:t>фармаконагляду за посиланням </a:t>
            </a:r>
            <a:r>
              <a:rPr lang="en-GB" dirty="0"/>
              <a:t>https://aisf.dec.gov.ua</a:t>
            </a:r>
          </a:p>
        </p:txBody>
      </p:sp>
    </p:spTree>
    <p:extLst>
      <p:ext uri="{BB962C8B-B14F-4D97-AF65-F5344CB8AC3E}">
        <p14:creationId xmlns:p14="http://schemas.microsoft.com/office/powerpoint/2010/main" val="7769600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err="1"/>
              <a:t>Інформація</a:t>
            </a:r>
            <a:r>
              <a:rPr lang="ru-RU" dirty="0"/>
              <a:t> </a:t>
            </a:r>
            <a:r>
              <a:rPr lang="ru-RU" dirty="0" err="1"/>
              <a:t>щодо</a:t>
            </a:r>
            <a:r>
              <a:rPr lang="ru-RU" dirty="0"/>
              <a:t> </a:t>
            </a:r>
            <a:r>
              <a:rPr lang="ru-RU" dirty="0" err="1"/>
              <a:t>самостійного</a:t>
            </a:r>
            <a:r>
              <a:rPr lang="ru-RU" dirty="0"/>
              <a:t> </a:t>
            </a:r>
            <a:r>
              <a:rPr lang="ru-RU" dirty="0" err="1"/>
              <a:t>введення</a:t>
            </a:r>
            <a:r>
              <a:rPr lang="ru-RU" dirty="0"/>
              <a:t> препарату представлена в </a:t>
            </a:r>
            <a:r>
              <a:rPr lang="ru-RU" dirty="0" err="1"/>
              <a:t>розділі</a:t>
            </a:r>
            <a:r>
              <a:rPr lang="ru-RU" dirty="0"/>
              <a:t> </a:t>
            </a:r>
            <a:endParaRPr lang="en-US" dirty="0"/>
          </a:p>
          <a:p>
            <a:r>
              <a:rPr lang="en-US" dirty="0"/>
              <a:t>“</a:t>
            </a:r>
            <a:r>
              <a:rPr lang="ru-RU" dirty="0" err="1"/>
              <a:t>Інструкція</a:t>
            </a:r>
            <a:r>
              <a:rPr lang="ru-RU" dirty="0"/>
              <a:t> </a:t>
            </a:r>
            <a:r>
              <a:rPr lang="ru-RU" dirty="0" err="1"/>
              <a:t>із</a:t>
            </a:r>
            <a:r>
              <a:rPr lang="ru-RU" dirty="0"/>
              <a:t> </a:t>
            </a:r>
            <a:r>
              <a:rPr lang="ru-RU" dirty="0" err="1"/>
              <a:t>використання</a:t>
            </a:r>
            <a:r>
              <a:rPr lang="ru-RU" dirty="0"/>
              <a:t> шприц-ручки </a:t>
            </a:r>
            <a:r>
              <a:rPr lang="ru-RU" dirty="0" err="1"/>
              <a:t>Саксенда</a:t>
            </a:r>
            <a:r>
              <a:rPr lang="ru-RU" dirty="0"/>
              <a:t>®</a:t>
            </a:r>
            <a:r>
              <a:rPr lang="en-US" dirty="0"/>
              <a:t>”</a:t>
            </a:r>
            <a:endParaRPr lang="uk-UA" dirty="0"/>
          </a:p>
          <a:p>
            <a:r>
              <a:rPr lang="uk-UA" dirty="0"/>
              <a:t>Розглянемо її більш детально</a:t>
            </a:r>
            <a:endParaRPr lang="en-GB" dirty="0"/>
          </a:p>
        </p:txBody>
      </p:sp>
    </p:spTree>
    <p:extLst>
      <p:ext uri="{BB962C8B-B14F-4D97-AF65-F5344CB8AC3E}">
        <p14:creationId xmlns:p14="http://schemas.microsoft.com/office/powerpoint/2010/main" val="193001823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300"/>
              </a:spcAft>
              <a:buClr>
                <a:schemeClr val="accent2"/>
              </a:buClr>
              <a:buSzTx/>
              <a:buFont typeface="Arial" panose="020B0604020202020204" pitchFamily="34" charset="0"/>
              <a:buNone/>
              <a:tabLst/>
              <a:defRPr/>
            </a:pPr>
            <a:r>
              <a:rPr lang="uk-UA" sz="1000" b="1" i="1" kern="1200" dirty="0">
                <a:solidFill>
                  <a:schemeClr val="tx2"/>
                </a:solidFill>
                <a:effectLst/>
                <a:latin typeface="+mn-lt"/>
                <a:ea typeface="+mn-ea"/>
                <a:cs typeface="+mn-cs"/>
              </a:rPr>
              <a:t>(клік)</a:t>
            </a:r>
            <a:endParaRPr lang="en-GB" sz="1000" b="1" i="1" kern="1200" dirty="0">
              <a:solidFill>
                <a:schemeClr val="tx2"/>
              </a:solidFill>
              <a:effectLst/>
              <a:latin typeface="+mn-lt"/>
              <a:ea typeface="+mn-ea"/>
              <a:cs typeface="+mn-cs"/>
            </a:endParaRPr>
          </a:p>
          <a:p>
            <a:r>
              <a:rPr lang="ru-RU" dirty="0"/>
              <a:t>Зніміть </a:t>
            </a:r>
            <a:r>
              <a:rPr lang="ru-RU" dirty="0" err="1"/>
              <a:t>внутрішній</a:t>
            </a:r>
            <a:r>
              <a:rPr lang="ru-RU" dirty="0"/>
              <a:t> </a:t>
            </a:r>
            <a:r>
              <a:rPr lang="ru-RU" dirty="0" err="1"/>
              <a:t>ковпачок</a:t>
            </a:r>
            <a:r>
              <a:rPr lang="ru-RU" dirty="0"/>
              <a:t> </a:t>
            </a:r>
            <a:r>
              <a:rPr lang="ru-RU" dirty="0" err="1"/>
              <a:t>голки</a:t>
            </a:r>
            <a:r>
              <a:rPr lang="ru-RU" dirty="0"/>
              <a:t> та </a:t>
            </a:r>
            <a:r>
              <a:rPr lang="ru-RU" dirty="0" err="1"/>
              <a:t>викиньте</a:t>
            </a:r>
            <a:r>
              <a:rPr lang="ru-RU" dirty="0"/>
              <a:t> </a:t>
            </a:r>
            <a:r>
              <a:rPr lang="ru-RU" dirty="0" err="1"/>
              <a:t>його</a:t>
            </a:r>
            <a:r>
              <a:rPr lang="ru-RU" dirty="0"/>
              <a:t>. </a:t>
            </a:r>
          </a:p>
          <a:p>
            <a:r>
              <a:rPr lang="ru-RU" dirty="0" err="1"/>
              <a:t>Якщо</a:t>
            </a:r>
            <a:r>
              <a:rPr lang="ru-RU" dirty="0"/>
              <a:t> Ви </a:t>
            </a:r>
            <a:r>
              <a:rPr lang="ru-RU" dirty="0" err="1"/>
              <a:t>спробуєте</a:t>
            </a:r>
            <a:r>
              <a:rPr lang="ru-RU" dirty="0"/>
              <a:t> </a:t>
            </a:r>
            <a:r>
              <a:rPr lang="ru-RU" dirty="0" err="1"/>
              <a:t>надіти</a:t>
            </a:r>
            <a:r>
              <a:rPr lang="ru-RU" dirty="0"/>
              <a:t> </a:t>
            </a:r>
            <a:r>
              <a:rPr lang="ru-RU" dirty="0" err="1"/>
              <a:t>внутрішній</a:t>
            </a:r>
            <a:r>
              <a:rPr lang="ru-RU" dirty="0"/>
              <a:t> </a:t>
            </a:r>
            <a:r>
              <a:rPr lang="ru-RU" dirty="0" err="1"/>
              <a:t>ковпачок</a:t>
            </a:r>
            <a:r>
              <a:rPr lang="ru-RU" dirty="0"/>
              <a:t> </a:t>
            </a:r>
            <a:r>
              <a:rPr lang="ru-RU" dirty="0" err="1"/>
              <a:t>знову</a:t>
            </a:r>
            <a:r>
              <a:rPr lang="ru-RU" dirty="0"/>
              <a:t> на </a:t>
            </a:r>
            <a:r>
              <a:rPr lang="ru-RU" dirty="0" err="1"/>
              <a:t>голку</a:t>
            </a:r>
            <a:r>
              <a:rPr lang="ru-RU" dirty="0"/>
              <a:t>, то можете </a:t>
            </a:r>
            <a:r>
              <a:rPr lang="ru-RU" dirty="0" err="1"/>
              <a:t>поранитись</a:t>
            </a:r>
            <a:r>
              <a:rPr lang="ru-RU" dirty="0"/>
              <a:t>. </a:t>
            </a:r>
          </a:p>
          <a:p>
            <a:r>
              <a:rPr lang="ru-RU" dirty="0"/>
              <a:t>На </a:t>
            </a:r>
            <a:r>
              <a:rPr lang="ru-RU" dirty="0" err="1"/>
              <a:t>кінці</a:t>
            </a:r>
            <a:r>
              <a:rPr lang="ru-RU" dirty="0"/>
              <a:t> </a:t>
            </a:r>
            <a:r>
              <a:rPr lang="ru-RU" dirty="0" err="1"/>
              <a:t>голки</a:t>
            </a:r>
            <a:r>
              <a:rPr lang="ru-RU" dirty="0"/>
              <a:t> </a:t>
            </a:r>
            <a:r>
              <a:rPr lang="ru-RU" dirty="0" err="1"/>
              <a:t>може</a:t>
            </a:r>
            <a:r>
              <a:rPr lang="ru-RU" dirty="0"/>
              <a:t> </a:t>
            </a:r>
            <a:r>
              <a:rPr lang="ru-RU" dirty="0" err="1"/>
              <a:t>з’явитися</a:t>
            </a:r>
            <a:r>
              <a:rPr lang="ru-RU" dirty="0"/>
              <a:t> </a:t>
            </a:r>
            <a:r>
              <a:rPr lang="ru-RU" dirty="0" err="1"/>
              <a:t>крапля</a:t>
            </a:r>
            <a:r>
              <a:rPr lang="ru-RU" dirty="0"/>
              <a:t> </a:t>
            </a:r>
            <a:r>
              <a:rPr lang="ru-RU" dirty="0" err="1"/>
              <a:t>розчину</a:t>
            </a:r>
            <a:r>
              <a:rPr lang="ru-RU" dirty="0"/>
              <a:t>. </a:t>
            </a:r>
            <a:r>
              <a:rPr lang="ru-RU" dirty="0" err="1"/>
              <a:t>Це</a:t>
            </a:r>
            <a:r>
              <a:rPr lang="ru-RU" dirty="0"/>
              <a:t> </a:t>
            </a:r>
            <a:r>
              <a:rPr lang="ru-RU" dirty="0" err="1"/>
              <a:t>нормальне</a:t>
            </a:r>
            <a:r>
              <a:rPr lang="ru-RU" dirty="0"/>
              <a:t> </a:t>
            </a:r>
            <a:r>
              <a:rPr lang="ru-RU" dirty="0" err="1"/>
              <a:t>явище</a:t>
            </a:r>
            <a:r>
              <a:rPr lang="ru-RU" dirty="0"/>
              <a:t>, </a:t>
            </a:r>
            <a:r>
              <a:rPr lang="ru-RU" dirty="0" err="1"/>
              <a:t>проте</a:t>
            </a:r>
            <a:r>
              <a:rPr lang="ru-RU" dirty="0"/>
              <a:t> </a:t>
            </a:r>
            <a:r>
              <a:rPr lang="ru-RU" dirty="0" err="1"/>
              <a:t>необхідно</a:t>
            </a:r>
            <a:r>
              <a:rPr lang="ru-RU" dirty="0"/>
              <a:t> </a:t>
            </a:r>
            <a:r>
              <a:rPr lang="ru-RU" dirty="0" err="1"/>
              <a:t>перевірити</a:t>
            </a:r>
            <a:r>
              <a:rPr lang="ru-RU" dirty="0"/>
              <a:t> </a:t>
            </a:r>
            <a:r>
              <a:rPr lang="ru-RU" dirty="0" err="1"/>
              <a:t>надходження</a:t>
            </a:r>
            <a:r>
              <a:rPr lang="ru-RU" dirty="0"/>
              <a:t> препарату при </a:t>
            </a:r>
            <a:r>
              <a:rPr lang="ru-RU" dirty="0" err="1"/>
              <a:t>використанні</a:t>
            </a:r>
            <a:r>
              <a:rPr lang="ru-RU" dirty="0"/>
              <a:t> </a:t>
            </a:r>
            <a:r>
              <a:rPr lang="ru-RU" dirty="0" err="1"/>
              <a:t>нової</a:t>
            </a:r>
            <a:r>
              <a:rPr lang="ru-RU" dirty="0"/>
              <a:t> шприц-ручки </a:t>
            </a:r>
            <a:r>
              <a:rPr lang="ru-RU" dirty="0" err="1"/>
              <a:t>вперше</a:t>
            </a:r>
            <a:r>
              <a:rPr lang="ru-RU" dirty="0"/>
              <a:t>. </a:t>
            </a:r>
            <a:endParaRPr lang="en-US" dirty="0"/>
          </a:p>
        </p:txBody>
      </p:sp>
    </p:spTree>
    <p:extLst>
      <p:ext uri="{BB962C8B-B14F-4D97-AF65-F5344CB8AC3E}">
        <p14:creationId xmlns:p14="http://schemas.microsoft.com/office/powerpoint/2010/main" val="383476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833430" y="2633653"/>
            <a:ext cx="3365489" cy="1265715"/>
          </a:xfrm>
        </p:spPr>
        <p:txBody>
          <a:bodyPr anchor="t" anchorCtr="0"/>
          <a:lstStyle>
            <a:lvl1pPr algn="l">
              <a:lnSpc>
                <a:spcPct val="100000"/>
              </a:lnSpc>
              <a:defRPr lang="en-GB" sz="1400" kern="1200" noProof="0" dirty="0">
                <a:solidFill>
                  <a:schemeClr val="accent1"/>
                </a:solidFill>
                <a:latin typeface="+mn-lt"/>
                <a:ea typeface="+mn-ea"/>
                <a:cs typeface="+mn-cs"/>
              </a:defRPr>
            </a:lvl1pPr>
          </a:lstStyle>
          <a:p>
            <a:pPr lvl="0"/>
            <a:r>
              <a:rPr lang="en-US" noProof="0" dirty="0"/>
              <a:t>Click to edit Master title style</a:t>
            </a:r>
            <a:endParaRPr lang="en-GB" noProof="0" dirty="0"/>
          </a:p>
        </p:txBody>
      </p:sp>
      <p:sp>
        <p:nvSpPr>
          <p:cNvPr id="3" name="Text Placeholder 2"/>
          <p:cNvSpPr>
            <a:spLocks noGrp="1"/>
          </p:cNvSpPr>
          <p:nvPr>
            <p:ph type="body" sz="quarter" idx="10" hasCustomPrompt="1"/>
          </p:nvPr>
        </p:nvSpPr>
        <p:spPr>
          <a:xfrm>
            <a:off x="5823492" y="1370868"/>
            <a:ext cx="3336305" cy="1114425"/>
          </a:xfrm>
          <a:effectLst/>
        </p:spPr>
        <p:txBody>
          <a:bodyPr vert="horz" lIns="0" tIns="0" rIns="0" bIns="0" rtlCol="0" anchor="b">
            <a:noAutofit/>
          </a:bodyPr>
          <a:lstStyle>
            <a:lvl1pPr>
              <a:defRPr lang="en-US" sz="2900" b="0" dirty="0">
                <a:gradFill flip="none" rotWithShape="1">
                  <a:gsLst>
                    <a:gs pos="30000">
                      <a:srgbClr val="A12340"/>
                    </a:gs>
                    <a:gs pos="62000">
                      <a:srgbClr val="48308D"/>
                    </a:gs>
                  </a:gsLst>
                  <a:lin ang="2400000" scaled="0"/>
                  <a:tileRect/>
                </a:gradFill>
              </a:defRPr>
            </a:lvl1pPr>
          </a:lstStyle>
          <a:p>
            <a:pPr marL="0" lvl="0" indent="0">
              <a:lnSpc>
                <a:spcPct val="85000"/>
              </a:lnSpc>
              <a:buNone/>
            </a:pPr>
            <a:r>
              <a:rPr lang="en-US" dirty="0"/>
              <a:t>Click to add text</a:t>
            </a:r>
          </a:p>
        </p:txBody>
      </p:sp>
      <p:sp>
        <p:nvSpPr>
          <p:cNvPr id="16" name="Title 1">
            <a:extLst>
              <a:ext uri="{FF2B5EF4-FFF2-40B4-BE49-F238E27FC236}">
                <a16:creationId xmlns:a16="http://schemas.microsoft.com/office/drawing/2014/main" id="{23BA4C71-E61B-4E55-9C41-DCFFDEAC66D4}"/>
              </a:ext>
            </a:extLst>
          </p:cNvPr>
          <p:cNvSpPr txBox="1">
            <a:spLocks/>
          </p:cNvSpPr>
          <p:nvPr userDrawn="1"/>
        </p:nvSpPr>
        <p:spPr>
          <a:xfrm>
            <a:off x="2101470" y="4315666"/>
            <a:ext cx="3319616" cy="381654"/>
          </a:xfrm>
          <a:prstGeom prst="rect">
            <a:avLst/>
          </a:prstGeom>
        </p:spPr>
        <p:txBody>
          <a:bodyPr vert="horz" lIns="0" tIns="0" rIns="0" bIns="0" rtlCol="0" anchor="t" anchorCtr="0">
            <a:noAutofit/>
          </a:bodyPr>
          <a:lst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a:lstStyle>
          <a:p>
            <a:pPr algn="l">
              <a:lnSpc>
                <a:spcPct val="110000"/>
              </a:lnSpc>
            </a:pPr>
            <a:r>
              <a:rPr lang="en-US" sz="800" b="1" dirty="0">
                <a:solidFill>
                  <a:schemeClr val="bg1"/>
                </a:solidFill>
              </a:rPr>
              <a:t>SARAH</a:t>
            </a:r>
            <a:r>
              <a:rPr lang="en-US" sz="800" dirty="0">
                <a:solidFill>
                  <a:schemeClr val="bg1"/>
                </a:solidFill>
              </a:rPr>
              <a:t> | </a:t>
            </a:r>
            <a:r>
              <a:rPr lang="en-US" sz="800" b="1" dirty="0">
                <a:solidFill>
                  <a:schemeClr val="bg1"/>
                </a:solidFill>
              </a:rPr>
              <a:t>Age: </a:t>
            </a:r>
            <a:r>
              <a:rPr lang="en-US" sz="800" dirty="0">
                <a:solidFill>
                  <a:schemeClr val="bg1"/>
                </a:solidFill>
              </a:rPr>
              <a:t>43 | </a:t>
            </a:r>
            <a:r>
              <a:rPr lang="en-US" sz="800" b="1" dirty="0">
                <a:solidFill>
                  <a:schemeClr val="bg1"/>
                </a:solidFill>
              </a:rPr>
              <a:t>BMI: </a:t>
            </a:r>
            <a:r>
              <a:rPr lang="en-US" sz="800" dirty="0">
                <a:solidFill>
                  <a:schemeClr val="bg1"/>
                </a:solidFill>
              </a:rPr>
              <a:t>37</a:t>
            </a:r>
            <a:br>
              <a:rPr lang="en-US" sz="800" dirty="0">
                <a:solidFill>
                  <a:schemeClr val="bg1"/>
                </a:solidFill>
              </a:rPr>
            </a:br>
            <a:r>
              <a:rPr lang="en-US" sz="800" b="1" dirty="0">
                <a:solidFill>
                  <a:schemeClr val="bg1"/>
                </a:solidFill>
              </a:rPr>
              <a:t>Complications: </a:t>
            </a:r>
            <a:r>
              <a:rPr lang="en-US" sz="800" dirty="0">
                <a:solidFill>
                  <a:schemeClr val="bg1"/>
                </a:solidFill>
              </a:rPr>
              <a:t>Hypertension, osteoarthritis</a:t>
            </a:r>
          </a:p>
        </p:txBody>
      </p:sp>
    </p:spTree>
    <p:extLst>
      <p:ext uri="{BB962C8B-B14F-4D97-AF65-F5344CB8AC3E}">
        <p14:creationId xmlns:p14="http://schemas.microsoft.com/office/powerpoint/2010/main" val="233563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280282" y="351753"/>
            <a:ext cx="8383588" cy="541725"/>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81727" y="1131888"/>
            <a:ext cx="4059873" cy="3270250"/>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38F61BE-F181-46D7-8494-F101D003787A}"/>
              </a:ext>
            </a:extLst>
          </p:cNvPr>
          <p:cNvSpPr>
            <a:spLocks noGrp="1"/>
          </p:cNvSpPr>
          <p:nvPr>
            <p:ph type="ftr" sz="quarter" idx="3"/>
          </p:nvPr>
        </p:nvSpPr>
        <p:spPr>
          <a:xfrm>
            <a:off x="1739794" y="4640548"/>
            <a:ext cx="5680337" cy="274637"/>
          </a:xfrm>
          <a:prstGeom prst="rect">
            <a:avLst/>
          </a:prstGeom>
        </p:spPr>
        <p:txBody>
          <a:bodyPr vert="horz" lIns="0" tIns="0" rIns="91440" bIns="0" rtlCol="0" anchor="b" anchorCtr="0"/>
          <a:lstStyle>
            <a:lvl1pPr algn="l">
              <a:defRPr sz="700">
                <a:solidFill>
                  <a:schemeClr val="tx2"/>
                </a:solidFill>
              </a:defRPr>
            </a:lvl1pPr>
          </a:lstStyle>
          <a:p>
            <a:endParaRPr lang="en-US" dirty="0"/>
          </a:p>
        </p:txBody>
      </p:sp>
      <p:sp>
        <p:nvSpPr>
          <p:cNvPr id="4" name="Text Placeholder 3">
            <a:extLst>
              <a:ext uri="{FF2B5EF4-FFF2-40B4-BE49-F238E27FC236}">
                <a16:creationId xmlns:a16="http://schemas.microsoft.com/office/drawing/2014/main" id="{D584CD46-C66E-4EF4-9EC7-6FF9D0C015EE}"/>
              </a:ext>
            </a:extLst>
          </p:cNvPr>
          <p:cNvSpPr>
            <a:spLocks noGrp="1"/>
          </p:cNvSpPr>
          <p:nvPr>
            <p:ph type="body" sz="quarter" idx="14"/>
          </p:nvPr>
        </p:nvSpPr>
        <p:spPr>
          <a:xfrm>
            <a:off x="280989" y="893763"/>
            <a:ext cx="4059874" cy="238125"/>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id="{DDC7711A-FF69-4047-A6F1-55CA99C912C6}"/>
              </a:ext>
            </a:extLst>
          </p:cNvPr>
          <p:cNvSpPr>
            <a:spLocks noGrp="1"/>
          </p:cNvSpPr>
          <p:nvPr>
            <p:ph type="body" sz="quarter" idx="15"/>
          </p:nvPr>
        </p:nvSpPr>
        <p:spPr>
          <a:xfrm>
            <a:off x="4521200" y="1131888"/>
            <a:ext cx="4143375" cy="32702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C8ECB9D-8B2C-4575-8156-D1B43488E916}"/>
              </a:ext>
            </a:extLst>
          </p:cNvPr>
          <p:cNvSpPr>
            <a:spLocks noGrp="1"/>
          </p:cNvSpPr>
          <p:nvPr>
            <p:ph type="body" sz="quarter" idx="16"/>
          </p:nvPr>
        </p:nvSpPr>
        <p:spPr>
          <a:xfrm>
            <a:off x="4521200" y="893377"/>
            <a:ext cx="4143375" cy="238126"/>
          </a:xfrm>
        </p:spPr>
        <p:txBody>
          <a:bodyPr/>
          <a:lstStyle>
            <a:lvl1pPr marL="0" indent="0">
              <a:buNone/>
              <a:defRPr>
                <a:solidFill>
                  <a:schemeClr val="accent1"/>
                </a:solidFill>
              </a:defRPr>
            </a:lvl1pPr>
            <a:lvl2pPr marL="173037" indent="0">
              <a:buNone/>
              <a:defRPr/>
            </a:lvl2pPr>
          </a:lstStyle>
          <a:p>
            <a:pPr lvl="0"/>
            <a:r>
              <a:rPr lang="en-US" dirty="0"/>
              <a:t>Edit Master text styles</a:t>
            </a:r>
          </a:p>
        </p:txBody>
      </p:sp>
    </p:spTree>
    <p:extLst>
      <p:ext uri="{BB962C8B-B14F-4D97-AF65-F5344CB8AC3E}">
        <p14:creationId xmlns:p14="http://schemas.microsoft.com/office/powerpoint/2010/main" val="39976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80282" y="351753"/>
            <a:ext cx="8383588" cy="541725"/>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81727" y="1131888"/>
            <a:ext cx="8382143" cy="1439862"/>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38F61BE-F181-46D7-8494-F101D003787A}"/>
              </a:ext>
            </a:extLst>
          </p:cNvPr>
          <p:cNvSpPr>
            <a:spLocks noGrp="1"/>
          </p:cNvSpPr>
          <p:nvPr>
            <p:ph type="ftr" sz="quarter" idx="3"/>
          </p:nvPr>
        </p:nvSpPr>
        <p:spPr>
          <a:xfrm>
            <a:off x="1739794" y="4640548"/>
            <a:ext cx="5680337" cy="274637"/>
          </a:xfrm>
          <a:prstGeom prst="rect">
            <a:avLst/>
          </a:prstGeom>
        </p:spPr>
        <p:txBody>
          <a:bodyPr vert="horz" lIns="0" tIns="0" rIns="91440" bIns="0" rtlCol="0" anchor="b" anchorCtr="0"/>
          <a:lstStyle>
            <a:lvl1pPr algn="l">
              <a:defRPr sz="700">
                <a:solidFill>
                  <a:schemeClr val="tx2"/>
                </a:solidFill>
              </a:defRPr>
            </a:lvl1pPr>
          </a:lstStyle>
          <a:p>
            <a:endParaRPr lang="en-US" dirty="0"/>
          </a:p>
        </p:txBody>
      </p:sp>
      <p:sp>
        <p:nvSpPr>
          <p:cNvPr id="4" name="Text Placeholder 3">
            <a:extLst>
              <a:ext uri="{FF2B5EF4-FFF2-40B4-BE49-F238E27FC236}">
                <a16:creationId xmlns:a16="http://schemas.microsoft.com/office/drawing/2014/main" id="{D584CD46-C66E-4EF4-9EC7-6FF9D0C015EE}"/>
              </a:ext>
            </a:extLst>
          </p:cNvPr>
          <p:cNvSpPr>
            <a:spLocks noGrp="1"/>
          </p:cNvSpPr>
          <p:nvPr>
            <p:ph type="body" sz="quarter" idx="14"/>
          </p:nvPr>
        </p:nvSpPr>
        <p:spPr>
          <a:xfrm>
            <a:off x="280988" y="893763"/>
            <a:ext cx="8382145" cy="238125"/>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id="{DDC7711A-FF69-4047-A6F1-55CA99C912C6}"/>
              </a:ext>
            </a:extLst>
          </p:cNvPr>
          <p:cNvSpPr>
            <a:spLocks noGrp="1"/>
          </p:cNvSpPr>
          <p:nvPr>
            <p:ph type="body" sz="quarter" idx="15"/>
          </p:nvPr>
        </p:nvSpPr>
        <p:spPr>
          <a:xfrm>
            <a:off x="280282" y="2941458"/>
            <a:ext cx="8382143" cy="15419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C8ECB9D-8B2C-4575-8156-D1B43488E916}"/>
              </a:ext>
            </a:extLst>
          </p:cNvPr>
          <p:cNvSpPr>
            <a:spLocks noGrp="1"/>
          </p:cNvSpPr>
          <p:nvPr>
            <p:ph type="body" sz="quarter" idx="16"/>
          </p:nvPr>
        </p:nvSpPr>
        <p:spPr>
          <a:xfrm>
            <a:off x="280282" y="2702947"/>
            <a:ext cx="8382143" cy="238126"/>
          </a:xfrm>
        </p:spPr>
        <p:txBody>
          <a:bodyPr/>
          <a:lstStyle>
            <a:lvl1pPr marL="0" indent="0">
              <a:buNone/>
              <a:defRPr>
                <a:solidFill>
                  <a:schemeClr val="accent1"/>
                </a:solidFill>
              </a:defRPr>
            </a:lvl1pPr>
            <a:lvl2pPr marL="173037" indent="0">
              <a:buNone/>
              <a:defRPr/>
            </a:lvl2pPr>
          </a:lstStyle>
          <a:p>
            <a:pPr lvl="0"/>
            <a:r>
              <a:rPr lang="en-US" dirty="0"/>
              <a:t>Edit Master text styles</a:t>
            </a:r>
          </a:p>
        </p:txBody>
      </p:sp>
    </p:spTree>
    <p:extLst>
      <p:ext uri="{BB962C8B-B14F-4D97-AF65-F5344CB8AC3E}">
        <p14:creationId xmlns:p14="http://schemas.microsoft.com/office/powerpoint/2010/main" val="40246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laceholders (Vertical)">
    <p:spTree>
      <p:nvGrpSpPr>
        <p:cNvPr id="1" name=""/>
        <p:cNvGrpSpPr/>
        <p:nvPr/>
      </p:nvGrpSpPr>
      <p:grpSpPr>
        <a:xfrm>
          <a:off x="0" y="0"/>
          <a:ext cx="0" cy="0"/>
          <a:chOff x="0" y="0"/>
          <a:chExt cx="0" cy="0"/>
        </a:xfrm>
      </p:grpSpPr>
      <p:sp>
        <p:nvSpPr>
          <p:cNvPr id="2" name="Title 1"/>
          <p:cNvSpPr>
            <a:spLocks noGrp="1"/>
          </p:cNvSpPr>
          <p:nvPr>
            <p:ph type="title"/>
          </p:nvPr>
        </p:nvSpPr>
        <p:spPr>
          <a:xfrm>
            <a:off x="280282" y="351753"/>
            <a:ext cx="8383588" cy="541725"/>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81727" y="1131888"/>
            <a:ext cx="2593553" cy="3270250"/>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38F61BE-F181-46D7-8494-F101D003787A}"/>
              </a:ext>
            </a:extLst>
          </p:cNvPr>
          <p:cNvSpPr>
            <a:spLocks noGrp="1"/>
          </p:cNvSpPr>
          <p:nvPr>
            <p:ph type="ftr" sz="quarter" idx="3"/>
          </p:nvPr>
        </p:nvSpPr>
        <p:spPr>
          <a:xfrm>
            <a:off x="1739794" y="4640548"/>
            <a:ext cx="5680337" cy="274637"/>
          </a:xfrm>
          <a:prstGeom prst="rect">
            <a:avLst/>
          </a:prstGeom>
        </p:spPr>
        <p:txBody>
          <a:bodyPr vert="horz" lIns="0" tIns="0" rIns="91440" bIns="0" rtlCol="0" anchor="b" anchorCtr="0"/>
          <a:lstStyle>
            <a:lvl1pPr algn="l">
              <a:defRPr sz="700">
                <a:solidFill>
                  <a:schemeClr val="tx2"/>
                </a:solidFill>
              </a:defRPr>
            </a:lvl1pPr>
          </a:lstStyle>
          <a:p>
            <a:endParaRPr lang="en-US" dirty="0"/>
          </a:p>
        </p:txBody>
      </p:sp>
      <p:sp>
        <p:nvSpPr>
          <p:cNvPr id="4" name="Text Placeholder 3">
            <a:extLst>
              <a:ext uri="{FF2B5EF4-FFF2-40B4-BE49-F238E27FC236}">
                <a16:creationId xmlns:a16="http://schemas.microsoft.com/office/drawing/2014/main" id="{D584CD46-C66E-4EF4-9EC7-6FF9D0C015EE}"/>
              </a:ext>
            </a:extLst>
          </p:cNvPr>
          <p:cNvSpPr>
            <a:spLocks noGrp="1"/>
          </p:cNvSpPr>
          <p:nvPr>
            <p:ph type="body" sz="quarter" idx="14"/>
          </p:nvPr>
        </p:nvSpPr>
        <p:spPr>
          <a:xfrm>
            <a:off x="280989" y="893763"/>
            <a:ext cx="2593554" cy="238125"/>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id="{DDC7711A-FF69-4047-A6F1-55CA99C912C6}"/>
              </a:ext>
            </a:extLst>
          </p:cNvPr>
          <p:cNvSpPr>
            <a:spLocks noGrp="1"/>
          </p:cNvSpPr>
          <p:nvPr>
            <p:ph type="body" sz="quarter" idx="15"/>
          </p:nvPr>
        </p:nvSpPr>
        <p:spPr>
          <a:xfrm>
            <a:off x="3176022" y="1131503"/>
            <a:ext cx="2593553" cy="32702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C8ECB9D-8B2C-4575-8156-D1B43488E916}"/>
              </a:ext>
            </a:extLst>
          </p:cNvPr>
          <p:cNvSpPr>
            <a:spLocks noGrp="1"/>
          </p:cNvSpPr>
          <p:nvPr>
            <p:ph type="body" sz="quarter" idx="16"/>
          </p:nvPr>
        </p:nvSpPr>
        <p:spPr>
          <a:xfrm>
            <a:off x="3175282" y="893377"/>
            <a:ext cx="2593553" cy="237739"/>
          </a:xfrm>
        </p:spPr>
        <p:txBody>
          <a:bodyPr/>
          <a:lstStyle>
            <a:lvl1pPr marL="0" indent="0">
              <a:buNone/>
              <a:defRPr>
                <a:solidFill>
                  <a:schemeClr val="accent1"/>
                </a:solidFill>
              </a:defRPr>
            </a:lvl1pPr>
            <a:lvl2pPr marL="173037"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id="{E707B4E1-3E28-4961-B05D-E930925D3D72}"/>
              </a:ext>
            </a:extLst>
          </p:cNvPr>
          <p:cNvSpPr>
            <a:spLocks noGrp="1"/>
          </p:cNvSpPr>
          <p:nvPr>
            <p:ph type="body" sz="quarter" idx="17"/>
          </p:nvPr>
        </p:nvSpPr>
        <p:spPr>
          <a:xfrm>
            <a:off x="6070315" y="893764"/>
            <a:ext cx="2593555" cy="237739"/>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id="{64F41C8B-0CE7-4658-90AB-3A271CE6160A}"/>
              </a:ext>
            </a:extLst>
          </p:cNvPr>
          <p:cNvSpPr>
            <a:spLocks noGrp="1"/>
          </p:cNvSpPr>
          <p:nvPr>
            <p:ph type="body" sz="quarter" idx="18"/>
          </p:nvPr>
        </p:nvSpPr>
        <p:spPr>
          <a:xfrm>
            <a:off x="6070316" y="1131888"/>
            <a:ext cx="2593554" cy="327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94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laceholders (Vertical)">
    <p:spTree>
      <p:nvGrpSpPr>
        <p:cNvPr id="1" name=""/>
        <p:cNvGrpSpPr/>
        <p:nvPr/>
      </p:nvGrpSpPr>
      <p:grpSpPr>
        <a:xfrm>
          <a:off x="0" y="0"/>
          <a:ext cx="0" cy="0"/>
          <a:chOff x="0" y="0"/>
          <a:chExt cx="0" cy="0"/>
        </a:xfrm>
      </p:grpSpPr>
      <p:sp>
        <p:nvSpPr>
          <p:cNvPr id="2" name="Title 1"/>
          <p:cNvSpPr>
            <a:spLocks noGrp="1"/>
          </p:cNvSpPr>
          <p:nvPr>
            <p:ph type="title"/>
          </p:nvPr>
        </p:nvSpPr>
        <p:spPr>
          <a:xfrm>
            <a:off x="280282" y="351753"/>
            <a:ext cx="8383588" cy="541725"/>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81727" y="1131888"/>
            <a:ext cx="1933153" cy="3270250"/>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38F61BE-F181-46D7-8494-F101D003787A}"/>
              </a:ext>
            </a:extLst>
          </p:cNvPr>
          <p:cNvSpPr>
            <a:spLocks noGrp="1"/>
          </p:cNvSpPr>
          <p:nvPr>
            <p:ph type="ftr" sz="quarter" idx="3"/>
          </p:nvPr>
        </p:nvSpPr>
        <p:spPr>
          <a:xfrm>
            <a:off x="1739794" y="4640548"/>
            <a:ext cx="5680337" cy="274637"/>
          </a:xfrm>
          <a:prstGeom prst="rect">
            <a:avLst/>
          </a:prstGeom>
        </p:spPr>
        <p:txBody>
          <a:bodyPr vert="horz" lIns="0" tIns="0" rIns="91440" bIns="0" rtlCol="0" anchor="b" anchorCtr="0"/>
          <a:lstStyle>
            <a:lvl1pPr algn="l">
              <a:defRPr sz="700">
                <a:solidFill>
                  <a:schemeClr val="tx2"/>
                </a:solidFill>
              </a:defRPr>
            </a:lvl1pPr>
          </a:lstStyle>
          <a:p>
            <a:endParaRPr lang="en-US" dirty="0"/>
          </a:p>
        </p:txBody>
      </p:sp>
      <p:sp>
        <p:nvSpPr>
          <p:cNvPr id="4" name="Text Placeholder 3">
            <a:extLst>
              <a:ext uri="{FF2B5EF4-FFF2-40B4-BE49-F238E27FC236}">
                <a16:creationId xmlns:a16="http://schemas.microsoft.com/office/drawing/2014/main" id="{D584CD46-C66E-4EF4-9EC7-6FF9D0C015EE}"/>
              </a:ext>
            </a:extLst>
          </p:cNvPr>
          <p:cNvSpPr>
            <a:spLocks noGrp="1"/>
          </p:cNvSpPr>
          <p:nvPr>
            <p:ph type="body" sz="quarter" idx="14"/>
          </p:nvPr>
        </p:nvSpPr>
        <p:spPr>
          <a:xfrm>
            <a:off x="280989" y="893763"/>
            <a:ext cx="1933154" cy="238125"/>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id="{DDC7711A-FF69-4047-A6F1-55CA99C912C6}"/>
              </a:ext>
            </a:extLst>
          </p:cNvPr>
          <p:cNvSpPr>
            <a:spLocks noGrp="1"/>
          </p:cNvSpPr>
          <p:nvPr>
            <p:ph type="body" sz="quarter" idx="15"/>
          </p:nvPr>
        </p:nvSpPr>
        <p:spPr>
          <a:xfrm>
            <a:off x="2438479" y="1131888"/>
            <a:ext cx="1929236" cy="32702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C8ECB9D-8B2C-4575-8156-D1B43488E916}"/>
              </a:ext>
            </a:extLst>
          </p:cNvPr>
          <p:cNvSpPr>
            <a:spLocks noGrp="1"/>
          </p:cNvSpPr>
          <p:nvPr>
            <p:ph type="body" sz="quarter" idx="16"/>
          </p:nvPr>
        </p:nvSpPr>
        <p:spPr>
          <a:xfrm>
            <a:off x="2435298" y="893377"/>
            <a:ext cx="1935597" cy="237351"/>
          </a:xfrm>
        </p:spPr>
        <p:txBody>
          <a:bodyPr/>
          <a:lstStyle>
            <a:lvl1pPr marL="0" indent="0">
              <a:buNone/>
              <a:defRPr>
                <a:solidFill>
                  <a:schemeClr val="accent1"/>
                </a:solidFill>
              </a:defRPr>
            </a:lvl1pPr>
            <a:lvl2pPr marL="173037"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id="{E707B4E1-3E28-4961-B05D-E930925D3D72}"/>
              </a:ext>
            </a:extLst>
          </p:cNvPr>
          <p:cNvSpPr>
            <a:spLocks noGrp="1"/>
          </p:cNvSpPr>
          <p:nvPr>
            <p:ph type="body" sz="quarter" idx="17"/>
          </p:nvPr>
        </p:nvSpPr>
        <p:spPr>
          <a:xfrm>
            <a:off x="4594493" y="893765"/>
            <a:ext cx="1935597" cy="236963"/>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id="{64F41C8B-0CE7-4658-90AB-3A271CE6160A}"/>
              </a:ext>
            </a:extLst>
          </p:cNvPr>
          <p:cNvSpPr>
            <a:spLocks noGrp="1"/>
          </p:cNvSpPr>
          <p:nvPr>
            <p:ph type="body" sz="quarter" idx="18"/>
          </p:nvPr>
        </p:nvSpPr>
        <p:spPr>
          <a:xfrm>
            <a:off x="4591314" y="1131116"/>
            <a:ext cx="1929236" cy="32702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5357BBB5-8C12-423C-8CA1-3637124E8D61}"/>
              </a:ext>
            </a:extLst>
          </p:cNvPr>
          <p:cNvSpPr>
            <a:spLocks noGrp="1"/>
          </p:cNvSpPr>
          <p:nvPr>
            <p:ph type="body" sz="quarter" idx="19"/>
          </p:nvPr>
        </p:nvSpPr>
        <p:spPr>
          <a:xfrm>
            <a:off x="6740969" y="893377"/>
            <a:ext cx="1933154" cy="236963"/>
          </a:xfrm>
        </p:spPr>
        <p:txBody>
          <a:bodyPr/>
          <a:lstStyle>
            <a:lvl1pPr marL="0" indent="0">
              <a:buNone/>
              <a:defRPr>
                <a:solidFill>
                  <a:schemeClr val="accent1"/>
                </a:solidFill>
              </a:defRPr>
            </a:lvl1pPr>
          </a:lstStyle>
          <a:p>
            <a:pPr lvl="0"/>
            <a:r>
              <a:rPr lang="en-US" dirty="0"/>
              <a:t>Edit Master text styles</a:t>
            </a:r>
          </a:p>
        </p:txBody>
      </p:sp>
      <p:sp>
        <p:nvSpPr>
          <p:cNvPr id="14" name="Text Placeholder 13">
            <a:extLst>
              <a:ext uri="{FF2B5EF4-FFF2-40B4-BE49-F238E27FC236}">
                <a16:creationId xmlns:a16="http://schemas.microsoft.com/office/drawing/2014/main" id="{C19EA78E-A4F7-48BE-A3CC-376DDDEC4092}"/>
              </a:ext>
            </a:extLst>
          </p:cNvPr>
          <p:cNvSpPr>
            <a:spLocks noGrp="1"/>
          </p:cNvSpPr>
          <p:nvPr>
            <p:ph type="body" sz="quarter" idx="20"/>
          </p:nvPr>
        </p:nvSpPr>
        <p:spPr>
          <a:xfrm>
            <a:off x="6744150" y="1130340"/>
            <a:ext cx="1919720" cy="32702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927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80282" y="351753"/>
            <a:ext cx="8383588" cy="541725"/>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81727" y="1131888"/>
            <a:ext cx="3957907" cy="1545717"/>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738F61BE-F181-46D7-8494-F101D003787A}"/>
              </a:ext>
            </a:extLst>
          </p:cNvPr>
          <p:cNvSpPr>
            <a:spLocks noGrp="1"/>
          </p:cNvSpPr>
          <p:nvPr>
            <p:ph type="ftr" sz="quarter" idx="3"/>
          </p:nvPr>
        </p:nvSpPr>
        <p:spPr>
          <a:xfrm>
            <a:off x="1739794" y="4640548"/>
            <a:ext cx="5680337" cy="274637"/>
          </a:xfrm>
          <a:prstGeom prst="rect">
            <a:avLst/>
          </a:prstGeom>
        </p:spPr>
        <p:txBody>
          <a:bodyPr vert="horz" lIns="0" tIns="0" rIns="91440" bIns="0" rtlCol="0" anchor="b" anchorCtr="0"/>
          <a:lstStyle>
            <a:lvl1pPr algn="l">
              <a:defRPr sz="700">
                <a:solidFill>
                  <a:schemeClr val="tx2"/>
                </a:solidFill>
              </a:defRPr>
            </a:lvl1pPr>
          </a:lstStyle>
          <a:p>
            <a:endParaRPr lang="en-US" dirty="0"/>
          </a:p>
        </p:txBody>
      </p:sp>
      <p:sp>
        <p:nvSpPr>
          <p:cNvPr id="4" name="Text Placeholder 3">
            <a:extLst>
              <a:ext uri="{FF2B5EF4-FFF2-40B4-BE49-F238E27FC236}">
                <a16:creationId xmlns:a16="http://schemas.microsoft.com/office/drawing/2014/main" id="{D584CD46-C66E-4EF4-9EC7-6FF9D0C015EE}"/>
              </a:ext>
            </a:extLst>
          </p:cNvPr>
          <p:cNvSpPr>
            <a:spLocks noGrp="1"/>
          </p:cNvSpPr>
          <p:nvPr>
            <p:ph type="body" sz="quarter" idx="14"/>
          </p:nvPr>
        </p:nvSpPr>
        <p:spPr>
          <a:xfrm>
            <a:off x="280988" y="893763"/>
            <a:ext cx="3957907" cy="238125"/>
          </a:xfrm>
        </p:spPr>
        <p:txBody>
          <a:bodyPr/>
          <a:lstStyle>
            <a:lvl1pPr marL="0" indent="0">
              <a:buNone/>
              <a:defRPr>
                <a:solidFill>
                  <a:schemeClr val="accent1"/>
                </a:solidFill>
              </a:defRPr>
            </a:lvl1pPr>
          </a:lstStyle>
          <a:p>
            <a:pPr lvl="0"/>
            <a:r>
              <a:rPr lang="en-US" dirty="0"/>
              <a:t>Edit Master text styles</a:t>
            </a:r>
          </a:p>
        </p:txBody>
      </p:sp>
      <p:sp>
        <p:nvSpPr>
          <p:cNvPr id="5" name="Text Placeholder 4">
            <a:extLst>
              <a:ext uri="{FF2B5EF4-FFF2-40B4-BE49-F238E27FC236}">
                <a16:creationId xmlns:a16="http://schemas.microsoft.com/office/drawing/2014/main" id="{DDC7711A-FF69-4047-A6F1-55CA99C912C6}"/>
              </a:ext>
            </a:extLst>
          </p:cNvPr>
          <p:cNvSpPr>
            <a:spLocks noGrp="1"/>
          </p:cNvSpPr>
          <p:nvPr>
            <p:ph type="body" sz="quarter" idx="15"/>
          </p:nvPr>
        </p:nvSpPr>
        <p:spPr>
          <a:xfrm>
            <a:off x="280282" y="3003592"/>
            <a:ext cx="3957907" cy="154571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9C8ECB9D-8B2C-4575-8156-D1B43488E916}"/>
              </a:ext>
            </a:extLst>
          </p:cNvPr>
          <p:cNvSpPr>
            <a:spLocks noGrp="1"/>
          </p:cNvSpPr>
          <p:nvPr>
            <p:ph type="body" sz="quarter" idx="16"/>
          </p:nvPr>
        </p:nvSpPr>
        <p:spPr>
          <a:xfrm>
            <a:off x="280282" y="2766241"/>
            <a:ext cx="3957907" cy="237351"/>
          </a:xfrm>
        </p:spPr>
        <p:txBody>
          <a:bodyPr/>
          <a:lstStyle>
            <a:lvl1pPr marL="0" indent="0">
              <a:buNone/>
              <a:defRPr>
                <a:solidFill>
                  <a:schemeClr val="accent1"/>
                </a:solidFill>
              </a:defRPr>
            </a:lvl1pPr>
            <a:lvl2pPr marL="173037" indent="0">
              <a:buNone/>
              <a:defRPr/>
            </a:lvl2pPr>
          </a:lstStyle>
          <a:p>
            <a:pPr lvl="0"/>
            <a:r>
              <a:rPr lang="en-US" dirty="0"/>
              <a:t>Edit Master text styles</a:t>
            </a:r>
          </a:p>
        </p:txBody>
      </p:sp>
      <p:sp>
        <p:nvSpPr>
          <p:cNvPr id="8" name="Text Placeholder 7">
            <a:extLst>
              <a:ext uri="{FF2B5EF4-FFF2-40B4-BE49-F238E27FC236}">
                <a16:creationId xmlns:a16="http://schemas.microsoft.com/office/drawing/2014/main" id="{E707B4E1-3E28-4961-B05D-E930925D3D72}"/>
              </a:ext>
            </a:extLst>
          </p:cNvPr>
          <p:cNvSpPr>
            <a:spLocks noGrp="1"/>
          </p:cNvSpPr>
          <p:nvPr>
            <p:ph type="body" sz="quarter" idx="17"/>
          </p:nvPr>
        </p:nvSpPr>
        <p:spPr>
          <a:xfrm>
            <a:off x="4594493" y="893765"/>
            <a:ext cx="4069376" cy="236963"/>
          </a:xfrm>
        </p:spPr>
        <p:txBody>
          <a:bodyPr/>
          <a:lstStyle>
            <a:lvl1pPr marL="0" indent="0">
              <a:buNone/>
              <a:defRPr>
                <a:solidFill>
                  <a:schemeClr val="accent1"/>
                </a:solidFill>
              </a:defRPr>
            </a:lvl1pPr>
          </a:lstStyle>
          <a:p>
            <a:pPr lvl="0"/>
            <a:r>
              <a:rPr lang="en-US" dirty="0"/>
              <a:t>Edit Master text styles</a:t>
            </a:r>
          </a:p>
        </p:txBody>
      </p:sp>
      <p:sp>
        <p:nvSpPr>
          <p:cNvPr id="11" name="Text Placeholder 10">
            <a:extLst>
              <a:ext uri="{FF2B5EF4-FFF2-40B4-BE49-F238E27FC236}">
                <a16:creationId xmlns:a16="http://schemas.microsoft.com/office/drawing/2014/main" id="{64F41C8B-0CE7-4658-90AB-3A271CE6160A}"/>
              </a:ext>
            </a:extLst>
          </p:cNvPr>
          <p:cNvSpPr>
            <a:spLocks noGrp="1"/>
          </p:cNvSpPr>
          <p:nvPr>
            <p:ph type="body" sz="quarter" idx="18"/>
          </p:nvPr>
        </p:nvSpPr>
        <p:spPr>
          <a:xfrm>
            <a:off x="4594492" y="1131116"/>
            <a:ext cx="4069377" cy="15572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5357BBB5-8C12-423C-8CA1-3637124E8D61}"/>
              </a:ext>
            </a:extLst>
          </p:cNvPr>
          <p:cNvSpPr>
            <a:spLocks noGrp="1"/>
          </p:cNvSpPr>
          <p:nvPr>
            <p:ph type="body" sz="quarter" idx="19"/>
          </p:nvPr>
        </p:nvSpPr>
        <p:spPr>
          <a:xfrm>
            <a:off x="4594491" y="2768799"/>
            <a:ext cx="4069375" cy="236963"/>
          </a:xfrm>
        </p:spPr>
        <p:txBody>
          <a:bodyPr/>
          <a:lstStyle>
            <a:lvl1pPr marL="0" indent="0">
              <a:buNone/>
              <a:defRPr>
                <a:solidFill>
                  <a:schemeClr val="accent1"/>
                </a:solidFill>
              </a:defRPr>
            </a:lvl1pPr>
          </a:lstStyle>
          <a:p>
            <a:pPr lvl="0"/>
            <a:r>
              <a:rPr lang="en-US" dirty="0"/>
              <a:t>Edit Master text styles</a:t>
            </a:r>
          </a:p>
        </p:txBody>
      </p:sp>
      <p:sp>
        <p:nvSpPr>
          <p:cNvPr id="14" name="Text Placeholder 13">
            <a:extLst>
              <a:ext uri="{FF2B5EF4-FFF2-40B4-BE49-F238E27FC236}">
                <a16:creationId xmlns:a16="http://schemas.microsoft.com/office/drawing/2014/main" id="{C19EA78E-A4F7-48BE-A3CC-376DDDEC4092}"/>
              </a:ext>
            </a:extLst>
          </p:cNvPr>
          <p:cNvSpPr>
            <a:spLocks noGrp="1"/>
          </p:cNvSpPr>
          <p:nvPr>
            <p:ph type="body" sz="quarter" idx="20"/>
          </p:nvPr>
        </p:nvSpPr>
        <p:spPr>
          <a:xfrm>
            <a:off x="4594490" y="3003592"/>
            <a:ext cx="4069375" cy="154571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68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2036" y="351753"/>
            <a:ext cx="8241961" cy="753214"/>
          </a:xfrm>
        </p:spPr>
        <p:txBody>
          <a:bodyPr/>
          <a:lstStyle/>
          <a:p>
            <a:r>
              <a:rPr lang="en-US" dirty="0"/>
              <a:t>Click to edit Master title style</a:t>
            </a:r>
            <a:endParaRPr lang="en-GB" dirty="0"/>
          </a:p>
        </p:txBody>
      </p:sp>
      <p:sp>
        <p:nvSpPr>
          <p:cNvPr id="4" name="Footer Placeholder 5">
            <a:extLst>
              <a:ext uri="{FF2B5EF4-FFF2-40B4-BE49-F238E27FC236}">
                <a16:creationId xmlns:a16="http://schemas.microsoft.com/office/drawing/2014/main" id="{A360A8A3-7ECF-4F18-99B2-58BA531DC355}"/>
              </a:ext>
            </a:extLst>
          </p:cNvPr>
          <p:cNvSpPr>
            <a:spLocks noGrp="1"/>
          </p:cNvSpPr>
          <p:nvPr>
            <p:ph type="ftr" sz="quarter" idx="3"/>
          </p:nvPr>
        </p:nvSpPr>
        <p:spPr>
          <a:xfrm>
            <a:off x="1737360" y="4627734"/>
            <a:ext cx="4580059" cy="289933"/>
          </a:xfrm>
          <a:prstGeom prst="rect">
            <a:avLst/>
          </a:prstGeom>
        </p:spPr>
        <p:txBody>
          <a:bodyPr vert="horz" lIns="0" tIns="0" rIns="91440" bIns="0" rtlCol="0" anchor="b" anchorCtr="0"/>
          <a:lstStyle>
            <a:lvl1pPr marL="0" indent="0" algn="l">
              <a:defRPr sz="700">
                <a:solidFill>
                  <a:schemeClr val="tx2"/>
                </a:solidFill>
              </a:defRPr>
            </a:lvl1pPr>
          </a:lstStyle>
          <a:p>
            <a:endParaRPr lang="en-US" dirty="0"/>
          </a:p>
        </p:txBody>
      </p:sp>
    </p:spTree>
    <p:extLst>
      <p:ext uri="{BB962C8B-B14F-4D97-AF65-F5344CB8AC3E}">
        <p14:creationId xmlns:p14="http://schemas.microsoft.com/office/powerpoint/2010/main" val="33273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id="{308C4F3F-B9BC-47BB-AA28-E767BB14296D}"/>
              </a:ext>
            </a:extLst>
          </p:cNvPr>
          <p:cNvPicPr>
            <a:picLocks noChangeAspect="1"/>
          </p:cNvPicPr>
          <p:nvPr userDrawn="1"/>
        </p:nvPicPr>
        <p:blipFill>
          <a:blip r:embed="rId2"/>
          <a:stretch>
            <a:fillRect/>
          </a:stretch>
        </p:blipFill>
        <p:spPr>
          <a:xfrm>
            <a:off x="1016" y="0"/>
            <a:ext cx="9144000" cy="5143500"/>
          </a:xfrm>
          <a:prstGeom prst="rect">
            <a:avLst/>
          </a:prstGeom>
        </p:spPr>
      </p:pic>
      <p:sp>
        <p:nvSpPr>
          <p:cNvPr id="3" name="Text Placeholder 2">
            <a:extLst>
              <a:ext uri="{FF2B5EF4-FFF2-40B4-BE49-F238E27FC236}">
                <a16:creationId xmlns:a16="http://schemas.microsoft.com/office/drawing/2014/main" id="{CE72B1B5-559A-4C0A-AE4D-8D252C26CCA1}"/>
              </a:ext>
            </a:extLst>
          </p:cNvPr>
          <p:cNvSpPr>
            <a:spLocks noGrp="1"/>
          </p:cNvSpPr>
          <p:nvPr>
            <p:ph type="body" sz="quarter" idx="10" hasCustomPrompt="1"/>
          </p:nvPr>
        </p:nvSpPr>
        <p:spPr>
          <a:xfrm>
            <a:off x="641096" y="925576"/>
            <a:ext cx="2494156" cy="644236"/>
          </a:xfrm>
        </p:spPr>
        <p:txBody>
          <a:bodyPr anchor="ctr">
            <a:noAutofit/>
          </a:bodyPr>
          <a:lstStyle>
            <a:lvl1pPr marL="0" indent="0" algn="r" defTabSz="914400" rtl="0" eaLnBrk="1" latinLnBrk="0" hangingPunct="1">
              <a:spcBef>
                <a:spcPts val="300"/>
              </a:spcBef>
              <a:spcAft>
                <a:spcPts val="0"/>
              </a:spcAft>
              <a:buClr>
                <a:schemeClr val="accent2"/>
              </a:buClr>
              <a:buFont typeface="Symbol" panose="05050102010706020507" pitchFamily="18" charset="2"/>
              <a:buNone/>
              <a:defRPr lang="en-US" sz="2400" b="0" kern="1200" dirty="0" smtClean="0">
                <a:solidFill>
                  <a:schemeClr val="bg1"/>
                </a:solidFill>
                <a:latin typeface="+mn-lt"/>
                <a:ea typeface="+mn-ea"/>
                <a:cs typeface="+mn-cs"/>
              </a:defRPr>
            </a:lvl1pPr>
          </a:lstStyle>
          <a:p>
            <a:pPr lvl="0"/>
            <a:r>
              <a:rPr lang="en-US" dirty="0"/>
              <a:t>Edit text</a:t>
            </a:r>
          </a:p>
        </p:txBody>
      </p:sp>
      <p:sp>
        <p:nvSpPr>
          <p:cNvPr id="12" name="Content Placeholder 2">
            <a:extLst>
              <a:ext uri="{FF2B5EF4-FFF2-40B4-BE49-F238E27FC236}">
                <a16:creationId xmlns:a16="http://schemas.microsoft.com/office/drawing/2014/main" id="{8B52726A-472B-43C5-9528-EE36DCE7A022}"/>
              </a:ext>
            </a:extLst>
          </p:cNvPr>
          <p:cNvSpPr txBox="1">
            <a:spLocks/>
          </p:cNvSpPr>
          <p:nvPr userDrawn="1"/>
        </p:nvSpPr>
        <p:spPr>
          <a:xfrm>
            <a:off x="2934031" y="4918312"/>
            <a:ext cx="6209969" cy="20183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Font typeface="Symbol" panose="05050102010706020507" pitchFamily="18" charset="2"/>
              <a:buNone/>
            </a:pPr>
            <a:r>
              <a:rPr lang="uk-UA" sz="600" dirty="0">
                <a:solidFill>
                  <a:schemeClr val="tx1"/>
                </a:solidFill>
              </a:rPr>
              <a:t>Інструкція для медичного застосування </a:t>
            </a:r>
            <a:r>
              <a:rPr lang="ru-RU" sz="600" dirty="0">
                <a:solidFill>
                  <a:schemeClr val="tx1"/>
                </a:solidFill>
              </a:rPr>
              <a:t>САКСЕНДА</a:t>
            </a:r>
            <a:r>
              <a:rPr lang="ru-RU" sz="600" baseline="30000" dirty="0">
                <a:solidFill>
                  <a:schemeClr val="tx1"/>
                </a:solidFill>
              </a:rPr>
              <a:t>®</a:t>
            </a:r>
            <a:r>
              <a:rPr lang="ru-RU" sz="600" dirty="0">
                <a:solidFill>
                  <a:schemeClr val="tx1"/>
                </a:solidFill>
              </a:rPr>
              <a:t>, </a:t>
            </a:r>
            <a:r>
              <a:rPr lang="ru-RU" sz="600" dirty="0" err="1">
                <a:solidFill>
                  <a:schemeClr val="tx1"/>
                </a:solidFill>
              </a:rPr>
              <a:t>розчин</a:t>
            </a:r>
            <a:r>
              <a:rPr lang="ru-RU" sz="600" dirty="0">
                <a:solidFill>
                  <a:schemeClr val="tx1"/>
                </a:solidFill>
              </a:rPr>
              <a:t> для </a:t>
            </a:r>
            <a:r>
              <a:rPr lang="ru-RU" sz="600" dirty="0" err="1">
                <a:solidFill>
                  <a:schemeClr val="tx1"/>
                </a:solidFill>
              </a:rPr>
              <a:t>ін'єкцій</a:t>
            </a:r>
            <a:r>
              <a:rPr lang="ru-RU" sz="600" dirty="0">
                <a:solidFill>
                  <a:schemeClr val="tx1"/>
                </a:solidFill>
              </a:rPr>
              <a:t>, 6 мг/мл, </a:t>
            </a:r>
            <a:r>
              <a:rPr lang="ru-RU" sz="600" kern="1200" dirty="0">
                <a:solidFill>
                  <a:schemeClr val="tx1"/>
                </a:solidFill>
                <a:latin typeface="+mn-lt"/>
                <a:ea typeface="+mn-ea"/>
                <a:cs typeface="+mn-cs"/>
              </a:rPr>
              <a:t>Наказ МОЗ </a:t>
            </a:r>
            <a:r>
              <a:rPr lang="ru-RU" sz="600" kern="1200" dirty="0" err="1">
                <a:solidFill>
                  <a:schemeClr val="tx1"/>
                </a:solidFill>
                <a:latin typeface="+mn-lt"/>
                <a:ea typeface="+mn-ea"/>
                <a:cs typeface="+mn-cs"/>
              </a:rPr>
              <a:t>України</a:t>
            </a:r>
            <a:r>
              <a:rPr lang="ru-RU" sz="600" kern="1200" dirty="0">
                <a:solidFill>
                  <a:schemeClr val="tx1"/>
                </a:solidFill>
                <a:latin typeface="+mn-lt"/>
                <a:ea typeface="+mn-ea"/>
                <a:cs typeface="+mn-cs"/>
              </a:rPr>
              <a:t> №787 </a:t>
            </a:r>
            <a:r>
              <a:rPr lang="ru-RU" sz="600" kern="1200" dirty="0" err="1">
                <a:solidFill>
                  <a:schemeClr val="tx1"/>
                </a:solidFill>
                <a:latin typeface="+mn-lt"/>
                <a:ea typeface="+mn-ea"/>
                <a:cs typeface="+mn-cs"/>
              </a:rPr>
              <a:t>від</a:t>
            </a:r>
            <a:r>
              <a:rPr lang="ru-RU" sz="600" kern="1200" dirty="0">
                <a:solidFill>
                  <a:schemeClr val="tx1"/>
                </a:solidFill>
                <a:latin typeface="+mn-lt"/>
                <a:ea typeface="+mn-ea"/>
                <a:cs typeface="+mn-cs"/>
              </a:rPr>
              <a:t> 08.05.2025. РП </a:t>
            </a:r>
            <a:r>
              <a:rPr lang="en-GB" sz="600" kern="1200" dirty="0">
                <a:solidFill>
                  <a:schemeClr val="tx1"/>
                </a:solidFill>
                <a:latin typeface="+mn-lt"/>
                <a:ea typeface="+mn-ea"/>
                <a:cs typeface="+mn-cs"/>
              </a:rPr>
              <a:t>UA/18651/01/01</a:t>
            </a:r>
            <a:r>
              <a:rPr lang="uk-UA" sz="600" kern="1200" dirty="0">
                <a:solidFill>
                  <a:schemeClr val="tx1"/>
                </a:solidFill>
                <a:latin typeface="+mn-lt"/>
                <a:ea typeface="+mn-ea"/>
                <a:cs typeface="+mn-cs"/>
              </a:rPr>
              <a:t>.</a:t>
            </a:r>
            <a:endParaRPr lang="en-GB" sz="600" kern="1200" dirty="0">
              <a:solidFill>
                <a:schemeClr val="tx1"/>
              </a:solidFill>
              <a:latin typeface="+mn-lt"/>
              <a:ea typeface="+mn-ea"/>
              <a:cs typeface="+mn-cs"/>
            </a:endParaRPr>
          </a:p>
        </p:txBody>
      </p:sp>
      <p:sp>
        <p:nvSpPr>
          <p:cNvPr id="13" name="Freeform: Shape 12">
            <a:extLst>
              <a:ext uri="{FF2B5EF4-FFF2-40B4-BE49-F238E27FC236}">
                <a16:creationId xmlns:a16="http://schemas.microsoft.com/office/drawing/2014/main" id="{6DCAF387-3C30-47C2-830B-6B84A026DC39}"/>
              </a:ext>
            </a:extLst>
          </p:cNvPr>
          <p:cNvSpPr/>
          <p:nvPr userDrawn="1"/>
        </p:nvSpPr>
        <p:spPr>
          <a:xfrm>
            <a:off x="8270234" y="178495"/>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is For Office"/>
            </a:endParaRPr>
          </a:p>
        </p:txBody>
      </p:sp>
      <p:sp>
        <p:nvSpPr>
          <p:cNvPr id="7" name="TextBox 6">
            <a:extLst>
              <a:ext uri="{FF2B5EF4-FFF2-40B4-BE49-F238E27FC236}">
                <a16:creationId xmlns:a16="http://schemas.microsoft.com/office/drawing/2014/main" id="{94F51840-D42F-4DDF-86CF-98EBD3DA1F79}"/>
              </a:ext>
            </a:extLst>
          </p:cNvPr>
          <p:cNvSpPr txBox="1"/>
          <p:nvPr userDrawn="1"/>
        </p:nvSpPr>
        <p:spPr>
          <a:xfrm>
            <a:off x="77699" y="4814085"/>
            <a:ext cx="2770432" cy="261610"/>
          </a:xfrm>
          <a:prstGeom prst="rect">
            <a:avLst/>
          </a:prstGeom>
          <a:noFill/>
        </p:spPr>
        <p:txBody>
          <a:bodyPr wrap="square">
            <a:spAutoFit/>
          </a:bodyPr>
          <a:lstStyle/>
          <a:p>
            <a:pPr algn="l"/>
            <a:r>
              <a:rPr lang="en-GB" sz="1050" b="1" i="0" u="none" strike="noStrike" baseline="0" dirty="0">
                <a:solidFill>
                  <a:srgbClr val="AC0032"/>
                </a:solidFill>
                <a:latin typeface="CIDFont+F2"/>
              </a:rPr>
              <a:t>For internal use in </a:t>
            </a:r>
            <a:r>
              <a:rPr lang="de-DE" sz="1050" b="1" i="0" u="none" strike="noStrike" baseline="0" dirty="0">
                <a:solidFill>
                  <a:srgbClr val="AC0032"/>
                </a:solidFill>
                <a:latin typeface="CIDFont+F2"/>
              </a:rPr>
              <a:t>UA </a:t>
            </a:r>
            <a:r>
              <a:rPr lang="en-GB" sz="1050" b="1" i="0" u="none" strike="noStrike" baseline="0" dirty="0">
                <a:solidFill>
                  <a:srgbClr val="AC0032"/>
                </a:solidFill>
                <a:latin typeface="CIDFont+F2"/>
              </a:rPr>
              <a:t>Novo Nordisk only</a:t>
            </a:r>
            <a:endParaRPr lang="en-GB" sz="1050" b="1" dirty="0"/>
          </a:p>
        </p:txBody>
      </p:sp>
      <p:sp>
        <p:nvSpPr>
          <p:cNvPr id="2" name="Content Placeholder 2">
            <a:extLst>
              <a:ext uri="{FF2B5EF4-FFF2-40B4-BE49-F238E27FC236}">
                <a16:creationId xmlns:a16="http://schemas.microsoft.com/office/drawing/2014/main" id="{377066D1-DB6A-D0F6-FC04-2D656DFF13DC}"/>
              </a:ext>
            </a:extLst>
          </p:cNvPr>
          <p:cNvSpPr txBox="1">
            <a:spLocks/>
          </p:cNvSpPr>
          <p:nvPr userDrawn="1"/>
        </p:nvSpPr>
        <p:spPr>
          <a:xfrm>
            <a:off x="2686051" y="4246736"/>
            <a:ext cx="6400800" cy="261609"/>
          </a:xfrm>
          <a:prstGeom prst="rect">
            <a:avLst/>
          </a:prstGeom>
          <a:solidFill>
            <a:schemeClr val="bg1"/>
          </a:solidFill>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Font typeface="Symbol" panose="05050102010706020507" pitchFamily="18" charset="2"/>
              <a:buNone/>
            </a:pPr>
            <a:endParaRPr lang="en-GB" sz="500" kern="1200" dirty="0">
              <a:solidFill>
                <a:schemeClr val="tx1"/>
              </a:solidFill>
              <a:latin typeface="+mn-lt"/>
              <a:ea typeface="+mn-ea"/>
              <a:cs typeface="+mn-cs"/>
            </a:endParaRPr>
          </a:p>
        </p:txBody>
      </p:sp>
    </p:spTree>
    <p:extLst>
      <p:ext uri="{BB962C8B-B14F-4D97-AF65-F5344CB8AC3E}">
        <p14:creationId xmlns:p14="http://schemas.microsoft.com/office/powerpoint/2010/main" val="183504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id="{308C4F3F-B9BC-47BB-AA28-E767BB14296D}"/>
              </a:ext>
            </a:extLst>
          </p:cNvPr>
          <p:cNvPicPr>
            <a:picLocks noChangeAspect="1"/>
          </p:cNvPicPr>
          <p:nvPr userDrawn="1"/>
        </p:nvPicPr>
        <p:blipFill>
          <a:blip r:embed="rId2"/>
          <a:stretch>
            <a:fillRect/>
          </a:stretch>
        </p:blipFill>
        <p:spPr>
          <a:xfrm>
            <a:off x="1016" y="0"/>
            <a:ext cx="9144000" cy="5143500"/>
          </a:xfrm>
          <a:prstGeom prst="rect">
            <a:avLst/>
          </a:prstGeom>
        </p:spPr>
      </p:pic>
      <p:sp>
        <p:nvSpPr>
          <p:cNvPr id="3" name="Text Placeholder 2">
            <a:extLst>
              <a:ext uri="{FF2B5EF4-FFF2-40B4-BE49-F238E27FC236}">
                <a16:creationId xmlns:a16="http://schemas.microsoft.com/office/drawing/2014/main" id="{CE72B1B5-559A-4C0A-AE4D-8D252C26CCA1}"/>
              </a:ext>
            </a:extLst>
          </p:cNvPr>
          <p:cNvSpPr>
            <a:spLocks noGrp="1"/>
          </p:cNvSpPr>
          <p:nvPr>
            <p:ph type="body" sz="quarter" idx="10" hasCustomPrompt="1"/>
          </p:nvPr>
        </p:nvSpPr>
        <p:spPr>
          <a:xfrm>
            <a:off x="641096" y="925576"/>
            <a:ext cx="2494156" cy="644236"/>
          </a:xfrm>
        </p:spPr>
        <p:txBody>
          <a:bodyPr anchor="ctr">
            <a:noAutofit/>
          </a:bodyPr>
          <a:lstStyle>
            <a:lvl1pPr marL="0" indent="0" algn="r" defTabSz="914400" rtl="0" eaLnBrk="1" latinLnBrk="0" hangingPunct="1">
              <a:spcBef>
                <a:spcPts val="300"/>
              </a:spcBef>
              <a:spcAft>
                <a:spcPts val="0"/>
              </a:spcAft>
              <a:buClr>
                <a:schemeClr val="accent2"/>
              </a:buClr>
              <a:buFont typeface="Symbol" panose="05050102010706020507" pitchFamily="18" charset="2"/>
              <a:buNone/>
              <a:defRPr lang="en-US" sz="2400" b="0" kern="1200" dirty="0" smtClean="0">
                <a:solidFill>
                  <a:schemeClr val="bg1"/>
                </a:solidFill>
                <a:latin typeface="+mn-lt"/>
                <a:ea typeface="+mn-ea"/>
                <a:cs typeface="+mn-cs"/>
              </a:defRPr>
            </a:lvl1pPr>
          </a:lstStyle>
          <a:p>
            <a:pPr lvl="0"/>
            <a:r>
              <a:rPr lang="en-US" dirty="0"/>
              <a:t>Edit text</a:t>
            </a:r>
          </a:p>
        </p:txBody>
      </p:sp>
      <p:sp>
        <p:nvSpPr>
          <p:cNvPr id="12" name="Content Placeholder 2">
            <a:extLst>
              <a:ext uri="{FF2B5EF4-FFF2-40B4-BE49-F238E27FC236}">
                <a16:creationId xmlns:a16="http://schemas.microsoft.com/office/drawing/2014/main" id="{466057EA-A19F-4497-888A-1C314B2F5E26}"/>
              </a:ext>
            </a:extLst>
          </p:cNvPr>
          <p:cNvSpPr txBox="1">
            <a:spLocks/>
          </p:cNvSpPr>
          <p:nvPr userDrawn="1"/>
        </p:nvSpPr>
        <p:spPr>
          <a:xfrm>
            <a:off x="2667001" y="4966732"/>
            <a:ext cx="6477000" cy="15341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Font typeface="Symbol" panose="05050102010706020507" pitchFamily="18" charset="2"/>
              <a:buNone/>
            </a:pPr>
            <a:r>
              <a:rPr lang="uk-UA" sz="600" dirty="0">
                <a:solidFill>
                  <a:schemeClr val="tx1"/>
                </a:solidFill>
              </a:rPr>
              <a:t>Інструкція для медичного застосування </a:t>
            </a:r>
            <a:r>
              <a:rPr lang="ru-RU" sz="600" dirty="0">
                <a:solidFill>
                  <a:schemeClr val="tx1"/>
                </a:solidFill>
              </a:rPr>
              <a:t>САКСЕНДА</a:t>
            </a:r>
            <a:r>
              <a:rPr lang="ru-RU" sz="600" baseline="30000" dirty="0">
                <a:solidFill>
                  <a:schemeClr val="tx1"/>
                </a:solidFill>
              </a:rPr>
              <a:t>®</a:t>
            </a:r>
            <a:r>
              <a:rPr lang="ru-RU" sz="600" dirty="0">
                <a:solidFill>
                  <a:schemeClr val="tx1"/>
                </a:solidFill>
              </a:rPr>
              <a:t>, </a:t>
            </a:r>
            <a:r>
              <a:rPr lang="ru-RU" sz="600" dirty="0" err="1">
                <a:solidFill>
                  <a:schemeClr val="tx1"/>
                </a:solidFill>
              </a:rPr>
              <a:t>розчин</a:t>
            </a:r>
            <a:r>
              <a:rPr lang="ru-RU" sz="600" dirty="0">
                <a:solidFill>
                  <a:schemeClr val="tx1"/>
                </a:solidFill>
              </a:rPr>
              <a:t> для </a:t>
            </a:r>
            <a:r>
              <a:rPr lang="ru-RU" sz="600" dirty="0" err="1">
                <a:solidFill>
                  <a:schemeClr val="tx1"/>
                </a:solidFill>
              </a:rPr>
              <a:t>ін'єкцій</a:t>
            </a:r>
            <a:r>
              <a:rPr lang="ru-RU" sz="600" dirty="0">
                <a:solidFill>
                  <a:schemeClr val="tx1"/>
                </a:solidFill>
              </a:rPr>
              <a:t>, 6 мг/мл, </a:t>
            </a:r>
            <a:r>
              <a:rPr lang="ru-RU" sz="600" kern="1200" dirty="0">
                <a:solidFill>
                  <a:schemeClr val="tx1"/>
                </a:solidFill>
                <a:latin typeface="+mn-lt"/>
                <a:ea typeface="+mn-ea"/>
                <a:cs typeface="+mn-cs"/>
              </a:rPr>
              <a:t>Наказ МОЗ </a:t>
            </a:r>
            <a:r>
              <a:rPr lang="ru-RU" sz="600" kern="1200" dirty="0" err="1">
                <a:solidFill>
                  <a:schemeClr val="tx1"/>
                </a:solidFill>
                <a:latin typeface="+mn-lt"/>
                <a:ea typeface="+mn-ea"/>
                <a:cs typeface="+mn-cs"/>
              </a:rPr>
              <a:t>України</a:t>
            </a:r>
            <a:r>
              <a:rPr lang="ru-RU" sz="600" kern="1200" dirty="0">
                <a:solidFill>
                  <a:schemeClr val="tx1"/>
                </a:solidFill>
                <a:latin typeface="+mn-lt"/>
                <a:ea typeface="+mn-ea"/>
                <a:cs typeface="+mn-cs"/>
              </a:rPr>
              <a:t> №787 </a:t>
            </a:r>
            <a:r>
              <a:rPr lang="ru-RU" sz="600" kern="1200" dirty="0" err="1">
                <a:solidFill>
                  <a:schemeClr val="tx1"/>
                </a:solidFill>
                <a:latin typeface="+mn-lt"/>
                <a:ea typeface="+mn-ea"/>
                <a:cs typeface="+mn-cs"/>
              </a:rPr>
              <a:t>від</a:t>
            </a:r>
            <a:r>
              <a:rPr lang="ru-RU" sz="600" kern="1200" dirty="0">
                <a:solidFill>
                  <a:schemeClr val="tx1"/>
                </a:solidFill>
                <a:latin typeface="+mn-lt"/>
                <a:ea typeface="+mn-ea"/>
                <a:cs typeface="+mn-cs"/>
              </a:rPr>
              <a:t> 08.05.2025. РП </a:t>
            </a:r>
            <a:r>
              <a:rPr lang="en-GB" sz="600" kern="1200" dirty="0">
                <a:solidFill>
                  <a:schemeClr val="tx1"/>
                </a:solidFill>
                <a:latin typeface="+mn-lt"/>
                <a:ea typeface="+mn-ea"/>
                <a:cs typeface="+mn-cs"/>
              </a:rPr>
              <a:t>UA/18651/01/01</a:t>
            </a:r>
            <a:r>
              <a:rPr lang="uk-UA" sz="600" kern="1200" dirty="0">
                <a:solidFill>
                  <a:schemeClr val="tx1"/>
                </a:solidFill>
                <a:latin typeface="+mn-lt"/>
                <a:ea typeface="+mn-ea"/>
                <a:cs typeface="+mn-cs"/>
              </a:rPr>
              <a:t>.</a:t>
            </a:r>
            <a:endParaRPr lang="en-GB" sz="600" kern="1200" dirty="0">
              <a:solidFill>
                <a:schemeClr val="tx1"/>
              </a:solidFill>
              <a:latin typeface="+mn-lt"/>
              <a:ea typeface="+mn-ea"/>
              <a:cs typeface="+mn-cs"/>
            </a:endParaRPr>
          </a:p>
        </p:txBody>
      </p:sp>
      <p:sp>
        <p:nvSpPr>
          <p:cNvPr id="13" name="Freeform: Shape 12">
            <a:extLst>
              <a:ext uri="{FF2B5EF4-FFF2-40B4-BE49-F238E27FC236}">
                <a16:creationId xmlns:a16="http://schemas.microsoft.com/office/drawing/2014/main" id="{A26BC4DD-6FAF-4880-B63B-80FAEF118404}"/>
              </a:ext>
            </a:extLst>
          </p:cNvPr>
          <p:cNvSpPr/>
          <p:nvPr userDrawn="1"/>
        </p:nvSpPr>
        <p:spPr>
          <a:xfrm>
            <a:off x="8326258" y="176767"/>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is For Office"/>
            </a:endParaRPr>
          </a:p>
        </p:txBody>
      </p:sp>
      <p:sp>
        <p:nvSpPr>
          <p:cNvPr id="7" name="TextBox 6">
            <a:extLst>
              <a:ext uri="{FF2B5EF4-FFF2-40B4-BE49-F238E27FC236}">
                <a16:creationId xmlns:a16="http://schemas.microsoft.com/office/drawing/2014/main" id="{A52FFE14-36BD-44B0-9410-FD36474DE542}"/>
              </a:ext>
            </a:extLst>
          </p:cNvPr>
          <p:cNvSpPr txBox="1"/>
          <p:nvPr userDrawn="1"/>
        </p:nvSpPr>
        <p:spPr>
          <a:xfrm>
            <a:off x="77699" y="4814085"/>
            <a:ext cx="2770432" cy="261610"/>
          </a:xfrm>
          <a:prstGeom prst="rect">
            <a:avLst/>
          </a:prstGeom>
          <a:noFill/>
        </p:spPr>
        <p:txBody>
          <a:bodyPr wrap="square">
            <a:spAutoFit/>
          </a:bodyPr>
          <a:lstStyle/>
          <a:p>
            <a:pPr algn="l"/>
            <a:r>
              <a:rPr lang="en-GB" sz="1050" b="1" i="0" u="none" strike="noStrike" baseline="0" dirty="0">
                <a:solidFill>
                  <a:srgbClr val="AC0032"/>
                </a:solidFill>
                <a:latin typeface="CIDFont+F2"/>
              </a:rPr>
              <a:t>For internal use in </a:t>
            </a:r>
            <a:r>
              <a:rPr lang="de-DE" sz="1050" b="1" i="0" u="none" strike="noStrike" baseline="0" dirty="0">
                <a:solidFill>
                  <a:srgbClr val="AC0032"/>
                </a:solidFill>
                <a:latin typeface="CIDFont+F2"/>
              </a:rPr>
              <a:t>UA </a:t>
            </a:r>
            <a:r>
              <a:rPr lang="en-GB" sz="1050" b="1" i="0" u="none" strike="noStrike" baseline="0" dirty="0">
                <a:solidFill>
                  <a:srgbClr val="AC0032"/>
                </a:solidFill>
                <a:latin typeface="CIDFont+F2"/>
              </a:rPr>
              <a:t>Novo Nordisk only</a:t>
            </a:r>
            <a:endParaRPr lang="en-GB" sz="1050" b="1" dirty="0"/>
          </a:p>
        </p:txBody>
      </p:sp>
    </p:spTree>
    <p:extLst>
      <p:ext uri="{BB962C8B-B14F-4D97-AF65-F5344CB8AC3E}">
        <p14:creationId xmlns:p14="http://schemas.microsoft.com/office/powerpoint/2010/main" val="201271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id="{308C4F3F-B9BC-47BB-AA28-E767BB14296D}"/>
              </a:ext>
            </a:extLst>
          </p:cNvPr>
          <p:cNvPicPr>
            <a:picLocks noChangeAspect="1"/>
          </p:cNvPicPr>
          <p:nvPr userDrawn="1"/>
        </p:nvPicPr>
        <p:blipFill>
          <a:blip r:embed="rId2"/>
          <a:stretch>
            <a:fillRect/>
          </a:stretch>
        </p:blipFill>
        <p:spPr>
          <a:xfrm>
            <a:off x="1016" y="0"/>
            <a:ext cx="9144000" cy="5143500"/>
          </a:xfrm>
          <a:prstGeom prst="rect">
            <a:avLst/>
          </a:prstGeom>
        </p:spPr>
      </p:pic>
      <p:sp>
        <p:nvSpPr>
          <p:cNvPr id="3" name="Text Placeholder 2">
            <a:extLst>
              <a:ext uri="{FF2B5EF4-FFF2-40B4-BE49-F238E27FC236}">
                <a16:creationId xmlns:a16="http://schemas.microsoft.com/office/drawing/2014/main" id="{CE72B1B5-559A-4C0A-AE4D-8D252C26CCA1}"/>
              </a:ext>
            </a:extLst>
          </p:cNvPr>
          <p:cNvSpPr>
            <a:spLocks noGrp="1"/>
          </p:cNvSpPr>
          <p:nvPr>
            <p:ph type="body" sz="quarter" idx="10" hasCustomPrompt="1"/>
          </p:nvPr>
        </p:nvSpPr>
        <p:spPr>
          <a:xfrm>
            <a:off x="641096" y="925576"/>
            <a:ext cx="2494156" cy="644236"/>
          </a:xfrm>
        </p:spPr>
        <p:txBody>
          <a:bodyPr anchor="ctr">
            <a:noAutofit/>
          </a:bodyPr>
          <a:lstStyle>
            <a:lvl1pPr marL="0" indent="0" algn="r" defTabSz="914400" rtl="0" eaLnBrk="1" latinLnBrk="0" hangingPunct="1">
              <a:spcBef>
                <a:spcPts val="300"/>
              </a:spcBef>
              <a:spcAft>
                <a:spcPts val="0"/>
              </a:spcAft>
              <a:buClr>
                <a:schemeClr val="accent2"/>
              </a:buClr>
              <a:buFont typeface="Symbol" panose="05050102010706020507" pitchFamily="18" charset="2"/>
              <a:buNone/>
              <a:defRPr lang="en-US" sz="2400" b="0" kern="1200" dirty="0" smtClean="0">
                <a:solidFill>
                  <a:schemeClr val="bg1"/>
                </a:solidFill>
                <a:latin typeface="+mn-lt"/>
                <a:ea typeface="+mn-ea"/>
                <a:cs typeface="+mn-cs"/>
              </a:defRPr>
            </a:lvl1pPr>
          </a:lstStyle>
          <a:p>
            <a:pPr lvl="0"/>
            <a:r>
              <a:rPr lang="en-US" dirty="0"/>
              <a:t>Edit text</a:t>
            </a:r>
          </a:p>
        </p:txBody>
      </p:sp>
      <p:sp>
        <p:nvSpPr>
          <p:cNvPr id="13" name="Content Placeholder 2">
            <a:extLst>
              <a:ext uri="{FF2B5EF4-FFF2-40B4-BE49-F238E27FC236}">
                <a16:creationId xmlns:a16="http://schemas.microsoft.com/office/drawing/2014/main" id="{83844205-5BDB-4266-A6C2-088D181AE565}"/>
              </a:ext>
            </a:extLst>
          </p:cNvPr>
          <p:cNvSpPr txBox="1">
            <a:spLocks/>
          </p:cNvSpPr>
          <p:nvPr userDrawn="1"/>
        </p:nvSpPr>
        <p:spPr>
          <a:xfrm>
            <a:off x="2934031" y="4918312"/>
            <a:ext cx="6209969" cy="20183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Font typeface="Symbol" panose="05050102010706020507" pitchFamily="18" charset="2"/>
              <a:buNone/>
            </a:pPr>
            <a:r>
              <a:rPr lang="uk-UA" sz="600" dirty="0">
                <a:solidFill>
                  <a:schemeClr val="tx1"/>
                </a:solidFill>
              </a:rPr>
              <a:t>Інструкція для медичного застосування </a:t>
            </a:r>
            <a:r>
              <a:rPr lang="ru-RU" sz="600" dirty="0">
                <a:solidFill>
                  <a:schemeClr val="tx1"/>
                </a:solidFill>
              </a:rPr>
              <a:t>САКСЕНДА</a:t>
            </a:r>
            <a:r>
              <a:rPr lang="ru-RU" sz="600" baseline="30000" dirty="0">
                <a:solidFill>
                  <a:schemeClr val="tx1"/>
                </a:solidFill>
              </a:rPr>
              <a:t>®</a:t>
            </a:r>
            <a:r>
              <a:rPr lang="ru-RU" sz="600" dirty="0">
                <a:solidFill>
                  <a:schemeClr val="tx1"/>
                </a:solidFill>
              </a:rPr>
              <a:t>, </a:t>
            </a:r>
            <a:r>
              <a:rPr lang="ru-RU" sz="600" dirty="0" err="1">
                <a:solidFill>
                  <a:schemeClr val="tx1"/>
                </a:solidFill>
              </a:rPr>
              <a:t>розчин</a:t>
            </a:r>
            <a:r>
              <a:rPr lang="ru-RU" sz="600" dirty="0">
                <a:solidFill>
                  <a:schemeClr val="tx1"/>
                </a:solidFill>
              </a:rPr>
              <a:t> для </a:t>
            </a:r>
            <a:r>
              <a:rPr lang="ru-RU" sz="600" dirty="0" err="1">
                <a:solidFill>
                  <a:schemeClr val="tx1"/>
                </a:solidFill>
              </a:rPr>
              <a:t>ін'єкцій</a:t>
            </a:r>
            <a:r>
              <a:rPr lang="ru-RU" sz="600" dirty="0">
                <a:solidFill>
                  <a:schemeClr val="tx1"/>
                </a:solidFill>
              </a:rPr>
              <a:t>, 6 мг/мл, </a:t>
            </a:r>
            <a:r>
              <a:rPr lang="ru-RU" sz="600" kern="1200" dirty="0">
                <a:solidFill>
                  <a:schemeClr val="tx1"/>
                </a:solidFill>
                <a:latin typeface="+mn-lt"/>
                <a:ea typeface="+mn-ea"/>
                <a:cs typeface="+mn-cs"/>
              </a:rPr>
              <a:t>Наказ МОЗ </a:t>
            </a:r>
            <a:r>
              <a:rPr lang="ru-RU" sz="600" kern="1200" dirty="0" err="1">
                <a:solidFill>
                  <a:schemeClr val="tx1"/>
                </a:solidFill>
                <a:latin typeface="+mn-lt"/>
                <a:ea typeface="+mn-ea"/>
                <a:cs typeface="+mn-cs"/>
              </a:rPr>
              <a:t>України</a:t>
            </a:r>
            <a:r>
              <a:rPr lang="ru-RU" sz="600" kern="1200" dirty="0">
                <a:solidFill>
                  <a:schemeClr val="tx1"/>
                </a:solidFill>
                <a:latin typeface="+mn-lt"/>
                <a:ea typeface="+mn-ea"/>
                <a:cs typeface="+mn-cs"/>
              </a:rPr>
              <a:t> №787 </a:t>
            </a:r>
            <a:r>
              <a:rPr lang="ru-RU" sz="600" kern="1200" dirty="0" err="1">
                <a:solidFill>
                  <a:schemeClr val="tx1"/>
                </a:solidFill>
                <a:latin typeface="+mn-lt"/>
                <a:ea typeface="+mn-ea"/>
                <a:cs typeface="+mn-cs"/>
              </a:rPr>
              <a:t>від</a:t>
            </a:r>
            <a:r>
              <a:rPr lang="ru-RU" sz="600" kern="1200" dirty="0">
                <a:solidFill>
                  <a:schemeClr val="tx1"/>
                </a:solidFill>
                <a:latin typeface="+mn-lt"/>
                <a:ea typeface="+mn-ea"/>
                <a:cs typeface="+mn-cs"/>
              </a:rPr>
              <a:t> 08.05.2025. РП </a:t>
            </a:r>
            <a:r>
              <a:rPr lang="en-GB" sz="600" kern="1200" dirty="0">
                <a:solidFill>
                  <a:schemeClr val="tx1"/>
                </a:solidFill>
                <a:latin typeface="+mn-lt"/>
                <a:ea typeface="+mn-ea"/>
                <a:cs typeface="+mn-cs"/>
              </a:rPr>
              <a:t>UA/18651/01/01</a:t>
            </a:r>
            <a:r>
              <a:rPr lang="uk-UA" sz="600" kern="1200" dirty="0">
                <a:solidFill>
                  <a:schemeClr val="tx1"/>
                </a:solidFill>
                <a:latin typeface="+mn-lt"/>
                <a:ea typeface="+mn-ea"/>
                <a:cs typeface="+mn-cs"/>
              </a:rPr>
              <a:t>.</a:t>
            </a:r>
            <a:endParaRPr lang="en-GB" sz="600" kern="1200" dirty="0">
              <a:solidFill>
                <a:schemeClr val="tx1"/>
              </a:solidFill>
              <a:latin typeface="+mn-lt"/>
              <a:ea typeface="+mn-ea"/>
              <a:cs typeface="+mn-cs"/>
            </a:endParaRPr>
          </a:p>
        </p:txBody>
      </p:sp>
      <p:sp>
        <p:nvSpPr>
          <p:cNvPr id="14" name="Freeform: Shape 13">
            <a:extLst>
              <a:ext uri="{FF2B5EF4-FFF2-40B4-BE49-F238E27FC236}">
                <a16:creationId xmlns:a16="http://schemas.microsoft.com/office/drawing/2014/main" id="{2166DE9D-1462-430A-8A78-669F72C2795A}"/>
              </a:ext>
            </a:extLst>
          </p:cNvPr>
          <p:cNvSpPr/>
          <p:nvPr userDrawn="1"/>
        </p:nvSpPr>
        <p:spPr>
          <a:xfrm>
            <a:off x="8326258" y="176767"/>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is For Office"/>
            </a:endParaRPr>
          </a:p>
        </p:txBody>
      </p:sp>
      <p:sp>
        <p:nvSpPr>
          <p:cNvPr id="7" name="TextBox 6">
            <a:extLst>
              <a:ext uri="{FF2B5EF4-FFF2-40B4-BE49-F238E27FC236}">
                <a16:creationId xmlns:a16="http://schemas.microsoft.com/office/drawing/2014/main" id="{F0FDFA7E-03EE-4CA8-9771-13A9ED91BC11}"/>
              </a:ext>
            </a:extLst>
          </p:cNvPr>
          <p:cNvSpPr txBox="1"/>
          <p:nvPr userDrawn="1"/>
        </p:nvSpPr>
        <p:spPr>
          <a:xfrm>
            <a:off x="77699" y="4814085"/>
            <a:ext cx="2770432" cy="261610"/>
          </a:xfrm>
          <a:prstGeom prst="rect">
            <a:avLst/>
          </a:prstGeom>
          <a:noFill/>
        </p:spPr>
        <p:txBody>
          <a:bodyPr wrap="square">
            <a:spAutoFit/>
          </a:bodyPr>
          <a:lstStyle/>
          <a:p>
            <a:pPr algn="l"/>
            <a:r>
              <a:rPr lang="en-GB" sz="1050" b="1" i="0" u="none" strike="noStrike" baseline="0" dirty="0">
                <a:solidFill>
                  <a:srgbClr val="AC0032"/>
                </a:solidFill>
                <a:latin typeface="CIDFont+F2"/>
              </a:rPr>
              <a:t>For internal use in </a:t>
            </a:r>
            <a:r>
              <a:rPr lang="de-DE" sz="1050" b="1" i="0" u="none" strike="noStrike" baseline="0" dirty="0">
                <a:solidFill>
                  <a:srgbClr val="AC0032"/>
                </a:solidFill>
                <a:latin typeface="CIDFont+F2"/>
              </a:rPr>
              <a:t>UA </a:t>
            </a:r>
            <a:r>
              <a:rPr lang="en-GB" sz="1050" b="1" i="0" u="none" strike="noStrike" baseline="0" dirty="0">
                <a:solidFill>
                  <a:srgbClr val="AC0032"/>
                </a:solidFill>
                <a:latin typeface="CIDFont+F2"/>
              </a:rPr>
              <a:t>Novo Nordisk only</a:t>
            </a:r>
            <a:endParaRPr lang="en-GB" sz="1050" b="1" dirty="0"/>
          </a:p>
        </p:txBody>
      </p:sp>
    </p:spTree>
    <p:extLst>
      <p:ext uri="{BB962C8B-B14F-4D97-AF65-F5344CB8AC3E}">
        <p14:creationId xmlns:p14="http://schemas.microsoft.com/office/powerpoint/2010/main" val="385246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id="{308C4F3F-B9BC-47BB-AA28-E767BB14296D}"/>
              </a:ext>
            </a:extLst>
          </p:cNvPr>
          <p:cNvPicPr>
            <a:picLocks noChangeAspect="1"/>
          </p:cNvPicPr>
          <p:nvPr userDrawn="1"/>
        </p:nvPicPr>
        <p:blipFill>
          <a:blip r:embed="rId2"/>
          <a:stretch>
            <a:fillRect/>
          </a:stretch>
        </p:blipFill>
        <p:spPr>
          <a:xfrm>
            <a:off x="1016" y="0"/>
            <a:ext cx="9144000" cy="5143500"/>
          </a:xfrm>
          <a:prstGeom prst="rect">
            <a:avLst/>
          </a:prstGeom>
        </p:spPr>
      </p:pic>
      <p:sp>
        <p:nvSpPr>
          <p:cNvPr id="3" name="Text Placeholder 2">
            <a:extLst>
              <a:ext uri="{FF2B5EF4-FFF2-40B4-BE49-F238E27FC236}">
                <a16:creationId xmlns:a16="http://schemas.microsoft.com/office/drawing/2014/main" id="{CE72B1B5-559A-4C0A-AE4D-8D252C26CCA1}"/>
              </a:ext>
            </a:extLst>
          </p:cNvPr>
          <p:cNvSpPr>
            <a:spLocks noGrp="1"/>
          </p:cNvSpPr>
          <p:nvPr>
            <p:ph type="body" sz="quarter" idx="10" hasCustomPrompt="1"/>
          </p:nvPr>
        </p:nvSpPr>
        <p:spPr>
          <a:xfrm>
            <a:off x="641096" y="925576"/>
            <a:ext cx="2494156" cy="644236"/>
          </a:xfrm>
        </p:spPr>
        <p:txBody>
          <a:bodyPr anchor="ctr">
            <a:noAutofit/>
          </a:bodyPr>
          <a:lstStyle>
            <a:lvl1pPr marL="0" indent="0" algn="r" defTabSz="914400" rtl="0" eaLnBrk="1" latinLnBrk="0" hangingPunct="1">
              <a:spcBef>
                <a:spcPts val="300"/>
              </a:spcBef>
              <a:spcAft>
                <a:spcPts val="0"/>
              </a:spcAft>
              <a:buClr>
                <a:schemeClr val="accent2"/>
              </a:buClr>
              <a:buFont typeface="Symbol" panose="05050102010706020507" pitchFamily="18" charset="2"/>
              <a:buNone/>
              <a:defRPr lang="en-US" sz="2400" b="0" kern="1200" dirty="0" smtClean="0">
                <a:solidFill>
                  <a:schemeClr val="bg1"/>
                </a:solidFill>
                <a:latin typeface="+mn-lt"/>
                <a:ea typeface="+mn-ea"/>
                <a:cs typeface="+mn-cs"/>
              </a:defRPr>
            </a:lvl1pPr>
          </a:lstStyle>
          <a:p>
            <a:pPr lvl="0"/>
            <a:r>
              <a:rPr lang="en-US" dirty="0"/>
              <a:t>Edit text</a:t>
            </a:r>
          </a:p>
        </p:txBody>
      </p:sp>
      <p:sp>
        <p:nvSpPr>
          <p:cNvPr id="12" name="Freeform: Shape 11">
            <a:extLst>
              <a:ext uri="{FF2B5EF4-FFF2-40B4-BE49-F238E27FC236}">
                <a16:creationId xmlns:a16="http://schemas.microsoft.com/office/drawing/2014/main" id="{3D1F446E-727D-4B97-8916-A913E289E1EB}"/>
              </a:ext>
            </a:extLst>
          </p:cNvPr>
          <p:cNvSpPr/>
          <p:nvPr userDrawn="1"/>
        </p:nvSpPr>
        <p:spPr>
          <a:xfrm>
            <a:off x="8326258" y="176767"/>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is For Office"/>
            </a:endParaRPr>
          </a:p>
        </p:txBody>
      </p:sp>
      <p:sp>
        <p:nvSpPr>
          <p:cNvPr id="7" name="TextBox 6">
            <a:extLst>
              <a:ext uri="{FF2B5EF4-FFF2-40B4-BE49-F238E27FC236}">
                <a16:creationId xmlns:a16="http://schemas.microsoft.com/office/drawing/2014/main" id="{B4ACBB3B-CCE5-412D-9CD8-2EC930F483E0}"/>
              </a:ext>
            </a:extLst>
          </p:cNvPr>
          <p:cNvSpPr txBox="1"/>
          <p:nvPr userDrawn="1"/>
        </p:nvSpPr>
        <p:spPr>
          <a:xfrm>
            <a:off x="77699" y="4814085"/>
            <a:ext cx="2770432" cy="261610"/>
          </a:xfrm>
          <a:prstGeom prst="rect">
            <a:avLst/>
          </a:prstGeom>
          <a:noFill/>
        </p:spPr>
        <p:txBody>
          <a:bodyPr wrap="square">
            <a:spAutoFit/>
          </a:bodyPr>
          <a:lstStyle/>
          <a:p>
            <a:pPr algn="l"/>
            <a:r>
              <a:rPr lang="en-GB" sz="1050" b="1" i="0" u="none" strike="noStrike" baseline="0" dirty="0">
                <a:solidFill>
                  <a:srgbClr val="AC0032"/>
                </a:solidFill>
                <a:latin typeface="CIDFont+F2"/>
              </a:rPr>
              <a:t>For internal use in </a:t>
            </a:r>
            <a:r>
              <a:rPr lang="de-DE" sz="1050" b="1" i="0" u="none" strike="noStrike" baseline="0" dirty="0">
                <a:solidFill>
                  <a:srgbClr val="AC0032"/>
                </a:solidFill>
                <a:latin typeface="CIDFont+F2"/>
              </a:rPr>
              <a:t>UA </a:t>
            </a:r>
            <a:r>
              <a:rPr lang="en-GB" sz="1050" b="1" i="0" u="none" strike="noStrike" baseline="0" dirty="0">
                <a:solidFill>
                  <a:srgbClr val="AC0032"/>
                </a:solidFill>
                <a:latin typeface="CIDFont+F2"/>
              </a:rPr>
              <a:t>Novo Nordisk only</a:t>
            </a:r>
            <a:endParaRPr lang="en-GB" sz="1050" b="1" dirty="0"/>
          </a:p>
        </p:txBody>
      </p:sp>
      <p:sp>
        <p:nvSpPr>
          <p:cNvPr id="2" name="Content Placeholder 2">
            <a:extLst>
              <a:ext uri="{FF2B5EF4-FFF2-40B4-BE49-F238E27FC236}">
                <a16:creationId xmlns:a16="http://schemas.microsoft.com/office/drawing/2014/main" id="{5A16B0B2-36D5-6A85-24BE-1898E10B8D73}"/>
              </a:ext>
            </a:extLst>
          </p:cNvPr>
          <p:cNvSpPr txBox="1">
            <a:spLocks/>
          </p:cNvSpPr>
          <p:nvPr userDrawn="1"/>
        </p:nvSpPr>
        <p:spPr>
          <a:xfrm>
            <a:off x="2934031" y="4918312"/>
            <a:ext cx="6209969" cy="20183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Font typeface="Symbol" panose="05050102010706020507" pitchFamily="18" charset="2"/>
              <a:buNone/>
            </a:pPr>
            <a:r>
              <a:rPr lang="uk-UA" sz="600" dirty="0">
                <a:solidFill>
                  <a:schemeClr val="tx1"/>
                </a:solidFill>
              </a:rPr>
              <a:t>Інструкція для медичного застосування </a:t>
            </a:r>
            <a:r>
              <a:rPr lang="ru-RU" sz="600" dirty="0">
                <a:solidFill>
                  <a:schemeClr val="tx1"/>
                </a:solidFill>
              </a:rPr>
              <a:t>САКСЕНДА</a:t>
            </a:r>
            <a:r>
              <a:rPr lang="ru-RU" sz="600" baseline="30000" dirty="0">
                <a:solidFill>
                  <a:schemeClr val="tx1"/>
                </a:solidFill>
              </a:rPr>
              <a:t>®</a:t>
            </a:r>
            <a:r>
              <a:rPr lang="ru-RU" sz="600" dirty="0">
                <a:solidFill>
                  <a:schemeClr val="tx1"/>
                </a:solidFill>
              </a:rPr>
              <a:t>, </a:t>
            </a:r>
            <a:r>
              <a:rPr lang="ru-RU" sz="600" dirty="0" err="1">
                <a:solidFill>
                  <a:schemeClr val="tx1"/>
                </a:solidFill>
              </a:rPr>
              <a:t>розчин</a:t>
            </a:r>
            <a:r>
              <a:rPr lang="ru-RU" sz="600" dirty="0">
                <a:solidFill>
                  <a:schemeClr val="tx1"/>
                </a:solidFill>
              </a:rPr>
              <a:t> для </a:t>
            </a:r>
            <a:r>
              <a:rPr lang="ru-RU" sz="600" dirty="0" err="1">
                <a:solidFill>
                  <a:schemeClr val="tx1"/>
                </a:solidFill>
              </a:rPr>
              <a:t>ін'єкцій</a:t>
            </a:r>
            <a:r>
              <a:rPr lang="ru-RU" sz="600" dirty="0">
                <a:solidFill>
                  <a:schemeClr val="tx1"/>
                </a:solidFill>
              </a:rPr>
              <a:t>, 6 мг/мл, </a:t>
            </a:r>
            <a:r>
              <a:rPr lang="ru-RU" sz="600" kern="1200" dirty="0">
                <a:solidFill>
                  <a:schemeClr val="tx1"/>
                </a:solidFill>
                <a:latin typeface="+mn-lt"/>
                <a:ea typeface="+mn-ea"/>
                <a:cs typeface="+mn-cs"/>
              </a:rPr>
              <a:t>Наказ МОЗ </a:t>
            </a:r>
            <a:r>
              <a:rPr lang="ru-RU" sz="600" kern="1200" dirty="0" err="1">
                <a:solidFill>
                  <a:schemeClr val="tx1"/>
                </a:solidFill>
                <a:latin typeface="+mn-lt"/>
                <a:ea typeface="+mn-ea"/>
                <a:cs typeface="+mn-cs"/>
              </a:rPr>
              <a:t>України</a:t>
            </a:r>
            <a:r>
              <a:rPr lang="ru-RU" sz="600" kern="1200" dirty="0">
                <a:solidFill>
                  <a:schemeClr val="tx1"/>
                </a:solidFill>
                <a:latin typeface="+mn-lt"/>
                <a:ea typeface="+mn-ea"/>
                <a:cs typeface="+mn-cs"/>
              </a:rPr>
              <a:t> №787 </a:t>
            </a:r>
            <a:r>
              <a:rPr lang="ru-RU" sz="600" kern="1200" dirty="0" err="1">
                <a:solidFill>
                  <a:schemeClr val="tx1"/>
                </a:solidFill>
                <a:latin typeface="+mn-lt"/>
                <a:ea typeface="+mn-ea"/>
                <a:cs typeface="+mn-cs"/>
              </a:rPr>
              <a:t>від</a:t>
            </a:r>
            <a:r>
              <a:rPr lang="ru-RU" sz="600" kern="1200" dirty="0">
                <a:solidFill>
                  <a:schemeClr val="tx1"/>
                </a:solidFill>
                <a:latin typeface="+mn-lt"/>
                <a:ea typeface="+mn-ea"/>
                <a:cs typeface="+mn-cs"/>
              </a:rPr>
              <a:t> 08.05.2025. РП </a:t>
            </a:r>
            <a:r>
              <a:rPr lang="en-GB" sz="600" kern="1200" dirty="0">
                <a:solidFill>
                  <a:schemeClr val="tx1"/>
                </a:solidFill>
                <a:latin typeface="+mn-lt"/>
                <a:ea typeface="+mn-ea"/>
                <a:cs typeface="+mn-cs"/>
              </a:rPr>
              <a:t>UA/18651/01/01</a:t>
            </a:r>
            <a:r>
              <a:rPr lang="uk-UA" sz="600" kern="1200" dirty="0">
                <a:solidFill>
                  <a:schemeClr val="tx1"/>
                </a:solidFill>
                <a:latin typeface="+mn-lt"/>
                <a:ea typeface="+mn-ea"/>
                <a:cs typeface="+mn-cs"/>
              </a:rPr>
              <a:t>.</a:t>
            </a:r>
            <a:endParaRPr lang="en-GB" sz="600" kern="1200" dirty="0">
              <a:solidFill>
                <a:schemeClr val="tx1"/>
              </a:solidFill>
              <a:latin typeface="+mn-lt"/>
              <a:ea typeface="+mn-ea"/>
              <a:cs typeface="+mn-cs"/>
            </a:endParaRPr>
          </a:p>
        </p:txBody>
      </p:sp>
    </p:spTree>
    <p:extLst>
      <p:ext uri="{BB962C8B-B14F-4D97-AF65-F5344CB8AC3E}">
        <p14:creationId xmlns:p14="http://schemas.microsoft.com/office/powerpoint/2010/main" val="35405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solidFill>
        <a:effectLst/>
      </p:bgPr>
    </p:bg>
    <p:spTree>
      <p:nvGrpSpPr>
        <p:cNvPr id="1" name=""/>
        <p:cNvGrpSpPr/>
        <p:nvPr/>
      </p:nvGrpSpPr>
      <p:grpSpPr>
        <a:xfrm>
          <a:off x="0" y="0"/>
          <a:ext cx="0" cy="0"/>
          <a:chOff x="0" y="0"/>
          <a:chExt cx="0" cy="0"/>
        </a:xfrm>
      </p:grpSpPr>
      <p:pic>
        <p:nvPicPr>
          <p:cNvPr id="24" name="Background">
            <a:extLst>
              <a:ext uri="{FF2B5EF4-FFF2-40B4-BE49-F238E27FC236}">
                <a16:creationId xmlns:a16="http://schemas.microsoft.com/office/drawing/2014/main" id="{308C4F3F-B9BC-47BB-AA28-E767BB14296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white">
            <a:extLst>
              <a:ext uri="{FF2B5EF4-FFF2-40B4-BE49-F238E27FC236}">
                <a16:creationId xmlns:a16="http://schemas.microsoft.com/office/drawing/2014/main" id="{E6C79D97-C2F7-43A9-8F0C-160C1F613B5C}"/>
              </a:ext>
            </a:extLst>
          </p:cNvPr>
          <p:cNvSpPr/>
          <p:nvPr userDrawn="1"/>
        </p:nvSpPr>
        <p:spPr>
          <a:xfrm>
            <a:off x="141563" y="462342"/>
            <a:ext cx="3222710" cy="157070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CE72B1B5-559A-4C0A-AE4D-8D252C26CCA1}"/>
              </a:ext>
            </a:extLst>
          </p:cNvPr>
          <p:cNvSpPr>
            <a:spLocks noGrp="1"/>
          </p:cNvSpPr>
          <p:nvPr>
            <p:ph type="body" sz="quarter" idx="10" hasCustomPrompt="1"/>
          </p:nvPr>
        </p:nvSpPr>
        <p:spPr>
          <a:xfrm>
            <a:off x="641096" y="925576"/>
            <a:ext cx="2494156" cy="644236"/>
          </a:xfrm>
        </p:spPr>
        <p:txBody>
          <a:bodyPr anchor="ctr">
            <a:noAutofit/>
          </a:bodyPr>
          <a:lstStyle>
            <a:lvl1pPr marL="0" indent="0" algn="r" defTabSz="914400" rtl="0" eaLnBrk="1" latinLnBrk="0" hangingPunct="1">
              <a:spcBef>
                <a:spcPts val="300"/>
              </a:spcBef>
              <a:spcAft>
                <a:spcPts val="0"/>
              </a:spcAft>
              <a:buClr>
                <a:schemeClr val="accent2"/>
              </a:buClr>
              <a:buFont typeface="Symbol" panose="05050102010706020507" pitchFamily="18" charset="2"/>
              <a:buNone/>
              <a:defRPr lang="en-US" sz="2400" b="0" kern="1200" dirty="0" smtClean="0">
                <a:solidFill>
                  <a:schemeClr val="accent1"/>
                </a:solidFill>
                <a:latin typeface="+mn-lt"/>
                <a:ea typeface="+mn-ea"/>
                <a:cs typeface="+mn-cs"/>
              </a:defRPr>
            </a:lvl1pPr>
          </a:lstStyle>
          <a:p>
            <a:pPr lvl="0"/>
            <a:r>
              <a:rPr lang="en-US" dirty="0"/>
              <a:t>Edit text</a:t>
            </a:r>
          </a:p>
        </p:txBody>
      </p:sp>
      <p:sp>
        <p:nvSpPr>
          <p:cNvPr id="11" name="Content Placeholder 2">
            <a:extLst>
              <a:ext uri="{FF2B5EF4-FFF2-40B4-BE49-F238E27FC236}">
                <a16:creationId xmlns:a16="http://schemas.microsoft.com/office/drawing/2014/main" id="{5B50B60B-17DE-4D12-8892-261954B964B6}"/>
              </a:ext>
            </a:extLst>
          </p:cNvPr>
          <p:cNvSpPr txBox="1">
            <a:spLocks/>
          </p:cNvSpPr>
          <p:nvPr userDrawn="1"/>
        </p:nvSpPr>
        <p:spPr>
          <a:xfrm>
            <a:off x="2934031" y="4918312"/>
            <a:ext cx="6209969" cy="20183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Font typeface="Symbol" panose="05050102010706020507" pitchFamily="18" charset="2"/>
              <a:buNone/>
            </a:pPr>
            <a:r>
              <a:rPr lang="uk-UA" sz="600" dirty="0">
                <a:solidFill>
                  <a:schemeClr val="tx1"/>
                </a:solidFill>
              </a:rPr>
              <a:t>Інструкція для медичного застосування </a:t>
            </a:r>
            <a:r>
              <a:rPr lang="ru-RU" sz="600" dirty="0">
                <a:solidFill>
                  <a:schemeClr val="tx1"/>
                </a:solidFill>
              </a:rPr>
              <a:t>САКСЕНДА</a:t>
            </a:r>
            <a:r>
              <a:rPr lang="ru-RU" sz="600" baseline="30000" dirty="0">
                <a:solidFill>
                  <a:schemeClr val="tx1"/>
                </a:solidFill>
              </a:rPr>
              <a:t>®</a:t>
            </a:r>
            <a:r>
              <a:rPr lang="ru-RU" sz="600" dirty="0">
                <a:solidFill>
                  <a:schemeClr val="tx1"/>
                </a:solidFill>
              </a:rPr>
              <a:t>, </a:t>
            </a:r>
            <a:r>
              <a:rPr lang="ru-RU" sz="600" dirty="0" err="1">
                <a:solidFill>
                  <a:schemeClr val="tx1"/>
                </a:solidFill>
              </a:rPr>
              <a:t>розчин</a:t>
            </a:r>
            <a:r>
              <a:rPr lang="ru-RU" sz="600" dirty="0">
                <a:solidFill>
                  <a:schemeClr val="tx1"/>
                </a:solidFill>
              </a:rPr>
              <a:t> для </a:t>
            </a:r>
            <a:r>
              <a:rPr lang="ru-RU" sz="600" dirty="0" err="1">
                <a:solidFill>
                  <a:schemeClr val="tx1"/>
                </a:solidFill>
              </a:rPr>
              <a:t>ін'єкцій</a:t>
            </a:r>
            <a:r>
              <a:rPr lang="ru-RU" sz="600" dirty="0">
                <a:solidFill>
                  <a:schemeClr val="tx1"/>
                </a:solidFill>
              </a:rPr>
              <a:t>, 6 мг/мл, </a:t>
            </a:r>
            <a:r>
              <a:rPr lang="ru-RU" sz="600" kern="1200" dirty="0">
                <a:solidFill>
                  <a:schemeClr val="tx1"/>
                </a:solidFill>
                <a:latin typeface="+mn-lt"/>
                <a:ea typeface="+mn-ea"/>
                <a:cs typeface="+mn-cs"/>
              </a:rPr>
              <a:t>Наказ МОЗ </a:t>
            </a:r>
            <a:r>
              <a:rPr lang="ru-RU" sz="600" kern="1200" dirty="0" err="1">
                <a:solidFill>
                  <a:schemeClr val="tx1"/>
                </a:solidFill>
                <a:latin typeface="+mn-lt"/>
                <a:ea typeface="+mn-ea"/>
                <a:cs typeface="+mn-cs"/>
              </a:rPr>
              <a:t>України</a:t>
            </a:r>
            <a:r>
              <a:rPr lang="ru-RU" sz="600" kern="1200" dirty="0">
                <a:solidFill>
                  <a:schemeClr val="tx1"/>
                </a:solidFill>
                <a:latin typeface="+mn-lt"/>
                <a:ea typeface="+mn-ea"/>
                <a:cs typeface="+mn-cs"/>
              </a:rPr>
              <a:t> №787 </a:t>
            </a:r>
            <a:r>
              <a:rPr lang="ru-RU" sz="600" kern="1200" dirty="0" err="1">
                <a:solidFill>
                  <a:schemeClr val="tx1"/>
                </a:solidFill>
                <a:latin typeface="+mn-lt"/>
                <a:ea typeface="+mn-ea"/>
                <a:cs typeface="+mn-cs"/>
              </a:rPr>
              <a:t>від</a:t>
            </a:r>
            <a:r>
              <a:rPr lang="ru-RU" sz="600" kern="1200" dirty="0">
                <a:solidFill>
                  <a:schemeClr val="tx1"/>
                </a:solidFill>
                <a:latin typeface="+mn-lt"/>
                <a:ea typeface="+mn-ea"/>
                <a:cs typeface="+mn-cs"/>
              </a:rPr>
              <a:t> 08.05.2025. РП </a:t>
            </a:r>
            <a:r>
              <a:rPr lang="en-GB" sz="600" kern="1200" dirty="0">
                <a:solidFill>
                  <a:schemeClr val="tx1"/>
                </a:solidFill>
                <a:latin typeface="+mn-lt"/>
                <a:ea typeface="+mn-ea"/>
                <a:cs typeface="+mn-cs"/>
              </a:rPr>
              <a:t>UA/18651/01/01</a:t>
            </a:r>
            <a:r>
              <a:rPr lang="uk-UA" sz="600" kern="1200" dirty="0">
                <a:solidFill>
                  <a:schemeClr val="tx1"/>
                </a:solidFill>
                <a:latin typeface="+mn-lt"/>
                <a:ea typeface="+mn-ea"/>
                <a:cs typeface="+mn-cs"/>
              </a:rPr>
              <a:t>.</a:t>
            </a:r>
            <a:endParaRPr lang="en-GB" sz="600" kern="1200" dirty="0">
              <a:solidFill>
                <a:schemeClr val="tx1"/>
              </a:solidFill>
              <a:latin typeface="+mn-lt"/>
              <a:ea typeface="+mn-ea"/>
              <a:cs typeface="+mn-cs"/>
            </a:endParaRPr>
          </a:p>
        </p:txBody>
      </p:sp>
      <p:sp>
        <p:nvSpPr>
          <p:cNvPr id="12" name="Freeform: Shape 11">
            <a:extLst>
              <a:ext uri="{FF2B5EF4-FFF2-40B4-BE49-F238E27FC236}">
                <a16:creationId xmlns:a16="http://schemas.microsoft.com/office/drawing/2014/main" id="{9F333408-7325-49B9-B8C8-397B441342FD}"/>
              </a:ext>
            </a:extLst>
          </p:cNvPr>
          <p:cNvSpPr/>
          <p:nvPr userDrawn="1"/>
        </p:nvSpPr>
        <p:spPr>
          <a:xfrm>
            <a:off x="8326258" y="176767"/>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is For Office"/>
            </a:endParaRPr>
          </a:p>
        </p:txBody>
      </p:sp>
      <p:sp>
        <p:nvSpPr>
          <p:cNvPr id="9" name="TextBox 8">
            <a:extLst>
              <a:ext uri="{FF2B5EF4-FFF2-40B4-BE49-F238E27FC236}">
                <a16:creationId xmlns:a16="http://schemas.microsoft.com/office/drawing/2014/main" id="{DD37E075-8F6A-49C6-BB90-6AF78C7AD54D}"/>
              </a:ext>
            </a:extLst>
          </p:cNvPr>
          <p:cNvSpPr txBox="1"/>
          <p:nvPr userDrawn="1"/>
        </p:nvSpPr>
        <p:spPr>
          <a:xfrm>
            <a:off x="77699" y="4814085"/>
            <a:ext cx="2770432" cy="261610"/>
          </a:xfrm>
          <a:prstGeom prst="rect">
            <a:avLst/>
          </a:prstGeom>
          <a:noFill/>
        </p:spPr>
        <p:txBody>
          <a:bodyPr wrap="square">
            <a:spAutoFit/>
          </a:bodyPr>
          <a:lstStyle/>
          <a:p>
            <a:pPr algn="l"/>
            <a:r>
              <a:rPr lang="en-GB" sz="1050" b="1" i="0" u="none" strike="noStrike" baseline="0" dirty="0">
                <a:solidFill>
                  <a:srgbClr val="AC0032"/>
                </a:solidFill>
                <a:latin typeface="CIDFont+F2"/>
              </a:rPr>
              <a:t>For internal use in </a:t>
            </a:r>
            <a:r>
              <a:rPr lang="de-DE" sz="1050" b="1" i="0" u="none" strike="noStrike" baseline="0" dirty="0">
                <a:solidFill>
                  <a:srgbClr val="AC0032"/>
                </a:solidFill>
                <a:latin typeface="CIDFont+F2"/>
              </a:rPr>
              <a:t>UA </a:t>
            </a:r>
            <a:r>
              <a:rPr lang="en-GB" sz="1050" b="1" i="0" u="none" strike="noStrike" baseline="0" dirty="0">
                <a:solidFill>
                  <a:srgbClr val="AC0032"/>
                </a:solidFill>
                <a:latin typeface="CIDFont+F2"/>
              </a:rPr>
              <a:t>Novo Nordisk only</a:t>
            </a:r>
            <a:endParaRPr lang="en-GB" sz="1050" b="1" dirty="0"/>
          </a:p>
        </p:txBody>
      </p:sp>
    </p:spTree>
    <p:extLst>
      <p:ext uri="{BB962C8B-B14F-4D97-AF65-F5344CB8AC3E}">
        <p14:creationId xmlns:p14="http://schemas.microsoft.com/office/powerpoint/2010/main" val="130266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2">
    <p:bg>
      <p:bgPr>
        <a:solidFill>
          <a:schemeClr val="bg1"/>
        </a:solidFill>
        <a:effectLst/>
      </p:bgPr>
    </p:bg>
    <p:spTree>
      <p:nvGrpSpPr>
        <p:cNvPr id="1" name=""/>
        <p:cNvGrpSpPr/>
        <p:nvPr/>
      </p:nvGrpSpPr>
      <p:grpSpPr>
        <a:xfrm>
          <a:off x="0" y="0"/>
          <a:ext cx="0" cy="0"/>
          <a:chOff x="0" y="0"/>
          <a:chExt cx="0" cy="0"/>
        </a:xfrm>
      </p:grpSpPr>
      <p:pic>
        <p:nvPicPr>
          <p:cNvPr id="14" name="Background">
            <a:extLst>
              <a:ext uri="{FF2B5EF4-FFF2-40B4-BE49-F238E27FC236}">
                <a16:creationId xmlns:a16="http://schemas.microsoft.com/office/drawing/2014/main" id="{09C87ED2-776B-4F02-9974-B57F5B7920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CE72B1B5-559A-4C0A-AE4D-8D252C26CCA1}"/>
              </a:ext>
            </a:extLst>
          </p:cNvPr>
          <p:cNvSpPr>
            <a:spLocks noGrp="1"/>
          </p:cNvSpPr>
          <p:nvPr>
            <p:ph type="body" sz="quarter" idx="10" hasCustomPrompt="1"/>
          </p:nvPr>
        </p:nvSpPr>
        <p:spPr>
          <a:xfrm>
            <a:off x="641096" y="925576"/>
            <a:ext cx="2494156" cy="644236"/>
          </a:xfrm>
        </p:spPr>
        <p:txBody>
          <a:bodyPr anchor="ctr">
            <a:noAutofit/>
          </a:bodyPr>
          <a:lstStyle>
            <a:lvl1pPr marL="0" indent="0" algn="r" defTabSz="914400" rtl="0" eaLnBrk="1" latinLnBrk="0" hangingPunct="1">
              <a:spcBef>
                <a:spcPts val="300"/>
              </a:spcBef>
              <a:spcAft>
                <a:spcPts val="0"/>
              </a:spcAft>
              <a:buClr>
                <a:schemeClr val="accent2"/>
              </a:buClr>
              <a:buFont typeface="Symbol" panose="05050102010706020507" pitchFamily="18" charset="2"/>
              <a:buNone/>
              <a:defRPr lang="en-US" sz="2400" b="0" kern="1200" dirty="0" smtClean="0">
                <a:solidFill>
                  <a:schemeClr val="bg1"/>
                </a:solidFill>
                <a:latin typeface="+mn-lt"/>
                <a:ea typeface="+mn-ea"/>
                <a:cs typeface="+mn-cs"/>
              </a:defRPr>
            </a:lvl1pPr>
          </a:lstStyle>
          <a:p>
            <a:pPr lvl="0"/>
            <a:r>
              <a:rPr lang="en-US" dirty="0"/>
              <a:t>Edit text</a:t>
            </a:r>
          </a:p>
        </p:txBody>
      </p:sp>
      <p:sp>
        <p:nvSpPr>
          <p:cNvPr id="19" name="Text Placeholder 18">
            <a:extLst>
              <a:ext uri="{FF2B5EF4-FFF2-40B4-BE49-F238E27FC236}">
                <a16:creationId xmlns:a16="http://schemas.microsoft.com/office/drawing/2014/main" id="{AB2828A0-F40E-46A4-8913-0A6CDD16F8C7}"/>
              </a:ext>
            </a:extLst>
          </p:cNvPr>
          <p:cNvSpPr>
            <a:spLocks noGrp="1"/>
          </p:cNvSpPr>
          <p:nvPr>
            <p:ph type="body" sz="quarter" idx="13"/>
          </p:nvPr>
        </p:nvSpPr>
        <p:spPr>
          <a:xfrm>
            <a:off x="3636903" y="1183347"/>
            <a:ext cx="4117439" cy="3356724"/>
          </a:xfrm>
        </p:spPr>
        <p:txBody>
          <a:bodyPr/>
          <a:lstStyle>
            <a:lvl1pPr marL="142875" indent="-142875">
              <a:spcAft>
                <a:spcPts val="600"/>
              </a:spcAft>
              <a:buClr>
                <a:schemeClr val="accent2"/>
              </a:buClr>
              <a:defRPr sz="1200">
                <a:solidFill>
                  <a:schemeClr val="accent5"/>
                </a:solidFill>
              </a:defRPr>
            </a:lvl1pPr>
            <a:lvl2pPr marL="325438" indent="-182563">
              <a:spcAft>
                <a:spcPts val="600"/>
              </a:spcAft>
              <a:buClr>
                <a:schemeClr val="accent2"/>
              </a:buClr>
              <a:defRPr sz="900">
                <a:solidFill>
                  <a:schemeClr val="accent5"/>
                </a:solidFill>
              </a:defRPr>
            </a:lvl2pPr>
            <a:lvl3pPr marL="508000" indent="-152400">
              <a:spcAft>
                <a:spcPts val="600"/>
              </a:spcAft>
              <a:buClr>
                <a:schemeClr val="accent2"/>
              </a:buClr>
              <a:defRPr sz="900">
                <a:solidFill>
                  <a:schemeClr val="accent5"/>
                </a:solidFill>
              </a:defRPr>
            </a:lvl3pPr>
            <a:lvl4pPr>
              <a:spcAft>
                <a:spcPts val="600"/>
              </a:spcAft>
              <a:buClr>
                <a:schemeClr val="accent2"/>
              </a:buClr>
              <a:defRPr sz="900">
                <a:solidFill>
                  <a:schemeClr val="accent5"/>
                </a:solidFill>
              </a:defRPr>
            </a:lvl4pPr>
            <a:lvl5pPr>
              <a:spcAft>
                <a:spcPts val="600"/>
              </a:spcAft>
              <a:buClr>
                <a:schemeClr val="accent2"/>
              </a:buClr>
              <a:defRPr sz="900">
                <a:solidFill>
                  <a:schemeClr val="accent5"/>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7C7DA0C2-85AE-43AD-90D0-4F339400DB93}"/>
              </a:ext>
            </a:extLst>
          </p:cNvPr>
          <p:cNvSpPr txBox="1">
            <a:spLocks/>
          </p:cNvSpPr>
          <p:nvPr userDrawn="1"/>
        </p:nvSpPr>
        <p:spPr>
          <a:xfrm>
            <a:off x="2743201" y="4858542"/>
            <a:ext cx="6400800" cy="26160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Font typeface="Symbol" panose="05050102010706020507" pitchFamily="18" charset="2"/>
              <a:buNone/>
            </a:pPr>
            <a:r>
              <a:rPr lang="uk-UA" sz="500" dirty="0">
                <a:solidFill>
                  <a:schemeClr val="tx1"/>
                </a:solidFill>
              </a:rPr>
              <a:t>Інструкція для медичного застосування </a:t>
            </a:r>
            <a:r>
              <a:rPr lang="ru-RU" sz="500" dirty="0">
                <a:solidFill>
                  <a:schemeClr val="tx1"/>
                </a:solidFill>
              </a:rPr>
              <a:t>САКСЕНДА</a:t>
            </a:r>
            <a:r>
              <a:rPr lang="ru-RU" sz="500" baseline="30000" dirty="0">
                <a:solidFill>
                  <a:schemeClr val="tx1"/>
                </a:solidFill>
              </a:rPr>
              <a:t>®</a:t>
            </a:r>
            <a:r>
              <a:rPr lang="ru-RU" sz="500" dirty="0">
                <a:solidFill>
                  <a:schemeClr val="tx1"/>
                </a:solidFill>
              </a:rPr>
              <a:t>, </a:t>
            </a:r>
            <a:r>
              <a:rPr lang="ru-RU" sz="500" dirty="0" err="1">
                <a:solidFill>
                  <a:schemeClr val="tx1"/>
                </a:solidFill>
              </a:rPr>
              <a:t>розчин</a:t>
            </a:r>
            <a:r>
              <a:rPr lang="ru-RU" sz="500" dirty="0">
                <a:solidFill>
                  <a:schemeClr val="tx1"/>
                </a:solidFill>
              </a:rPr>
              <a:t> для </a:t>
            </a:r>
            <a:r>
              <a:rPr lang="ru-RU" sz="500" dirty="0" err="1">
                <a:solidFill>
                  <a:schemeClr val="tx1"/>
                </a:solidFill>
              </a:rPr>
              <a:t>ін'єкцій</a:t>
            </a:r>
            <a:r>
              <a:rPr lang="ru-RU" sz="500" dirty="0">
                <a:solidFill>
                  <a:schemeClr val="tx1"/>
                </a:solidFill>
              </a:rPr>
              <a:t>, 6 мг/мл, </a:t>
            </a:r>
            <a:r>
              <a:rPr lang="ru-RU" sz="500" kern="1200" dirty="0">
                <a:solidFill>
                  <a:schemeClr val="tx1"/>
                </a:solidFill>
                <a:latin typeface="+mn-lt"/>
                <a:ea typeface="+mn-ea"/>
                <a:cs typeface="+mn-cs"/>
              </a:rPr>
              <a:t>Наказ МОЗ </a:t>
            </a:r>
            <a:r>
              <a:rPr lang="ru-RU" sz="500" kern="1200" dirty="0" err="1">
                <a:solidFill>
                  <a:schemeClr val="tx1"/>
                </a:solidFill>
                <a:latin typeface="+mn-lt"/>
                <a:ea typeface="+mn-ea"/>
                <a:cs typeface="+mn-cs"/>
              </a:rPr>
              <a:t>України</a:t>
            </a:r>
            <a:r>
              <a:rPr lang="ru-RU" sz="500" kern="1200" dirty="0">
                <a:solidFill>
                  <a:schemeClr val="tx1"/>
                </a:solidFill>
                <a:latin typeface="+mn-lt"/>
                <a:ea typeface="+mn-ea"/>
                <a:cs typeface="+mn-cs"/>
              </a:rPr>
              <a:t> №787 </a:t>
            </a:r>
            <a:r>
              <a:rPr lang="ru-RU" sz="500" kern="1200" dirty="0" err="1">
                <a:solidFill>
                  <a:schemeClr val="tx1"/>
                </a:solidFill>
                <a:latin typeface="+mn-lt"/>
                <a:ea typeface="+mn-ea"/>
                <a:cs typeface="+mn-cs"/>
              </a:rPr>
              <a:t>від</a:t>
            </a:r>
            <a:r>
              <a:rPr lang="ru-RU" sz="500" kern="1200" dirty="0">
                <a:solidFill>
                  <a:schemeClr val="tx1"/>
                </a:solidFill>
                <a:latin typeface="+mn-lt"/>
                <a:ea typeface="+mn-ea"/>
                <a:cs typeface="+mn-cs"/>
              </a:rPr>
              <a:t> 08.05.2025. РП </a:t>
            </a:r>
            <a:r>
              <a:rPr lang="en-GB" sz="500" kern="1200" dirty="0">
                <a:solidFill>
                  <a:schemeClr val="tx1"/>
                </a:solidFill>
                <a:latin typeface="+mn-lt"/>
                <a:ea typeface="+mn-ea"/>
                <a:cs typeface="+mn-cs"/>
              </a:rPr>
              <a:t>UA/18651/01/01</a:t>
            </a:r>
            <a:r>
              <a:rPr lang="uk-UA" sz="500" kern="1200" dirty="0">
                <a:solidFill>
                  <a:schemeClr val="tx1"/>
                </a:solidFill>
                <a:latin typeface="+mn-lt"/>
                <a:ea typeface="+mn-ea"/>
                <a:cs typeface="+mn-cs"/>
              </a:rPr>
              <a:t>.</a:t>
            </a:r>
            <a:endParaRPr lang="en-GB" sz="500" kern="1200" dirty="0">
              <a:solidFill>
                <a:schemeClr val="tx1"/>
              </a:solidFill>
              <a:latin typeface="+mn-lt"/>
              <a:ea typeface="+mn-ea"/>
              <a:cs typeface="+mn-cs"/>
            </a:endParaRPr>
          </a:p>
        </p:txBody>
      </p:sp>
      <p:sp>
        <p:nvSpPr>
          <p:cNvPr id="15" name="Freeform: Shape 14">
            <a:extLst>
              <a:ext uri="{FF2B5EF4-FFF2-40B4-BE49-F238E27FC236}">
                <a16:creationId xmlns:a16="http://schemas.microsoft.com/office/drawing/2014/main" id="{E2011BE8-61C2-4D57-BBE6-5255E421AFC7}"/>
              </a:ext>
            </a:extLst>
          </p:cNvPr>
          <p:cNvSpPr/>
          <p:nvPr userDrawn="1"/>
        </p:nvSpPr>
        <p:spPr>
          <a:xfrm>
            <a:off x="8326258" y="176767"/>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is For Office"/>
            </a:endParaRPr>
          </a:p>
        </p:txBody>
      </p:sp>
      <p:sp>
        <p:nvSpPr>
          <p:cNvPr id="8" name="TextBox 7">
            <a:extLst>
              <a:ext uri="{FF2B5EF4-FFF2-40B4-BE49-F238E27FC236}">
                <a16:creationId xmlns:a16="http://schemas.microsoft.com/office/drawing/2014/main" id="{5389E5D5-E444-455D-8CCE-1F697CD460E5}"/>
              </a:ext>
            </a:extLst>
          </p:cNvPr>
          <p:cNvSpPr txBox="1"/>
          <p:nvPr userDrawn="1"/>
        </p:nvSpPr>
        <p:spPr>
          <a:xfrm>
            <a:off x="77699" y="4814085"/>
            <a:ext cx="2770432" cy="261610"/>
          </a:xfrm>
          <a:prstGeom prst="rect">
            <a:avLst/>
          </a:prstGeom>
          <a:noFill/>
        </p:spPr>
        <p:txBody>
          <a:bodyPr wrap="square">
            <a:spAutoFit/>
          </a:bodyPr>
          <a:lstStyle/>
          <a:p>
            <a:pPr algn="l"/>
            <a:r>
              <a:rPr lang="en-GB" sz="1050" b="1" i="0" u="none" strike="noStrike" baseline="0" dirty="0">
                <a:solidFill>
                  <a:srgbClr val="AC0032"/>
                </a:solidFill>
                <a:latin typeface="CIDFont+F2"/>
              </a:rPr>
              <a:t>For internal use in </a:t>
            </a:r>
            <a:r>
              <a:rPr lang="de-DE" sz="1050" b="1" i="0" u="none" strike="noStrike" baseline="0" dirty="0">
                <a:solidFill>
                  <a:srgbClr val="AC0032"/>
                </a:solidFill>
                <a:latin typeface="CIDFont+F2"/>
              </a:rPr>
              <a:t>UA </a:t>
            </a:r>
            <a:r>
              <a:rPr lang="en-GB" sz="1050" b="1" i="0" u="none" strike="noStrike" baseline="0" dirty="0">
                <a:solidFill>
                  <a:srgbClr val="AC0032"/>
                </a:solidFill>
                <a:latin typeface="CIDFont+F2"/>
              </a:rPr>
              <a:t>Novo Nordisk only</a:t>
            </a:r>
            <a:endParaRPr lang="en-GB" sz="1050" b="1" dirty="0"/>
          </a:p>
        </p:txBody>
      </p:sp>
    </p:spTree>
    <p:extLst>
      <p:ext uri="{BB962C8B-B14F-4D97-AF65-F5344CB8AC3E}">
        <p14:creationId xmlns:p14="http://schemas.microsoft.com/office/powerpoint/2010/main" val="5843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0282" y="351753"/>
            <a:ext cx="8383588" cy="541725"/>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81727" y="1131888"/>
            <a:ext cx="8383588" cy="3270250"/>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84CD46-C66E-4EF4-9EC7-6FF9D0C015EE}"/>
              </a:ext>
            </a:extLst>
          </p:cNvPr>
          <p:cNvSpPr>
            <a:spLocks noGrp="1"/>
          </p:cNvSpPr>
          <p:nvPr>
            <p:ph type="body" sz="quarter" idx="14"/>
          </p:nvPr>
        </p:nvSpPr>
        <p:spPr>
          <a:xfrm>
            <a:off x="280988" y="893763"/>
            <a:ext cx="8383587" cy="238125"/>
          </a:xfrm>
        </p:spPr>
        <p:txBody>
          <a:bodyPr/>
          <a:lstStyle>
            <a:lvl1pPr marL="0" indent="0">
              <a:buNone/>
              <a:defRPr>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49294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x">
    <p:spTree>
      <p:nvGrpSpPr>
        <p:cNvPr id="1" name=""/>
        <p:cNvGrpSpPr/>
        <p:nvPr/>
      </p:nvGrpSpPr>
      <p:grpSpPr>
        <a:xfrm>
          <a:off x="0" y="0"/>
          <a:ext cx="0" cy="0"/>
          <a:chOff x="0" y="0"/>
          <a:chExt cx="0" cy="0"/>
        </a:xfrm>
      </p:grpSpPr>
      <p:sp>
        <p:nvSpPr>
          <p:cNvPr id="2" name="Title 1"/>
          <p:cNvSpPr>
            <a:spLocks noGrp="1"/>
          </p:cNvSpPr>
          <p:nvPr>
            <p:ph type="title"/>
          </p:nvPr>
        </p:nvSpPr>
        <p:spPr>
          <a:xfrm>
            <a:off x="280282" y="351753"/>
            <a:ext cx="8383588" cy="753214"/>
          </a:xfrm>
        </p:spPr>
        <p:txBody>
          <a:bodyPr/>
          <a:lstStyle>
            <a:lvl1pPr>
              <a:defRPr>
                <a:solidFill>
                  <a:schemeClr val="accent1"/>
                </a:solidFill>
              </a:defRPr>
            </a:lvl1pPr>
          </a:lstStyle>
          <a:p>
            <a:r>
              <a:rPr lang="en-US" dirty="0"/>
              <a:t>Click to edit Master title style</a:t>
            </a:r>
          </a:p>
        </p:txBody>
      </p:sp>
      <p:sp>
        <p:nvSpPr>
          <p:cNvPr id="7" name="Text Placeholder 6"/>
          <p:cNvSpPr>
            <a:spLocks noGrp="1"/>
          </p:cNvSpPr>
          <p:nvPr>
            <p:ph type="body" sz="quarter" idx="13"/>
          </p:nvPr>
        </p:nvSpPr>
        <p:spPr>
          <a:xfrm>
            <a:off x="281727" y="1131888"/>
            <a:ext cx="8383588" cy="3270250"/>
          </a:xfrm>
        </p:spPr>
        <p:txBody>
          <a:bodyPr vert="horz" lIns="0" tIns="0" rIns="216000" bIns="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183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557366-1462-4649-B856-8BD5D831C076}"/>
              </a:ext>
            </a:extLst>
          </p:cNvPr>
          <p:cNvSpPr/>
          <p:nvPr userDrawn="1"/>
        </p:nvSpPr>
        <p:spPr>
          <a:xfrm>
            <a:off x="0" y="4412413"/>
            <a:ext cx="9144000" cy="697463"/>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282036" y="1131888"/>
            <a:ext cx="8223672" cy="3270250"/>
          </a:xfrm>
          <a:prstGeom prst="rect">
            <a:avLst/>
          </a:prstGeom>
        </p:spPr>
        <p:txBody>
          <a:bodyPr vert="horz" lIns="0" tIns="0" rIns="21600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 name="Title Placeholder 1"/>
          <p:cNvSpPr>
            <a:spLocks noGrp="1"/>
          </p:cNvSpPr>
          <p:nvPr>
            <p:ph type="title"/>
          </p:nvPr>
        </p:nvSpPr>
        <p:spPr>
          <a:xfrm>
            <a:off x="282036" y="351753"/>
            <a:ext cx="8241961" cy="753214"/>
          </a:xfrm>
          <a:prstGeom prst="rect">
            <a:avLst/>
          </a:prstGeom>
        </p:spPr>
        <p:txBody>
          <a:bodyPr vert="horz" lIns="0" tIns="0" rIns="0" bIns="0" rtlCol="0" anchor="t" anchorCtr="0">
            <a:noAutofit/>
          </a:bodyPr>
          <a:lstStyle/>
          <a:p>
            <a:pPr lvl="0"/>
            <a:r>
              <a:rPr lang="en-US" noProof="0" dirty="0"/>
              <a:t>Click to edit Master title style</a:t>
            </a:r>
            <a:endParaRPr lang="en-GB" noProof="0" dirty="0"/>
          </a:p>
        </p:txBody>
      </p:sp>
      <p:sp>
        <p:nvSpPr>
          <p:cNvPr id="10" name="TextBox 9">
            <a:extLst>
              <a:ext uri="{FF2B5EF4-FFF2-40B4-BE49-F238E27FC236}">
                <a16:creationId xmlns:a16="http://schemas.microsoft.com/office/drawing/2014/main" id="{CD03B1A2-F273-49AC-ABBF-FB91C6ABA895}"/>
              </a:ext>
            </a:extLst>
          </p:cNvPr>
          <p:cNvSpPr txBox="1"/>
          <p:nvPr userDrawn="1"/>
        </p:nvSpPr>
        <p:spPr>
          <a:xfrm>
            <a:off x="77699" y="4814085"/>
            <a:ext cx="2770432" cy="261610"/>
          </a:xfrm>
          <a:prstGeom prst="rect">
            <a:avLst/>
          </a:prstGeom>
          <a:noFill/>
        </p:spPr>
        <p:txBody>
          <a:bodyPr wrap="square">
            <a:spAutoFit/>
          </a:bodyPr>
          <a:lstStyle/>
          <a:p>
            <a:pPr algn="l"/>
            <a:r>
              <a:rPr lang="en-GB" sz="1050" b="1" i="0" u="none" strike="noStrike" baseline="0" dirty="0">
                <a:solidFill>
                  <a:srgbClr val="AC0032"/>
                </a:solidFill>
                <a:latin typeface="CIDFont+F2"/>
              </a:rPr>
              <a:t>For internal use in </a:t>
            </a:r>
            <a:r>
              <a:rPr lang="de-DE" sz="1050" b="1" i="0" u="none" strike="noStrike" baseline="0" dirty="0">
                <a:solidFill>
                  <a:srgbClr val="AC0032"/>
                </a:solidFill>
                <a:latin typeface="CIDFont+F2"/>
              </a:rPr>
              <a:t>UA </a:t>
            </a:r>
            <a:r>
              <a:rPr lang="en-GB" sz="1050" b="1" i="0" u="none" strike="noStrike" baseline="0" dirty="0">
                <a:solidFill>
                  <a:srgbClr val="AC0032"/>
                </a:solidFill>
                <a:latin typeface="CIDFont+F2"/>
              </a:rPr>
              <a:t>Novo Nordisk only</a:t>
            </a:r>
            <a:endParaRPr lang="en-GB" sz="1050" b="1" dirty="0"/>
          </a:p>
        </p:txBody>
      </p:sp>
      <p:sp>
        <p:nvSpPr>
          <p:cNvPr id="11" name="Content Placeholder 2">
            <a:extLst>
              <a:ext uri="{FF2B5EF4-FFF2-40B4-BE49-F238E27FC236}">
                <a16:creationId xmlns:a16="http://schemas.microsoft.com/office/drawing/2014/main" id="{5303AF58-6BB0-47BF-8F20-A5B5C6844C67}"/>
              </a:ext>
            </a:extLst>
          </p:cNvPr>
          <p:cNvSpPr txBox="1">
            <a:spLocks/>
          </p:cNvSpPr>
          <p:nvPr userDrawn="1"/>
        </p:nvSpPr>
        <p:spPr>
          <a:xfrm>
            <a:off x="2725483" y="4900297"/>
            <a:ext cx="6278172" cy="175398"/>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Font typeface="Symbol" panose="05050102010706020507" pitchFamily="18" charset="2"/>
              <a:buNone/>
            </a:pPr>
            <a:r>
              <a:rPr lang="uk-UA" sz="600" dirty="0">
                <a:solidFill>
                  <a:schemeClr val="tx1"/>
                </a:solidFill>
              </a:rPr>
              <a:t>Інструкція для медичного застосування </a:t>
            </a:r>
            <a:r>
              <a:rPr lang="ru-RU" sz="600" dirty="0">
                <a:solidFill>
                  <a:schemeClr val="tx1"/>
                </a:solidFill>
              </a:rPr>
              <a:t>САКСЕНДА</a:t>
            </a:r>
            <a:r>
              <a:rPr lang="ru-RU" sz="600" baseline="30000" dirty="0">
                <a:solidFill>
                  <a:schemeClr val="tx1"/>
                </a:solidFill>
              </a:rPr>
              <a:t>®</a:t>
            </a:r>
            <a:r>
              <a:rPr lang="ru-RU" sz="600" dirty="0">
                <a:solidFill>
                  <a:schemeClr val="tx1"/>
                </a:solidFill>
              </a:rPr>
              <a:t>, </a:t>
            </a:r>
            <a:r>
              <a:rPr lang="ru-RU" sz="600" dirty="0" err="1">
                <a:solidFill>
                  <a:schemeClr val="tx1"/>
                </a:solidFill>
              </a:rPr>
              <a:t>розчин</a:t>
            </a:r>
            <a:r>
              <a:rPr lang="ru-RU" sz="600" dirty="0">
                <a:solidFill>
                  <a:schemeClr val="tx1"/>
                </a:solidFill>
              </a:rPr>
              <a:t> для </a:t>
            </a:r>
            <a:r>
              <a:rPr lang="ru-RU" sz="600" dirty="0" err="1">
                <a:solidFill>
                  <a:schemeClr val="tx1"/>
                </a:solidFill>
              </a:rPr>
              <a:t>ін'єкцій</a:t>
            </a:r>
            <a:r>
              <a:rPr lang="ru-RU" sz="600" dirty="0">
                <a:solidFill>
                  <a:schemeClr val="tx1"/>
                </a:solidFill>
              </a:rPr>
              <a:t>, 6 мг/мл, </a:t>
            </a:r>
            <a:r>
              <a:rPr lang="ru-RU" sz="600" kern="1200" dirty="0">
                <a:solidFill>
                  <a:schemeClr val="tx1"/>
                </a:solidFill>
                <a:latin typeface="+mn-lt"/>
                <a:ea typeface="+mn-ea"/>
                <a:cs typeface="+mn-cs"/>
              </a:rPr>
              <a:t>Наказ МОЗ </a:t>
            </a:r>
            <a:r>
              <a:rPr lang="ru-RU" sz="600" kern="1200" dirty="0" err="1">
                <a:solidFill>
                  <a:schemeClr val="tx1"/>
                </a:solidFill>
                <a:latin typeface="+mn-lt"/>
                <a:ea typeface="+mn-ea"/>
                <a:cs typeface="+mn-cs"/>
              </a:rPr>
              <a:t>України</a:t>
            </a:r>
            <a:r>
              <a:rPr lang="ru-RU" sz="600" kern="1200" dirty="0">
                <a:solidFill>
                  <a:schemeClr val="tx1"/>
                </a:solidFill>
                <a:latin typeface="+mn-lt"/>
                <a:ea typeface="+mn-ea"/>
                <a:cs typeface="+mn-cs"/>
              </a:rPr>
              <a:t> №787 </a:t>
            </a:r>
            <a:r>
              <a:rPr lang="ru-RU" sz="600" kern="1200" dirty="0" err="1">
                <a:solidFill>
                  <a:schemeClr val="tx1"/>
                </a:solidFill>
                <a:latin typeface="+mn-lt"/>
                <a:ea typeface="+mn-ea"/>
                <a:cs typeface="+mn-cs"/>
              </a:rPr>
              <a:t>від</a:t>
            </a:r>
            <a:r>
              <a:rPr lang="ru-RU" sz="600" kern="1200" dirty="0">
                <a:solidFill>
                  <a:schemeClr val="tx1"/>
                </a:solidFill>
                <a:latin typeface="+mn-lt"/>
                <a:ea typeface="+mn-ea"/>
                <a:cs typeface="+mn-cs"/>
              </a:rPr>
              <a:t> 08.05.2025. РП </a:t>
            </a:r>
            <a:r>
              <a:rPr lang="en-GB" sz="600" kern="1200" dirty="0">
                <a:solidFill>
                  <a:schemeClr val="tx1"/>
                </a:solidFill>
                <a:latin typeface="+mn-lt"/>
                <a:ea typeface="+mn-ea"/>
                <a:cs typeface="+mn-cs"/>
              </a:rPr>
              <a:t>UA/18651/01/01</a:t>
            </a:r>
            <a:r>
              <a:rPr lang="uk-UA" sz="600" kern="1200" dirty="0">
                <a:solidFill>
                  <a:schemeClr val="tx1"/>
                </a:solidFill>
                <a:latin typeface="+mn-lt"/>
                <a:ea typeface="+mn-ea"/>
                <a:cs typeface="+mn-cs"/>
              </a:rPr>
              <a:t>.</a:t>
            </a:r>
            <a:endParaRPr lang="en-GB" sz="600" kern="1200" dirty="0">
              <a:solidFill>
                <a:schemeClr val="tx1"/>
              </a:solidFill>
              <a:latin typeface="+mn-lt"/>
              <a:ea typeface="+mn-ea"/>
              <a:cs typeface="+mn-cs"/>
            </a:endParaRPr>
          </a:p>
        </p:txBody>
      </p:sp>
      <p:sp>
        <p:nvSpPr>
          <p:cNvPr id="16" name="Freeform: Shape 15">
            <a:extLst>
              <a:ext uri="{FF2B5EF4-FFF2-40B4-BE49-F238E27FC236}">
                <a16:creationId xmlns:a16="http://schemas.microsoft.com/office/drawing/2014/main" id="{316115F1-26DB-4516-9946-4689CF0EC602}"/>
              </a:ext>
            </a:extLst>
          </p:cNvPr>
          <p:cNvSpPr/>
          <p:nvPr userDrawn="1"/>
        </p:nvSpPr>
        <p:spPr>
          <a:xfrm>
            <a:off x="8302404" y="228447"/>
            <a:ext cx="701251" cy="499913"/>
          </a:xfrm>
          <a:custGeom>
            <a:avLst/>
            <a:gdLst>
              <a:gd name="connsiteX0" fmla="*/ 3724334 w 5293529"/>
              <a:gd name="connsiteY0" fmla="*/ 3284754 h 3773692"/>
              <a:gd name="connsiteX1" fmla="*/ 3564286 w 5293529"/>
              <a:gd name="connsiteY1" fmla="*/ 3490983 h 3773692"/>
              <a:gd name="connsiteX2" fmla="*/ 3731094 w 5293529"/>
              <a:gd name="connsiteY2" fmla="*/ 3713664 h 3773692"/>
              <a:gd name="connsiteX3" fmla="*/ 3819792 w 5293529"/>
              <a:gd name="connsiteY3" fmla="*/ 3673021 h 3773692"/>
              <a:gd name="connsiteX4" fmla="*/ 3820769 w 5293529"/>
              <a:gd name="connsiteY4" fmla="*/ 3673021 h 3773692"/>
              <a:gd name="connsiteX5" fmla="*/ 3820769 w 5293529"/>
              <a:gd name="connsiteY5" fmla="*/ 3317659 h 3773692"/>
              <a:gd name="connsiteX6" fmla="*/ 3724334 w 5293529"/>
              <a:gd name="connsiteY6" fmla="*/ 3284754 h 3773692"/>
              <a:gd name="connsiteX7" fmla="*/ 2874414 w 5293529"/>
              <a:gd name="connsiteY7" fmla="*/ 3278646 h 3773692"/>
              <a:gd name="connsiteX8" fmla="*/ 2787589 w 5293529"/>
              <a:gd name="connsiteY8" fmla="*/ 3312529 h 3773692"/>
              <a:gd name="connsiteX9" fmla="*/ 2740267 w 5293529"/>
              <a:gd name="connsiteY9" fmla="*/ 3497581 h 3773692"/>
              <a:gd name="connsiteX10" fmla="*/ 2787589 w 5293529"/>
              <a:gd name="connsiteY10" fmla="*/ 3681655 h 3773692"/>
              <a:gd name="connsiteX11" fmla="*/ 2874414 w 5293529"/>
              <a:gd name="connsiteY11" fmla="*/ 3714560 h 3773692"/>
              <a:gd name="connsiteX12" fmla="*/ 2963193 w 5293529"/>
              <a:gd name="connsiteY12" fmla="*/ 3681655 h 3773692"/>
              <a:gd name="connsiteX13" fmla="*/ 3010515 w 5293529"/>
              <a:gd name="connsiteY13" fmla="*/ 3497581 h 3773692"/>
              <a:gd name="connsiteX14" fmla="*/ 2963193 w 5293529"/>
              <a:gd name="connsiteY14" fmla="*/ 3312529 h 3773692"/>
              <a:gd name="connsiteX15" fmla="*/ 2874414 w 5293529"/>
              <a:gd name="connsiteY15" fmla="*/ 3278646 h 3773692"/>
              <a:gd name="connsiteX16" fmla="*/ 1638997 w 5293529"/>
              <a:gd name="connsiteY16" fmla="*/ 3278646 h 3773692"/>
              <a:gd name="connsiteX17" fmla="*/ 1549810 w 5293529"/>
              <a:gd name="connsiteY17" fmla="*/ 3312529 h 3773692"/>
              <a:gd name="connsiteX18" fmla="*/ 1502326 w 5293529"/>
              <a:gd name="connsiteY18" fmla="*/ 3497581 h 3773692"/>
              <a:gd name="connsiteX19" fmla="*/ 1549810 w 5293529"/>
              <a:gd name="connsiteY19" fmla="*/ 3681655 h 3773692"/>
              <a:gd name="connsiteX20" fmla="*/ 1638997 w 5293529"/>
              <a:gd name="connsiteY20" fmla="*/ 3714560 h 3773692"/>
              <a:gd name="connsiteX21" fmla="*/ 1726229 w 5293529"/>
              <a:gd name="connsiteY21" fmla="*/ 3681655 h 3773692"/>
              <a:gd name="connsiteX22" fmla="*/ 1773713 w 5293529"/>
              <a:gd name="connsiteY22" fmla="*/ 3497581 h 3773692"/>
              <a:gd name="connsiteX23" fmla="*/ 1726229 w 5293529"/>
              <a:gd name="connsiteY23" fmla="*/ 3312529 h 3773692"/>
              <a:gd name="connsiteX24" fmla="*/ 1638997 w 5293529"/>
              <a:gd name="connsiteY24" fmla="*/ 3278646 h 3773692"/>
              <a:gd name="connsiteX25" fmla="*/ 714389 w 5293529"/>
              <a:gd name="connsiteY25" fmla="*/ 3278646 h 3773692"/>
              <a:gd name="connsiteX26" fmla="*/ 627157 w 5293529"/>
              <a:gd name="connsiteY26" fmla="*/ 3312529 h 3773692"/>
              <a:gd name="connsiteX27" fmla="*/ 579672 w 5293529"/>
              <a:gd name="connsiteY27" fmla="*/ 3497581 h 3773692"/>
              <a:gd name="connsiteX28" fmla="*/ 627157 w 5293529"/>
              <a:gd name="connsiteY28" fmla="*/ 3681655 h 3773692"/>
              <a:gd name="connsiteX29" fmla="*/ 714389 w 5293529"/>
              <a:gd name="connsiteY29" fmla="*/ 3714560 h 3773692"/>
              <a:gd name="connsiteX30" fmla="*/ 802598 w 5293529"/>
              <a:gd name="connsiteY30" fmla="*/ 3681655 h 3773692"/>
              <a:gd name="connsiteX31" fmla="*/ 850082 w 5293529"/>
              <a:gd name="connsiteY31" fmla="*/ 3497581 h 3773692"/>
              <a:gd name="connsiteX32" fmla="*/ 802598 w 5293529"/>
              <a:gd name="connsiteY32" fmla="*/ 3312529 h 3773692"/>
              <a:gd name="connsiteX33" fmla="*/ 714389 w 5293529"/>
              <a:gd name="connsiteY33" fmla="*/ 3278646 h 3773692"/>
              <a:gd name="connsiteX34" fmla="*/ 4044917 w 5293529"/>
              <a:gd name="connsiteY34" fmla="*/ 3233767 h 3773692"/>
              <a:gd name="connsiteX35" fmla="*/ 4097696 w 5293529"/>
              <a:gd name="connsiteY35" fmla="*/ 3233767 h 3773692"/>
              <a:gd name="connsiteX36" fmla="*/ 4116918 w 5293529"/>
              <a:gd name="connsiteY36" fmla="*/ 3252093 h 3773692"/>
              <a:gd name="connsiteX37" fmla="*/ 4116918 w 5293529"/>
              <a:gd name="connsiteY37" fmla="*/ 3739728 h 3773692"/>
              <a:gd name="connsiteX38" fmla="*/ 4097777 w 5293529"/>
              <a:gd name="connsiteY38" fmla="*/ 3758054 h 3773692"/>
              <a:gd name="connsiteX39" fmla="*/ 4043043 w 5293529"/>
              <a:gd name="connsiteY39" fmla="*/ 3758054 h 3773692"/>
              <a:gd name="connsiteX40" fmla="*/ 4027650 w 5293529"/>
              <a:gd name="connsiteY40" fmla="*/ 3739728 h 3773692"/>
              <a:gd name="connsiteX41" fmla="*/ 4027650 w 5293529"/>
              <a:gd name="connsiteY41" fmla="*/ 3252093 h 3773692"/>
              <a:gd name="connsiteX42" fmla="*/ 4044917 w 5293529"/>
              <a:gd name="connsiteY42" fmla="*/ 3233767 h 3773692"/>
              <a:gd name="connsiteX43" fmla="*/ 4934502 w 5293529"/>
              <a:gd name="connsiteY43" fmla="*/ 3231242 h 3773692"/>
              <a:gd name="connsiteX44" fmla="*/ 4982068 w 5293529"/>
              <a:gd name="connsiteY44" fmla="*/ 3231242 h 3773692"/>
              <a:gd name="connsiteX45" fmla="*/ 5000475 w 5293529"/>
              <a:gd name="connsiteY45" fmla="*/ 3242808 h 3773692"/>
              <a:gd name="connsiteX46" fmla="*/ 4995588 w 5293529"/>
              <a:gd name="connsiteY46" fmla="*/ 3263088 h 3773692"/>
              <a:gd name="connsiteX47" fmla="*/ 4814120 w 5293529"/>
              <a:gd name="connsiteY47" fmla="*/ 3476729 h 3773692"/>
              <a:gd name="connsiteX48" fmla="*/ 4816075 w 5293529"/>
              <a:gd name="connsiteY48" fmla="*/ 3478684 h 3773692"/>
              <a:gd name="connsiteX49" fmla="*/ 5008213 w 5293529"/>
              <a:gd name="connsiteY49" fmla="*/ 3732967 h 3773692"/>
              <a:gd name="connsiteX50" fmla="*/ 5014973 w 5293529"/>
              <a:gd name="connsiteY50" fmla="*/ 3745511 h 3773692"/>
              <a:gd name="connsiteX51" fmla="*/ 5000475 w 5293529"/>
              <a:gd name="connsiteY51" fmla="*/ 3758135 h 3773692"/>
              <a:gd name="connsiteX52" fmla="*/ 4931570 w 5293529"/>
              <a:gd name="connsiteY52" fmla="*/ 3758135 h 3773692"/>
              <a:gd name="connsiteX53" fmla="*/ 4901515 w 5293529"/>
              <a:gd name="connsiteY53" fmla="*/ 3742660 h 3773692"/>
              <a:gd name="connsiteX54" fmla="*/ 4721024 w 5293529"/>
              <a:gd name="connsiteY54" fmla="*/ 3484548 h 3773692"/>
              <a:gd name="connsiteX55" fmla="*/ 4720047 w 5293529"/>
              <a:gd name="connsiteY55" fmla="*/ 3478766 h 3773692"/>
              <a:gd name="connsiteX56" fmla="*/ 4723956 w 5293529"/>
              <a:gd name="connsiteY56" fmla="*/ 3472982 h 3773692"/>
              <a:gd name="connsiteX57" fmla="*/ 4903470 w 5293529"/>
              <a:gd name="connsiteY57" fmla="*/ 3247695 h 3773692"/>
              <a:gd name="connsiteX58" fmla="*/ 4934502 w 5293529"/>
              <a:gd name="connsiteY58" fmla="*/ 3231242 h 3773692"/>
              <a:gd name="connsiteX59" fmla="*/ 972337 w 5293529"/>
              <a:gd name="connsiteY59" fmla="*/ 3231242 h 3773692"/>
              <a:gd name="connsiteX60" fmla="*/ 1034320 w 5293529"/>
              <a:gd name="connsiteY60" fmla="*/ 3231242 h 3773692"/>
              <a:gd name="connsiteX61" fmla="*/ 1057533 w 5293529"/>
              <a:gd name="connsiteY61" fmla="*/ 3247695 h 3773692"/>
              <a:gd name="connsiteX62" fmla="*/ 1193145 w 5293529"/>
              <a:gd name="connsiteY62" fmla="*/ 3633111 h 3773692"/>
              <a:gd name="connsiteX63" fmla="*/ 1324929 w 5293529"/>
              <a:gd name="connsiteY63" fmla="*/ 3245740 h 3773692"/>
              <a:gd name="connsiteX64" fmla="*/ 1337554 w 5293529"/>
              <a:gd name="connsiteY64" fmla="*/ 3231242 h 3773692"/>
              <a:gd name="connsiteX65" fmla="*/ 1387971 w 5293529"/>
              <a:gd name="connsiteY65" fmla="*/ 3231242 h 3773692"/>
              <a:gd name="connsiteX66" fmla="*/ 1400595 w 5293529"/>
              <a:gd name="connsiteY66" fmla="*/ 3241912 h 3773692"/>
              <a:gd name="connsiteX67" fmla="*/ 1398641 w 5293529"/>
              <a:gd name="connsiteY67" fmla="*/ 3257387 h 3773692"/>
              <a:gd name="connsiteX68" fmla="*/ 1220349 w 5293529"/>
              <a:gd name="connsiteY68" fmla="*/ 3742497 h 3773692"/>
              <a:gd name="connsiteX69" fmla="*/ 1201942 w 5293529"/>
              <a:gd name="connsiteY69" fmla="*/ 3757972 h 3773692"/>
              <a:gd name="connsiteX70" fmla="*/ 1162194 w 5293529"/>
              <a:gd name="connsiteY70" fmla="*/ 3757972 h 3773692"/>
              <a:gd name="connsiteX71" fmla="*/ 1145742 w 5293529"/>
              <a:gd name="connsiteY71" fmla="*/ 3742497 h 3773692"/>
              <a:gd name="connsiteX72" fmla="*/ 962645 w 5293529"/>
              <a:gd name="connsiteY72" fmla="*/ 3259260 h 3773692"/>
              <a:gd name="connsiteX73" fmla="*/ 958735 w 5293529"/>
              <a:gd name="connsiteY73" fmla="*/ 3244762 h 3773692"/>
              <a:gd name="connsiteX74" fmla="*/ 972337 w 5293529"/>
              <a:gd name="connsiteY74" fmla="*/ 3231242 h 3773692"/>
              <a:gd name="connsiteX75" fmla="*/ 4388794 w 5293529"/>
              <a:gd name="connsiteY75" fmla="*/ 3222446 h 3773692"/>
              <a:gd name="connsiteX76" fmla="*/ 4525465 w 5293529"/>
              <a:gd name="connsiteY76" fmla="*/ 3283451 h 3773692"/>
              <a:gd name="connsiteX77" fmla="*/ 4487673 w 5293529"/>
              <a:gd name="connsiteY77" fmla="*/ 3319289 h 3773692"/>
              <a:gd name="connsiteX78" fmla="*/ 4383011 w 5293529"/>
              <a:gd name="connsiteY78" fmla="*/ 3280519 h 3773692"/>
              <a:gd name="connsiteX79" fmla="*/ 4295779 w 5293529"/>
              <a:gd name="connsiteY79" fmla="*/ 3358058 h 3773692"/>
              <a:gd name="connsiteX80" fmla="*/ 4544850 w 5293529"/>
              <a:gd name="connsiteY80" fmla="*/ 3615763 h 3773692"/>
              <a:gd name="connsiteX81" fmla="*/ 4358739 w 5293529"/>
              <a:gd name="connsiteY81" fmla="*/ 3772715 h 3773692"/>
              <a:gd name="connsiteX82" fmla="*/ 4195923 w 5293529"/>
              <a:gd name="connsiteY82" fmla="*/ 3695175 h 3773692"/>
              <a:gd name="connsiteX83" fmla="*/ 4233715 w 5293529"/>
              <a:gd name="connsiteY83" fmla="*/ 3661293 h 3773692"/>
              <a:gd name="connsiteX84" fmla="*/ 4360694 w 5293529"/>
              <a:gd name="connsiteY84" fmla="*/ 3714560 h 3773692"/>
              <a:gd name="connsiteX85" fmla="*/ 4464379 w 5293529"/>
              <a:gd name="connsiteY85" fmla="*/ 3625455 h 3773692"/>
              <a:gd name="connsiteX86" fmla="*/ 4351979 w 5293529"/>
              <a:gd name="connsiteY86" fmla="*/ 3523726 h 3773692"/>
              <a:gd name="connsiteX87" fmla="*/ 4215308 w 5293529"/>
              <a:gd name="connsiteY87" fmla="*/ 3366774 h 3773692"/>
              <a:gd name="connsiteX88" fmla="*/ 4388794 w 5293529"/>
              <a:gd name="connsiteY88" fmla="*/ 3222446 h 3773692"/>
              <a:gd name="connsiteX89" fmla="*/ 3332238 w 5293529"/>
              <a:gd name="connsiteY89" fmla="*/ 3219514 h 3773692"/>
              <a:gd name="connsiteX90" fmla="*/ 3464837 w 5293529"/>
              <a:gd name="connsiteY90" fmla="*/ 3272619 h 3773692"/>
              <a:gd name="connsiteX91" fmla="*/ 3420447 w 5293529"/>
              <a:gd name="connsiteY91" fmla="*/ 3317008 h 3773692"/>
              <a:gd name="connsiteX92" fmla="*/ 3311061 w 5293529"/>
              <a:gd name="connsiteY92" fmla="*/ 3269687 h 3773692"/>
              <a:gd name="connsiteX93" fmla="*/ 3259748 w 5293529"/>
              <a:gd name="connsiteY93" fmla="*/ 3315053 h 3773692"/>
              <a:gd name="connsiteX94" fmla="*/ 3259748 w 5293529"/>
              <a:gd name="connsiteY94" fmla="*/ 3738751 h 3773692"/>
              <a:gd name="connsiteX95" fmla="*/ 3241341 w 5293529"/>
              <a:gd name="connsiteY95" fmla="*/ 3755122 h 3773692"/>
              <a:gd name="connsiteX96" fmla="*/ 3190028 w 5293529"/>
              <a:gd name="connsiteY96" fmla="*/ 3755122 h 3773692"/>
              <a:gd name="connsiteX97" fmla="*/ 3169666 w 5293529"/>
              <a:gd name="connsiteY97" fmla="*/ 3738751 h 3773692"/>
              <a:gd name="connsiteX98" fmla="*/ 3169666 w 5293529"/>
              <a:gd name="connsiteY98" fmla="*/ 3276447 h 3773692"/>
              <a:gd name="connsiteX99" fmla="*/ 3217069 w 5293529"/>
              <a:gd name="connsiteY99" fmla="*/ 3234989 h 3773692"/>
              <a:gd name="connsiteX100" fmla="*/ 3332238 w 5293529"/>
              <a:gd name="connsiteY100" fmla="*/ 3219514 h 3773692"/>
              <a:gd name="connsiteX101" fmla="*/ 2874495 w 5293529"/>
              <a:gd name="connsiteY101" fmla="*/ 3219514 h 3773692"/>
              <a:gd name="connsiteX102" fmla="*/ 3005709 w 5293529"/>
              <a:gd name="connsiteY102" fmla="*/ 3257306 h 3773692"/>
              <a:gd name="connsiteX103" fmla="*/ 3103204 w 5293529"/>
              <a:gd name="connsiteY103" fmla="*/ 3497581 h 3773692"/>
              <a:gd name="connsiteX104" fmla="*/ 3005709 w 5293529"/>
              <a:gd name="connsiteY104" fmla="*/ 3736878 h 3773692"/>
              <a:gd name="connsiteX105" fmla="*/ 2874495 w 5293529"/>
              <a:gd name="connsiteY105" fmla="*/ 3773692 h 3773692"/>
              <a:gd name="connsiteX106" fmla="*/ 2743281 w 5293529"/>
              <a:gd name="connsiteY106" fmla="*/ 3736878 h 3773692"/>
              <a:gd name="connsiteX107" fmla="*/ 2646764 w 5293529"/>
              <a:gd name="connsiteY107" fmla="*/ 3497581 h 3773692"/>
              <a:gd name="connsiteX108" fmla="*/ 2743281 w 5293529"/>
              <a:gd name="connsiteY108" fmla="*/ 3257306 h 3773692"/>
              <a:gd name="connsiteX109" fmla="*/ 2874495 w 5293529"/>
              <a:gd name="connsiteY109" fmla="*/ 3219514 h 3773692"/>
              <a:gd name="connsiteX110" fmla="*/ 2364299 w 5293529"/>
              <a:gd name="connsiteY110" fmla="*/ 3219514 h 3773692"/>
              <a:gd name="connsiteX111" fmla="*/ 2567596 w 5293529"/>
              <a:gd name="connsiteY111" fmla="*/ 3387054 h 3773692"/>
              <a:gd name="connsiteX112" fmla="*/ 2567596 w 5293529"/>
              <a:gd name="connsiteY112" fmla="*/ 3737692 h 3773692"/>
              <a:gd name="connsiteX113" fmla="*/ 2557985 w 5293529"/>
              <a:gd name="connsiteY113" fmla="*/ 3757973 h 3773692"/>
              <a:gd name="connsiteX114" fmla="*/ 2502111 w 5293529"/>
              <a:gd name="connsiteY114" fmla="*/ 3757973 h 3773692"/>
              <a:gd name="connsiteX115" fmla="*/ 2478979 w 5293529"/>
              <a:gd name="connsiteY115" fmla="*/ 3737611 h 3773692"/>
              <a:gd name="connsiteX116" fmla="*/ 2478979 w 5293529"/>
              <a:gd name="connsiteY116" fmla="*/ 3398620 h 3773692"/>
              <a:gd name="connsiteX117" fmla="*/ 2361448 w 5293529"/>
              <a:gd name="connsiteY117" fmla="*/ 3274655 h 3773692"/>
              <a:gd name="connsiteX118" fmla="*/ 2252551 w 5293529"/>
              <a:gd name="connsiteY118" fmla="*/ 3320185 h 3773692"/>
              <a:gd name="connsiteX119" fmla="*/ 2252551 w 5293529"/>
              <a:gd name="connsiteY119" fmla="*/ 3737611 h 3773692"/>
              <a:gd name="connsiteX120" fmla="*/ 2231375 w 5293529"/>
              <a:gd name="connsiteY120" fmla="*/ 3757973 h 3773692"/>
              <a:gd name="connsiteX121" fmla="*/ 2181283 w 5293529"/>
              <a:gd name="connsiteY121" fmla="*/ 3757973 h 3773692"/>
              <a:gd name="connsiteX122" fmla="*/ 2161980 w 5293529"/>
              <a:gd name="connsiteY122" fmla="*/ 3739565 h 3773692"/>
              <a:gd name="connsiteX123" fmla="*/ 2161980 w 5293529"/>
              <a:gd name="connsiteY123" fmla="*/ 3286302 h 3773692"/>
              <a:gd name="connsiteX124" fmla="*/ 2207266 w 5293529"/>
              <a:gd name="connsiteY124" fmla="*/ 3244682 h 3773692"/>
              <a:gd name="connsiteX125" fmla="*/ 2364299 w 5293529"/>
              <a:gd name="connsiteY125" fmla="*/ 3219514 h 3773692"/>
              <a:gd name="connsiteX126" fmla="*/ 1637124 w 5293529"/>
              <a:gd name="connsiteY126" fmla="*/ 3219514 h 3773692"/>
              <a:gd name="connsiteX127" fmla="*/ 1768908 w 5293529"/>
              <a:gd name="connsiteY127" fmla="*/ 3257306 h 3773692"/>
              <a:gd name="connsiteX128" fmla="*/ 1866810 w 5293529"/>
              <a:gd name="connsiteY128" fmla="*/ 3497581 h 3773692"/>
              <a:gd name="connsiteX129" fmla="*/ 1768908 w 5293529"/>
              <a:gd name="connsiteY129" fmla="*/ 3736878 h 3773692"/>
              <a:gd name="connsiteX130" fmla="*/ 1637124 w 5293529"/>
              <a:gd name="connsiteY130" fmla="*/ 3773692 h 3773692"/>
              <a:gd name="connsiteX131" fmla="*/ 1505339 w 5293529"/>
              <a:gd name="connsiteY131" fmla="*/ 3736878 h 3773692"/>
              <a:gd name="connsiteX132" fmla="*/ 1408415 w 5293529"/>
              <a:gd name="connsiteY132" fmla="*/ 3497581 h 3773692"/>
              <a:gd name="connsiteX133" fmla="*/ 1505339 w 5293529"/>
              <a:gd name="connsiteY133" fmla="*/ 3257306 h 3773692"/>
              <a:gd name="connsiteX134" fmla="*/ 1637124 w 5293529"/>
              <a:gd name="connsiteY134" fmla="*/ 3219514 h 3773692"/>
              <a:gd name="connsiteX135" fmla="*/ 714470 w 5293529"/>
              <a:gd name="connsiteY135" fmla="*/ 3219514 h 3773692"/>
              <a:gd name="connsiteX136" fmla="*/ 846254 w 5293529"/>
              <a:gd name="connsiteY136" fmla="*/ 3257306 h 3773692"/>
              <a:gd name="connsiteX137" fmla="*/ 943179 w 5293529"/>
              <a:gd name="connsiteY137" fmla="*/ 3497581 h 3773692"/>
              <a:gd name="connsiteX138" fmla="*/ 846254 w 5293529"/>
              <a:gd name="connsiteY138" fmla="*/ 3736878 h 3773692"/>
              <a:gd name="connsiteX139" fmla="*/ 714470 w 5293529"/>
              <a:gd name="connsiteY139" fmla="*/ 3773692 h 3773692"/>
              <a:gd name="connsiteX140" fmla="*/ 582686 w 5293529"/>
              <a:gd name="connsiteY140" fmla="*/ 3736878 h 3773692"/>
              <a:gd name="connsiteX141" fmla="*/ 484784 w 5293529"/>
              <a:gd name="connsiteY141" fmla="*/ 3497581 h 3773692"/>
              <a:gd name="connsiteX142" fmla="*/ 582686 w 5293529"/>
              <a:gd name="connsiteY142" fmla="*/ 3257306 h 3773692"/>
              <a:gd name="connsiteX143" fmla="*/ 714470 w 5293529"/>
              <a:gd name="connsiteY143" fmla="*/ 3219514 h 3773692"/>
              <a:gd name="connsiteX144" fmla="*/ 203297 w 5293529"/>
              <a:gd name="connsiteY144" fmla="*/ 3219514 h 3773692"/>
              <a:gd name="connsiteX145" fmla="*/ 407571 w 5293529"/>
              <a:gd name="connsiteY145" fmla="*/ 3387054 h 3773692"/>
              <a:gd name="connsiteX146" fmla="*/ 407571 w 5293529"/>
              <a:gd name="connsiteY146" fmla="*/ 3737692 h 3773692"/>
              <a:gd name="connsiteX147" fmla="*/ 396819 w 5293529"/>
              <a:gd name="connsiteY147" fmla="*/ 3757973 h 3773692"/>
              <a:gd name="connsiteX148" fmla="*/ 340701 w 5293529"/>
              <a:gd name="connsiteY148" fmla="*/ 3757973 h 3773692"/>
              <a:gd name="connsiteX149" fmla="*/ 317488 w 5293529"/>
              <a:gd name="connsiteY149" fmla="*/ 3737611 h 3773692"/>
              <a:gd name="connsiteX150" fmla="*/ 317488 w 5293529"/>
              <a:gd name="connsiteY150" fmla="*/ 3398620 h 3773692"/>
              <a:gd name="connsiteX151" fmla="*/ 199387 w 5293529"/>
              <a:gd name="connsiteY151" fmla="*/ 3274655 h 3773692"/>
              <a:gd name="connsiteX152" fmla="*/ 90001 w 5293529"/>
              <a:gd name="connsiteY152" fmla="*/ 3320185 h 3773692"/>
              <a:gd name="connsiteX153" fmla="*/ 90001 w 5293529"/>
              <a:gd name="connsiteY153" fmla="*/ 3737611 h 3773692"/>
              <a:gd name="connsiteX154" fmla="*/ 68743 w 5293529"/>
              <a:gd name="connsiteY154" fmla="*/ 3757973 h 3773692"/>
              <a:gd name="connsiteX155" fmla="*/ 18407 w 5293529"/>
              <a:gd name="connsiteY155" fmla="*/ 3757973 h 3773692"/>
              <a:gd name="connsiteX156" fmla="*/ 0 w 5293529"/>
              <a:gd name="connsiteY156" fmla="*/ 3739565 h 3773692"/>
              <a:gd name="connsiteX157" fmla="*/ 0 w 5293529"/>
              <a:gd name="connsiteY157" fmla="*/ 3286302 h 3773692"/>
              <a:gd name="connsiteX158" fmla="*/ 45530 w 5293529"/>
              <a:gd name="connsiteY158" fmla="*/ 3244682 h 3773692"/>
              <a:gd name="connsiteX159" fmla="*/ 203297 w 5293529"/>
              <a:gd name="connsiteY159" fmla="*/ 3219514 h 3773692"/>
              <a:gd name="connsiteX160" fmla="*/ 3838118 w 5293529"/>
              <a:gd name="connsiteY160" fmla="*/ 3043502 h 3773692"/>
              <a:gd name="connsiteX161" fmla="*/ 3888290 w 5293529"/>
              <a:gd name="connsiteY161" fmla="*/ 3043502 h 3773692"/>
              <a:gd name="connsiteX162" fmla="*/ 3907594 w 5293529"/>
              <a:gd name="connsiteY162" fmla="*/ 3063864 h 3773692"/>
              <a:gd name="connsiteX163" fmla="*/ 3907594 w 5293529"/>
              <a:gd name="connsiteY163" fmla="*/ 3702017 h 3773692"/>
              <a:gd name="connsiteX164" fmla="*/ 3728162 w 5293529"/>
              <a:gd name="connsiteY164" fmla="*/ 3773529 h 3773692"/>
              <a:gd name="connsiteX165" fmla="*/ 3472575 w 5293529"/>
              <a:gd name="connsiteY165" fmla="*/ 3497580 h 3773692"/>
              <a:gd name="connsiteX166" fmla="*/ 3709836 w 5293529"/>
              <a:gd name="connsiteY166" fmla="*/ 3222608 h 3773692"/>
              <a:gd name="connsiteX167" fmla="*/ 3819792 w 5293529"/>
              <a:gd name="connsiteY167" fmla="*/ 3250708 h 3773692"/>
              <a:gd name="connsiteX168" fmla="*/ 3819792 w 5293529"/>
              <a:gd name="connsiteY168" fmla="*/ 3066715 h 3773692"/>
              <a:gd name="connsiteX169" fmla="*/ 3838118 w 5293529"/>
              <a:gd name="connsiteY169" fmla="*/ 3043502 h 3773692"/>
              <a:gd name="connsiteX170" fmla="*/ 4634688 w 5293529"/>
              <a:gd name="connsiteY170" fmla="*/ 3041629 h 3773692"/>
              <a:gd name="connsiteX171" fmla="*/ 4688037 w 5293529"/>
              <a:gd name="connsiteY171" fmla="*/ 3041629 h 3773692"/>
              <a:gd name="connsiteX172" fmla="*/ 4706445 w 5293529"/>
              <a:gd name="connsiteY172" fmla="*/ 3056127 h 3773692"/>
              <a:gd name="connsiteX173" fmla="*/ 4706445 w 5293529"/>
              <a:gd name="connsiteY173" fmla="*/ 3742578 h 3773692"/>
              <a:gd name="connsiteX174" fmla="*/ 4688037 w 5293529"/>
              <a:gd name="connsiteY174" fmla="*/ 3757076 h 3773692"/>
              <a:gd name="connsiteX175" fmla="*/ 4634688 w 5293529"/>
              <a:gd name="connsiteY175" fmla="*/ 3757076 h 3773692"/>
              <a:gd name="connsiteX176" fmla="*/ 4618154 w 5293529"/>
              <a:gd name="connsiteY176" fmla="*/ 3741601 h 3773692"/>
              <a:gd name="connsiteX177" fmla="*/ 4618154 w 5293529"/>
              <a:gd name="connsiteY177" fmla="*/ 3058082 h 3773692"/>
              <a:gd name="connsiteX178" fmla="*/ 4634688 w 5293529"/>
              <a:gd name="connsiteY178" fmla="*/ 3041629 h 3773692"/>
              <a:gd name="connsiteX179" fmla="*/ 4074727 w 5293529"/>
              <a:gd name="connsiteY179" fmla="*/ 3035765 h 3773692"/>
              <a:gd name="connsiteX180" fmla="*/ 4127506 w 5293529"/>
              <a:gd name="connsiteY180" fmla="*/ 3086019 h 3773692"/>
              <a:gd name="connsiteX181" fmla="*/ 4072772 w 5293529"/>
              <a:gd name="connsiteY181" fmla="*/ 3142952 h 3773692"/>
              <a:gd name="connsiteX182" fmla="*/ 4019016 w 5293529"/>
              <a:gd name="connsiteY182" fmla="*/ 3089847 h 3773692"/>
              <a:gd name="connsiteX183" fmla="*/ 4074727 w 5293529"/>
              <a:gd name="connsiteY183" fmla="*/ 3035765 h 3773692"/>
              <a:gd name="connsiteX184" fmla="*/ 5090721 w 5293529"/>
              <a:gd name="connsiteY184" fmla="*/ 2888260 h 3773692"/>
              <a:gd name="connsiteX185" fmla="*/ 5090721 w 5293529"/>
              <a:gd name="connsiteY185" fmla="*/ 2940551 h 3773692"/>
              <a:gd name="connsiteX186" fmla="*/ 5125500 w 5293529"/>
              <a:gd name="connsiteY186" fmla="*/ 2940551 h 3773692"/>
              <a:gd name="connsiteX187" fmla="*/ 5166061 w 5293529"/>
              <a:gd name="connsiteY187" fmla="*/ 2914405 h 3773692"/>
              <a:gd name="connsiteX188" fmla="*/ 5122567 w 5293529"/>
              <a:gd name="connsiteY188" fmla="*/ 2888260 h 3773692"/>
              <a:gd name="connsiteX189" fmla="*/ 5090721 w 5293529"/>
              <a:gd name="connsiteY189" fmla="*/ 2888260 h 3773692"/>
              <a:gd name="connsiteX190" fmla="*/ 5063680 w 5293529"/>
              <a:gd name="connsiteY190" fmla="*/ 2863988 h 3773692"/>
              <a:gd name="connsiteX191" fmla="*/ 5125500 w 5293529"/>
              <a:gd name="connsiteY191" fmla="*/ 2863988 h 3773692"/>
              <a:gd name="connsiteX192" fmla="*/ 5182514 w 5293529"/>
              <a:gd name="connsiteY192" fmla="*/ 2877591 h 3773692"/>
              <a:gd name="connsiteX193" fmla="*/ 5198966 w 5293529"/>
              <a:gd name="connsiteY193" fmla="*/ 2911473 h 3773692"/>
              <a:gd name="connsiteX194" fmla="*/ 5172474 w 5293529"/>
              <a:gd name="connsiteY194" fmla="*/ 2955227 h 3773692"/>
              <a:gd name="connsiteX195" fmla="*/ 5151671 w 5293529"/>
              <a:gd name="connsiteY195" fmla="*/ 2960419 h 3773692"/>
              <a:gd name="connsiteX196" fmla="*/ 5149690 w 5293529"/>
              <a:gd name="connsiteY196" fmla="*/ 2958958 h 3773692"/>
              <a:gd name="connsiteX197" fmla="*/ 5149690 w 5293529"/>
              <a:gd name="connsiteY197" fmla="*/ 2960913 h 3773692"/>
              <a:gd name="connsiteX198" fmla="*/ 5151671 w 5293529"/>
              <a:gd name="connsiteY198" fmla="*/ 2960419 h 3773692"/>
              <a:gd name="connsiteX199" fmla="*/ 5165114 w 5293529"/>
              <a:gd name="connsiteY199" fmla="*/ 2970330 h 3773692"/>
              <a:gd name="connsiteX200" fmla="*/ 5189274 w 5293529"/>
              <a:gd name="connsiteY200" fmla="*/ 3003510 h 3773692"/>
              <a:gd name="connsiteX201" fmla="*/ 5210532 w 5293529"/>
              <a:gd name="connsiteY201" fmla="*/ 3038371 h 3773692"/>
              <a:gd name="connsiteX202" fmla="*/ 5176731 w 5293529"/>
              <a:gd name="connsiteY202" fmla="*/ 3038371 h 3773692"/>
              <a:gd name="connsiteX203" fmla="*/ 5161256 w 5293529"/>
              <a:gd name="connsiteY203" fmla="*/ 3011248 h 3773692"/>
              <a:gd name="connsiteX204" fmla="*/ 5109128 w 5293529"/>
              <a:gd name="connsiteY204" fmla="*/ 2964741 h 3773692"/>
              <a:gd name="connsiteX205" fmla="*/ 5092676 w 5293529"/>
              <a:gd name="connsiteY205" fmla="*/ 2964741 h 3773692"/>
              <a:gd name="connsiteX206" fmla="*/ 5092676 w 5293529"/>
              <a:gd name="connsiteY206" fmla="*/ 3039348 h 3773692"/>
              <a:gd name="connsiteX207" fmla="*/ 5063680 w 5293529"/>
              <a:gd name="connsiteY207" fmla="*/ 3039348 h 3773692"/>
              <a:gd name="connsiteX208" fmla="*/ 5132260 w 5293529"/>
              <a:gd name="connsiteY208" fmla="*/ 2815608 h 3773692"/>
              <a:gd name="connsiteX209" fmla="*/ 4998032 w 5293529"/>
              <a:gd name="connsiteY209" fmla="*/ 2950243 h 3773692"/>
              <a:gd name="connsiteX210" fmla="*/ 5132260 w 5293529"/>
              <a:gd name="connsiteY210" fmla="*/ 3086833 h 3773692"/>
              <a:gd name="connsiteX211" fmla="*/ 5267465 w 5293529"/>
              <a:gd name="connsiteY211" fmla="*/ 2950243 h 3773692"/>
              <a:gd name="connsiteX212" fmla="*/ 5132260 w 5293529"/>
              <a:gd name="connsiteY212" fmla="*/ 2815608 h 3773692"/>
              <a:gd name="connsiteX213" fmla="*/ 5132260 w 5293529"/>
              <a:gd name="connsiteY213" fmla="*/ 2787508 h 3773692"/>
              <a:gd name="connsiteX214" fmla="*/ 5293529 w 5293529"/>
              <a:gd name="connsiteY214" fmla="*/ 2950243 h 3773692"/>
              <a:gd name="connsiteX215" fmla="*/ 5132260 w 5293529"/>
              <a:gd name="connsiteY215" fmla="*/ 3112978 h 3773692"/>
              <a:gd name="connsiteX216" fmla="*/ 4970991 w 5293529"/>
              <a:gd name="connsiteY216" fmla="*/ 2950243 h 3773692"/>
              <a:gd name="connsiteX217" fmla="*/ 5132260 w 5293529"/>
              <a:gd name="connsiteY217" fmla="*/ 2787508 h 3773692"/>
              <a:gd name="connsiteX218" fmla="*/ 3521882 w 5293529"/>
              <a:gd name="connsiteY218" fmla="*/ 1731870 h 3773692"/>
              <a:gd name="connsiteX219" fmla="*/ 3513299 w 5293529"/>
              <a:gd name="connsiteY219" fmla="*/ 1740971 h 3773692"/>
              <a:gd name="connsiteX220" fmla="*/ 3483326 w 5293529"/>
              <a:gd name="connsiteY220" fmla="*/ 2098939 h 3773692"/>
              <a:gd name="connsiteX221" fmla="*/ 3531707 w 5293529"/>
              <a:gd name="connsiteY221" fmla="*/ 2354363 h 3773692"/>
              <a:gd name="connsiteX222" fmla="*/ 3561680 w 5293529"/>
              <a:gd name="connsiteY222" fmla="*/ 2360146 h 3773692"/>
              <a:gd name="connsiteX223" fmla="*/ 3535535 w 5293529"/>
              <a:gd name="connsiteY223" fmla="*/ 1738039 h 3773692"/>
              <a:gd name="connsiteX224" fmla="*/ 3521882 w 5293529"/>
              <a:gd name="connsiteY224" fmla="*/ 1731870 h 3773692"/>
              <a:gd name="connsiteX225" fmla="*/ 2399078 w 5293529"/>
              <a:gd name="connsiteY225" fmla="*/ 1361664 h 3773692"/>
              <a:gd name="connsiteX226" fmla="*/ 2416508 w 5293529"/>
              <a:gd name="connsiteY226" fmla="*/ 1600635 h 3773692"/>
              <a:gd name="connsiteX227" fmla="*/ 2465866 w 5293529"/>
              <a:gd name="connsiteY227" fmla="*/ 1656753 h 3773692"/>
              <a:gd name="connsiteX228" fmla="*/ 2834667 w 5293529"/>
              <a:gd name="connsiteY228" fmla="*/ 1622870 h 3773692"/>
              <a:gd name="connsiteX229" fmla="*/ 2847292 w 5293529"/>
              <a:gd name="connsiteY229" fmla="*/ 1377139 h 3773692"/>
              <a:gd name="connsiteX230" fmla="*/ 2399078 w 5293529"/>
              <a:gd name="connsiteY230" fmla="*/ 1361664 h 3773692"/>
              <a:gd name="connsiteX231" fmla="*/ 3181232 w 5293529"/>
              <a:gd name="connsiteY231" fmla="*/ 1337473 h 3773692"/>
              <a:gd name="connsiteX232" fmla="*/ 3073720 w 5293529"/>
              <a:gd name="connsiteY232" fmla="*/ 1351971 h 3773692"/>
              <a:gd name="connsiteX233" fmla="*/ 3136680 w 5293529"/>
              <a:gd name="connsiteY233" fmla="*/ 1554209 h 3773692"/>
              <a:gd name="connsiteX234" fmla="*/ 3214137 w 5293529"/>
              <a:gd name="connsiteY234" fmla="*/ 1498091 h 3773692"/>
              <a:gd name="connsiteX235" fmla="*/ 3181232 w 5293529"/>
              <a:gd name="connsiteY235" fmla="*/ 1337473 h 3773692"/>
              <a:gd name="connsiteX236" fmla="*/ 2027427 w 5293529"/>
              <a:gd name="connsiteY236" fmla="*/ 1281436 h 3773692"/>
              <a:gd name="connsiteX237" fmla="*/ 1976114 w 5293529"/>
              <a:gd name="connsiteY237" fmla="*/ 1551358 h 3773692"/>
              <a:gd name="connsiteX238" fmla="*/ 2039074 w 5293529"/>
              <a:gd name="connsiteY238" fmla="*/ 1600716 h 3773692"/>
              <a:gd name="connsiteX239" fmla="*/ 2170695 w 5293529"/>
              <a:gd name="connsiteY239" fmla="*/ 1320125 h 3773692"/>
              <a:gd name="connsiteX240" fmla="*/ 2027427 w 5293529"/>
              <a:gd name="connsiteY240" fmla="*/ 1281436 h 3773692"/>
              <a:gd name="connsiteX241" fmla="*/ 1861627 w 5293529"/>
              <a:gd name="connsiteY241" fmla="*/ 1228363 h 3773692"/>
              <a:gd name="connsiteX242" fmla="*/ 1826166 w 5293529"/>
              <a:gd name="connsiteY242" fmla="*/ 1251463 h 3773692"/>
              <a:gd name="connsiteX243" fmla="*/ 1629630 w 5293529"/>
              <a:gd name="connsiteY243" fmla="*/ 1719713 h 3773692"/>
              <a:gd name="connsiteX244" fmla="*/ 1853207 w 5293529"/>
              <a:gd name="connsiteY244" fmla="*/ 1989635 h 3773692"/>
              <a:gd name="connsiteX245" fmla="*/ 2138767 w 5293529"/>
              <a:gd name="connsiteY245" fmla="*/ 2194723 h 3773692"/>
              <a:gd name="connsiteX246" fmla="*/ 2163935 w 5293529"/>
              <a:gd name="connsiteY246" fmla="*/ 2187963 h 3773692"/>
              <a:gd name="connsiteX247" fmla="*/ 2751508 w 5293529"/>
              <a:gd name="connsiteY247" fmla="*/ 1870638 h 3773692"/>
              <a:gd name="connsiteX248" fmla="*/ 3321650 w 5293529"/>
              <a:gd name="connsiteY248" fmla="*/ 1997372 h 3773692"/>
              <a:gd name="connsiteX249" fmla="*/ 3418411 w 5293529"/>
              <a:gd name="connsiteY249" fmla="*/ 1597784 h 3773692"/>
              <a:gd name="connsiteX250" fmla="*/ 3245170 w 5293529"/>
              <a:gd name="connsiteY250" fmla="*/ 1329736 h 3773692"/>
              <a:gd name="connsiteX251" fmla="*/ 3215196 w 5293529"/>
              <a:gd name="connsiteY251" fmla="*/ 1586137 h 3773692"/>
              <a:gd name="connsiteX252" fmla="*/ 3068996 w 5293529"/>
              <a:gd name="connsiteY252" fmla="*/ 1560969 h 3773692"/>
              <a:gd name="connsiteX253" fmla="*/ 2999275 w 5293529"/>
              <a:gd name="connsiteY253" fmla="*/ 1361664 h 3773692"/>
              <a:gd name="connsiteX254" fmla="*/ 2916034 w 5293529"/>
              <a:gd name="connsiteY254" fmla="*/ 1371356 h 3773692"/>
              <a:gd name="connsiteX255" fmla="*/ 2891844 w 5293529"/>
              <a:gd name="connsiteY255" fmla="*/ 1675160 h 3773692"/>
              <a:gd name="connsiteX256" fmla="*/ 2458210 w 5293529"/>
              <a:gd name="connsiteY256" fmla="*/ 1729324 h 3773692"/>
              <a:gd name="connsiteX257" fmla="*/ 2359494 w 5293529"/>
              <a:gd name="connsiteY257" fmla="*/ 1667423 h 3773692"/>
              <a:gd name="connsiteX258" fmla="*/ 2331394 w 5293529"/>
              <a:gd name="connsiteY258" fmla="*/ 1352053 h 3773692"/>
              <a:gd name="connsiteX259" fmla="*/ 2240416 w 5293529"/>
              <a:gd name="connsiteY259" fmla="*/ 1335600 h 3773692"/>
              <a:gd name="connsiteX260" fmla="*/ 2047789 w 5293529"/>
              <a:gd name="connsiteY260" fmla="*/ 1672310 h 3773692"/>
              <a:gd name="connsiteX261" fmla="*/ 1890022 w 5293529"/>
              <a:gd name="connsiteY261" fmla="*/ 1590046 h 3773692"/>
              <a:gd name="connsiteX262" fmla="*/ 1952982 w 5293529"/>
              <a:gd name="connsiteY262" fmla="*/ 1258223 h 3773692"/>
              <a:gd name="connsiteX263" fmla="*/ 1861627 w 5293529"/>
              <a:gd name="connsiteY263" fmla="*/ 1228363 h 3773692"/>
              <a:gd name="connsiteX264" fmla="*/ 1399134 w 5293529"/>
              <a:gd name="connsiteY264" fmla="*/ 1118588 h 3773692"/>
              <a:gd name="connsiteX265" fmla="*/ 1426089 w 5293529"/>
              <a:gd name="connsiteY265" fmla="*/ 1125706 h 3773692"/>
              <a:gd name="connsiteX266" fmla="*/ 1309210 w 5293529"/>
              <a:gd name="connsiteY266" fmla="*/ 1182557 h 3773692"/>
              <a:gd name="connsiteX267" fmla="*/ 1399134 w 5293529"/>
              <a:gd name="connsiteY267" fmla="*/ 1118588 h 3773692"/>
              <a:gd name="connsiteX268" fmla="*/ 1371072 w 5293529"/>
              <a:gd name="connsiteY268" fmla="*/ 997014 h 3773692"/>
              <a:gd name="connsiteX269" fmla="*/ 1337228 w 5293529"/>
              <a:gd name="connsiteY269" fmla="*/ 1015343 h 3773692"/>
              <a:gd name="connsiteX270" fmla="*/ 1249101 w 5293529"/>
              <a:gd name="connsiteY270" fmla="*/ 1124647 h 3773692"/>
              <a:gd name="connsiteX271" fmla="*/ 1228738 w 5293529"/>
              <a:gd name="connsiteY271" fmla="*/ 1209761 h 3773692"/>
              <a:gd name="connsiteX272" fmla="*/ 1172620 w 5293529"/>
              <a:gd name="connsiteY272" fmla="*/ 1285264 h 3773692"/>
              <a:gd name="connsiteX273" fmla="*/ 1192005 w 5293529"/>
              <a:gd name="connsiteY273" fmla="*/ 1377139 h 3773692"/>
              <a:gd name="connsiteX274" fmla="*/ 1395301 w 5293529"/>
              <a:gd name="connsiteY274" fmla="*/ 1435212 h 3773692"/>
              <a:gd name="connsiteX275" fmla="*/ 1537593 w 5293529"/>
              <a:gd name="connsiteY275" fmla="*/ 1660663 h 3773692"/>
              <a:gd name="connsiteX276" fmla="*/ 1724437 w 5293529"/>
              <a:gd name="connsiteY276" fmla="*/ 1252359 h 3773692"/>
              <a:gd name="connsiteX277" fmla="*/ 1559910 w 5293529"/>
              <a:gd name="connsiteY277" fmla="*/ 1078221 h 3773692"/>
              <a:gd name="connsiteX278" fmla="*/ 1371072 w 5293529"/>
              <a:gd name="connsiteY278" fmla="*/ 997014 h 3773692"/>
              <a:gd name="connsiteX279" fmla="*/ 1141364 w 5293529"/>
              <a:gd name="connsiteY279" fmla="*/ 538266 h 3773692"/>
              <a:gd name="connsiteX280" fmla="*/ 1168711 w 5293529"/>
              <a:gd name="connsiteY280" fmla="*/ 573319 h 3773692"/>
              <a:gd name="connsiteX281" fmla="*/ 1458180 w 5293529"/>
              <a:gd name="connsiteY281" fmla="*/ 879976 h 3773692"/>
              <a:gd name="connsiteX282" fmla="*/ 1951842 w 5293529"/>
              <a:gd name="connsiteY282" fmla="*/ 790951 h 3773692"/>
              <a:gd name="connsiteX283" fmla="*/ 1971227 w 5293529"/>
              <a:gd name="connsiteY283" fmla="*/ 843160 h 3773692"/>
              <a:gd name="connsiteX284" fmla="*/ 1727287 w 5293529"/>
              <a:gd name="connsiteY284" fmla="*/ 1038556 h 3773692"/>
              <a:gd name="connsiteX285" fmla="*/ 1730219 w 5293529"/>
              <a:gd name="connsiteY285" fmla="*/ 1081153 h 3773692"/>
              <a:gd name="connsiteX286" fmla="*/ 2670140 w 5293529"/>
              <a:gd name="connsiteY286" fmla="*/ 1296912 h 3773692"/>
              <a:gd name="connsiteX287" fmla="*/ 3249975 w 5293529"/>
              <a:gd name="connsiteY287" fmla="*/ 1252441 h 3773692"/>
              <a:gd name="connsiteX288" fmla="*/ 3637183 w 5293529"/>
              <a:gd name="connsiteY288" fmla="*/ 1503955 h 3773692"/>
              <a:gd name="connsiteX289" fmla="*/ 3670170 w 5293529"/>
              <a:gd name="connsiteY289" fmla="*/ 2709725 h 3773692"/>
              <a:gd name="connsiteX290" fmla="*/ 3632378 w 5293529"/>
              <a:gd name="connsiteY290" fmla="*/ 2765843 h 3773692"/>
              <a:gd name="connsiteX291" fmla="*/ 3486177 w 5293529"/>
              <a:gd name="connsiteY291" fmla="*/ 2803554 h 3773692"/>
              <a:gd name="connsiteX292" fmla="*/ 3447489 w 5293529"/>
              <a:gd name="connsiteY292" fmla="*/ 2939981 h 3773692"/>
              <a:gd name="connsiteX293" fmla="*/ 3397153 w 5293529"/>
              <a:gd name="connsiteY293" fmla="*/ 3001882 h 3773692"/>
              <a:gd name="connsiteX294" fmla="*/ 3235477 w 5293529"/>
              <a:gd name="connsiteY294" fmla="*/ 3001882 h 3773692"/>
              <a:gd name="connsiteX295" fmla="*/ 3218047 w 5293529"/>
              <a:gd name="connsiteY295" fmla="*/ 2932243 h 3773692"/>
              <a:gd name="connsiteX296" fmla="*/ 3288745 w 5293529"/>
              <a:gd name="connsiteY296" fmla="*/ 2107980 h 3773692"/>
              <a:gd name="connsiteX297" fmla="*/ 3214219 w 5293529"/>
              <a:gd name="connsiteY297" fmla="*/ 2335304 h 3773692"/>
              <a:gd name="connsiteX298" fmla="*/ 2825056 w 5293529"/>
              <a:gd name="connsiteY298" fmla="*/ 2961239 h 3773692"/>
              <a:gd name="connsiteX299" fmla="*/ 2759245 w 5293529"/>
              <a:gd name="connsiteY299" fmla="*/ 3002860 h 3773692"/>
              <a:gd name="connsiteX300" fmla="*/ 2580139 w 5293529"/>
              <a:gd name="connsiteY300" fmla="*/ 3002860 h 3773692"/>
              <a:gd name="connsiteX301" fmla="*/ 2562709 w 5293529"/>
              <a:gd name="connsiteY301" fmla="*/ 2931266 h 3773692"/>
              <a:gd name="connsiteX302" fmla="*/ 2993492 w 5293529"/>
              <a:gd name="connsiteY302" fmla="*/ 2268516 h 3773692"/>
              <a:gd name="connsiteX303" fmla="*/ 2736032 w 5293529"/>
              <a:gd name="connsiteY303" fmla="*/ 2066278 h 3773692"/>
              <a:gd name="connsiteX304" fmla="*/ 2273321 w 5293529"/>
              <a:gd name="connsiteY304" fmla="*/ 2247176 h 3773692"/>
              <a:gd name="connsiteX305" fmla="*/ 2454300 w 5293529"/>
              <a:gd name="connsiteY305" fmla="*/ 2955375 h 3773692"/>
              <a:gd name="connsiteX306" fmla="*/ 2399160 w 5293529"/>
              <a:gd name="connsiteY306" fmla="*/ 3004733 h 3773692"/>
              <a:gd name="connsiteX307" fmla="*/ 2229746 w 5293529"/>
              <a:gd name="connsiteY307" fmla="*/ 3004733 h 3773692"/>
              <a:gd name="connsiteX308" fmla="*/ 2201646 w 5293529"/>
              <a:gd name="connsiteY308" fmla="*/ 2931184 h 3773692"/>
              <a:gd name="connsiteX309" fmla="*/ 1934493 w 5293529"/>
              <a:gd name="connsiteY309" fmla="*/ 2164913 h 3773692"/>
              <a:gd name="connsiteX310" fmla="*/ 1671169 w 5293529"/>
              <a:gd name="connsiteY310" fmla="*/ 2946660 h 3773692"/>
              <a:gd name="connsiteX311" fmla="*/ 1628571 w 5293529"/>
              <a:gd name="connsiteY311" fmla="*/ 3002778 h 3773692"/>
              <a:gd name="connsiteX312" fmla="*/ 1431058 w 5293529"/>
              <a:gd name="connsiteY312" fmla="*/ 3002778 h 3773692"/>
              <a:gd name="connsiteX313" fmla="*/ 1417537 w 5293529"/>
              <a:gd name="connsiteY313" fmla="*/ 2924424 h 3773692"/>
              <a:gd name="connsiteX314" fmla="*/ 1674997 w 5293529"/>
              <a:gd name="connsiteY314" fmla="*/ 2150415 h 3773692"/>
              <a:gd name="connsiteX315" fmla="*/ 1626616 w 5293529"/>
              <a:gd name="connsiteY315" fmla="*/ 1954042 h 3773692"/>
              <a:gd name="connsiteX316" fmla="*/ 1402062 w 5293529"/>
              <a:gd name="connsiteY316" fmla="*/ 1567078 h 3773692"/>
              <a:gd name="connsiteX317" fmla="*/ 1276223 w 5293529"/>
              <a:gd name="connsiteY317" fmla="*/ 1468362 h 3773692"/>
              <a:gd name="connsiteX318" fmla="*/ 1169769 w 5293529"/>
              <a:gd name="connsiteY318" fmla="*/ 1456714 h 3773692"/>
              <a:gd name="connsiteX319" fmla="*/ 1090357 w 5293529"/>
              <a:gd name="connsiteY319" fmla="*/ 1374451 h 3773692"/>
              <a:gd name="connsiteX320" fmla="*/ 1076836 w 5293529"/>
              <a:gd name="connsiteY320" fmla="*/ 1276712 h 3773692"/>
              <a:gd name="connsiteX321" fmla="*/ 1165860 w 5293529"/>
              <a:gd name="connsiteY321" fmla="*/ 1156738 h 3773692"/>
              <a:gd name="connsiteX322" fmla="*/ 1174575 w 5293529"/>
              <a:gd name="connsiteY322" fmla="*/ 1098665 h 3773692"/>
              <a:gd name="connsiteX323" fmla="*/ 1255861 w 5293529"/>
              <a:gd name="connsiteY323" fmla="*/ 982600 h 3773692"/>
              <a:gd name="connsiteX324" fmla="*/ 1231671 w 5293529"/>
              <a:gd name="connsiteY324" fmla="*/ 905224 h 3773692"/>
              <a:gd name="connsiteX325" fmla="*/ 1127090 w 5293529"/>
              <a:gd name="connsiteY325" fmla="*/ 591727 h 3773692"/>
              <a:gd name="connsiteX326" fmla="*/ 1141364 w 5293529"/>
              <a:gd name="connsiteY326" fmla="*/ 538266 h 3773692"/>
              <a:gd name="connsiteX327" fmla="*/ 1650644 w 5293529"/>
              <a:gd name="connsiteY327" fmla="*/ 93748 h 3773692"/>
              <a:gd name="connsiteX328" fmla="*/ 1385447 w 5293529"/>
              <a:gd name="connsiteY328" fmla="*/ 357642 h 3773692"/>
              <a:gd name="connsiteX329" fmla="*/ 1650644 w 5293529"/>
              <a:gd name="connsiteY329" fmla="*/ 621537 h 3773692"/>
              <a:gd name="connsiteX330" fmla="*/ 1913887 w 5293529"/>
              <a:gd name="connsiteY330" fmla="*/ 357642 h 3773692"/>
              <a:gd name="connsiteX331" fmla="*/ 1650644 w 5293529"/>
              <a:gd name="connsiteY331" fmla="*/ 93748 h 3773692"/>
              <a:gd name="connsiteX332" fmla="*/ 1639079 w 5293529"/>
              <a:gd name="connsiteY332" fmla="*/ 0 h 3773692"/>
              <a:gd name="connsiteX333" fmla="*/ 2036875 w 5293529"/>
              <a:gd name="connsiteY333" fmla="*/ 399263 h 3773692"/>
              <a:gd name="connsiteX334" fmla="*/ 1639079 w 5293529"/>
              <a:gd name="connsiteY334" fmla="*/ 798525 h 3773692"/>
              <a:gd name="connsiteX335" fmla="*/ 1241282 w 5293529"/>
              <a:gd name="connsiteY335" fmla="*/ 399263 h 3773692"/>
              <a:gd name="connsiteX336" fmla="*/ 1639079 w 5293529"/>
              <a:gd name="connsiteY336" fmla="*/ 0 h 377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293529" h="3773692">
                <a:moveTo>
                  <a:pt x="3724334" y="3284754"/>
                </a:moveTo>
                <a:cubicBezTo>
                  <a:pt x="3631808" y="3284754"/>
                  <a:pt x="3564286" y="3367017"/>
                  <a:pt x="3564286" y="3490983"/>
                </a:cubicBezTo>
                <a:cubicBezTo>
                  <a:pt x="3564286" y="3631319"/>
                  <a:pt x="3633681" y="3713664"/>
                  <a:pt x="3731094" y="3713664"/>
                </a:cubicBezTo>
                <a:cubicBezTo>
                  <a:pt x="3776379" y="3713664"/>
                  <a:pt x="3819792" y="3699166"/>
                  <a:pt x="3819792" y="3673021"/>
                </a:cubicBezTo>
                <a:lnTo>
                  <a:pt x="3820769" y="3673021"/>
                </a:lnTo>
                <a:cubicBezTo>
                  <a:pt x="3820769" y="3673021"/>
                  <a:pt x="3820769" y="3673021"/>
                  <a:pt x="3820769" y="3317659"/>
                </a:cubicBezTo>
                <a:cubicBezTo>
                  <a:pt x="3800488" y="3301207"/>
                  <a:pt x="3776379" y="3284754"/>
                  <a:pt x="3724334" y="3284754"/>
                </a:cubicBezTo>
                <a:close/>
                <a:moveTo>
                  <a:pt x="2874414" y="3278646"/>
                </a:moveTo>
                <a:cubicBezTo>
                  <a:pt x="2840694" y="3278646"/>
                  <a:pt x="2814630" y="3286384"/>
                  <a:pt x="2787589" y="3312529"/>
                </a:cubicBezTo>
                <a:cubicBezTo>
                  <a:pt x="2759571" y="3339651"/>
                  <a:pt x="2740267" y="3401634"/>
                  <a:pt x="2740267" y="3497581"/>
                </a:cubicBezTo>
                <a:cubicBezTo>
                  <a:pt x="2740267" y="3594423"/>
                  <a:pt x="2759571" y="3654533"/>
                  <a:pt x="2787589" y="3681655"/>
                </a:cubicBezTo>
                <a:cubicBezTo>
                  <a:pt x="2814549" y="3707800"/>
                  <a:pt x="2838739" y="3714560"/>
                  <a:pt x="2874414" y="3714560"/>
                </a:cubicBezTo>
                <a:cubicBezTo>
                  <a:pt x="2910088" y="3714560"/>
                  <a:pt x="2936152" y="3707800"/>
                  <a:pt x="2963193" y="3681655"/>
                </a:cubicBezTo>
                <a:cubicBezTo>
                  <a:pt x="2992189" y="3654533"/>
                  <a:pt x="3010515" y="3592550"/>
                  <a:pt x="3010515" y="3497581"/>
                </a:cubicBezTo>
                <a:cubicBezTo>
                  <a:pt x="3010515" y="3399761"/>
                  <a:pt x="2992189" y="3339651"/>
                  <a:pt x="2963193" y="3312529"/>
                </a:cubicBezTo>
                <a:cubicBezTo>
                  <a:pt x="2936152" y="3286384"/>
                  <a:pt x="2910088" y="3278646"/>
                  <a:pt x="2874414" y="3278646"/>
                </a:cubicBezTo>
                <a:close/>
                <a:moveTo>
                  <a:pt x="1638997" y="3278646"/>
                </a:moveTo>
                <a:cubicBezTo>
                  <a:pt x="1603078" y="3278646"/>
                  <a:pt x="1576933" y="3286384"/>
                  <a:pt x="1549810" y="3312529"/>
                </a:cubicBezTo>
                <a:cubicBezTo>
                  <a:pt x="1521710" y="3339651"/>
                  <a:pt x="1502326" y="3401634"/>
                  <a:pt x="1502326" y="3497581"/>
                </a:cubicBezTo>
                <a:cubicBezTo>
                  <a:pt x="1502326" y="3594423"/>
                  <a:pt x="1521710" y="3654533"/>
                  <a:pt x="1549810" y="3681655"/>
                </a:cubicBezTo>
                <a:cubicBezTo>
                  <a:pt x="1578888" y="3707800"/>
                  <a:pt x="1603159" y="3714560"/>
                  <a:pt x="1638997" y="3714560"/>
                </a:cubicBezTo>
                <a:cubicBezTo>
                  <a:pt x="1672961" y="3714560"/>
                  <a:pt x="1699106" y="3707800"/>
                  <a:pt x="1726229" y="3681655"/>
                </a:cubicBezTo>
                <a:cubicBezTo>
                  <a:pt x="1755306" y="3654533"/>
                  <a:pt x="1773713" y="3592550"/>
                  <a:pt x="1773713" y="3497581"/>
                </a:cubicBezTo>
                <a:cubicBezTo>
                  <a:pt x="1773713" y="3399761"/>
                  <a:pt x="1755306" y="3339651"/>
                  <a:pt x="1726229" y="3312529"/>
                </a:cubicBezTo>
                <a:cubicBezTo>
                  <a:pt x="1699106" y="3286384"/>
                  <a:pt x="1674916" y="3278646"/>
                  <a:pt x="1638997" y="3278646"/>
                </a:cubicBezTo>
                <a:close/>
                <a:moveTo>
                  <a:pt x="714389" y="3278646"/>
                </a:moveTo>
                <a:cubicBezTo>
                  <a:pt x="679528" y="3278646"/>
                  <a:pt x="654279" y="3286384"/>
                  <a:pt x="627157" y="3312529"/>
                </a:cubicBezTo>
                <a:cubicBezTo>
                  <a:pt x="598079" y="3339651"/>
                  <a:pt x="579672" y="3401634"/>
                  <a:pt x="579672" y="3497581"/>
                </a:cubicBezTo>
                <a:cubicBezTo>
                  <a:pt x="579672" y="3594423"/>
                  <a:pt x="598079" y="3654533"/>
                  <a:pt x="627157" y="3681655"/>
                </a:cubicBezTo>
                <a:cubicBezTo>
                  <a:pt x="654279" y="3707800"/>
                  <a:pt x="678551" y="3714560"/>
                  <a:pt x="714389" y="3714560"/>
                </a:cubicBezTo>
                <a:cubicBezTo>
                  <a:pt x="750226" y="3714560"/>
                  <a:pt x="775475" y="3707800"/>
                  <a:pt x="802598" y="3681655"/>
                </a:cubicBezTo>
                <a:cubicBezTo>
                  <a:pt x="831675" y="3654533"/>
                  <a:pt x="850082" y="3592550"/>
                  <a:pt x="850082" y="3497581"/>
                </a:cubicBezTo>
                <a:cubicBezTo>
                  <a:pt x="850082" y="3399761"/>
                  <a:pt x="830779" y="3339651"/>
                  <a:pt x="802598" y="3312529"/>
                </a:cubicBezTo>
                <a:cubicBezTo>
                  <a:pt x="774498" y="3286384"/>
                  <a:pt x="750226" y="3278646"/>
                  <a:pt x="714389" y="3278646"/>
                </a:cubicBezTo>
                <a:close/>
                <a:moveTo>
                  <a:pt x="4044917" y="3233767"/>
                </a:moveTo>
                <a:cubicBezTo>
                  <a:pt x="4044917" y="3233767"/>
                  <a:pt x="4044917" y="3233767"/>
                  <a:pt x="4097696" y="3233767"/>
                </a:cubicBezTo>
                <a:cubicBezTo>
                  <a:pt x="4113089" y="3233767"/>
                  <a:pt x="4116918" y="3236618"/>
                  <a:pt x="4116918" y="3252093"/>
                </a:cubicBezTo>
                <a:cubicBezTo>
                  <a:pt x="4116918" y="3252093"/>
                  <a:pt x="4116918" y="3252093"/>
                  <a:pt x="4116918" y="3739728"/>
                </a:cubicBezTo>
                <a:cubicBezTo>
                  <a:pt x="4116918" y="3757077"/>
                  <a:pt x="4113089" y="3757077"/>
                  <a:pt x="4097777" y="3758054"/>
                </a:cubicBezTo>
                <a:cubicBezTo>
                  <a:pt x="4097777" y="3758054"/>
                  <a:pt x="4097777" y="3758054"/>
                  <a:pt x="4043043" y="3758054"/>
                </a:cubicBezTo>
                <a:cubicBezTo>
                  <a:pt x="4027650" y="3758054"/>
                  <a:pt x="4027650" y="3754226"/>
                  <a:pt x="4027650" y="3739728"/>
                </a:cubicBezTo>
                <a:cubicBezTo>
                  <a:pt x="4027650" y="3739728"/>
                  <a:pt x="4027650" y="3739728"/>
                  <a:pt x="4027650" y="3252093"/>
                </a:cubicBezTo>
                <a:cubicBezTo>
                  <a:pt x="4027650" y="3239550"/>
                  <a:pt x="4027650" y="3233767"/>
                  <a:pt x="4044917" y="3233767"/>
                </a:cubicBezTo>
                <a:close/>
                <a:moveTo>
                  <a:pt x="4934502" y="3231242"/>
                </a:moveTo>
                <a:cubicBezTo>
                  <a:pt x="4934502" y="3231242"/>
                  <a:pt x="4934502" y="3231242"/>
                  <a:pt x="4982068" y="3231242"/>
                </a:cubicBezTo>
                <a:cubicBezTo>
                  <a:pt x="4995588" y="3231242"/>
                  <a:pt x="5000475" y="3234093"/>
                  <a:pt x="5000475" y="3242808"/>
                </a:cubicBezTo>
                <a:cubicBezTo>
                  <a:pt x="5000475" y="3248591"/>
                  <a:pt x="4999498" y="3253396"/>
                  <a:pt x="4995588" y="3263088"/>
                </a:cubicBezTo>
                <a:cubicBezTo>
                  <a:pt x="4951932" y="3348121"/>
                  <a:pt x="4882048" y="3426475"/>
                  <a:pt x="4814120" y="3476729"/>
                </a:cubicBezTo>
                <a:cubicBezTo>
                  <a:pt x="4814120" y="3476729"/>
                  <a:pt x="4814120" y="3476729"/>
                  <a:pt x="4816075" y="3478684"/>
                </a:cubicBezTo>
                <a:cubicBezTo>
                  <a:pt x="4816075" y="3478684"/>
                  <a:pt x="4816075" y="3478684"/>
                  <a:pt x="5008213" y="3732967"/>
                </a:cubicBezTo>
                <a:cubicBezTo>
                  <a:pt x="5012041" y="3736796"/>
                  <a:pt x="5014973" y="3741682"/>
                  <a:pt x="5014973" y="3745511"/>
                </a:cubicBezTo>
                <a:cubicBezTo>
                  <a:pt x="5014973" y="3757076"/>
                  <a:pt x="5005281" y="3757076"/>
                  <a:pt x="5000475" y="3758135"/>
                </a:cubicBezTo>
                <a:cubicBezTo>
                  <a:pt x="5000475" y="3758135"/>
                  <a:pt x="5000475" y="3758135"/>
                  <a:pt x="4931570" y="3758135"/>
                </a:cubicBezTo>
                <a:cubicBezTo>
                  <a:pt x="4916094" y="3758135"/>
                  <a:pt x="4912185" y="3758135"/>
                  <a:pt x="4901515" y="3742660"/>
                </a:cubicBezTo>
                <a:cubicBezTo>
                  <a:pt x="4901515" y="3742660"/>
                  <a:pt x="4901515" y="3742660"/>
                  <a:pt x="4721024" y="3484548"/>
                </a:cubicBezTo>
                <a:cubicBezTo>
                  <a:pt x="4721024" y="3482593"/>
                  <a:pt x="4720047" y="3479743"/>
                  <a:pt x="4720047" y="3478766"/>
                </a:cubicBezTo>
                <a:cubicBezTo>
                  <a:pt x="4720047" y="3478766"/>
                  <a:pt x="4721024" y="3475915"/>
                  <a:pt x="4723956" y="3472982"/>
                </a:cubicBezTo>
                <a:cubicBezTo>
                  <a:pt x="4799622" y="3428511"/>
                  <a:pt x="4874392" y="3334682"/>
                  <a:pt x="4903470" y="3247695"/>
                </a:cubicBezTo>
                <a:cubicBezTo>
                  <a:pt x="4909252" y="3230265"/>
                  <a:pt x="4916094" y="3231242"/>
                  <a:pt x="4934502" y="3231242"/>
                </a:cubicBezTo>
                <a:close/>
                <a:moveTo>
                  <a:pt x="972337" y="3231242"/>
                </a:moveTo>
                <a:cubicBezTo>
                  <a:pt x="972337" y="3231242"/>
                  <a:pt x="972337" y="3231242"/>
                  <a:pt x="1034320" y="3231242"/>
                </a:cubicBezTo>
                <a:cubicBezTo>
                  <a:pt x="1049795" y="3231242"/>
                  <a:pt x="1051750" y="3233197"/>
                  <a:pt x="1057533" y="3247695"/>
                </a:cubicBezTo>
                <a:cubicBezTo>
                  <a:pt x="1057533" y="3247695"/>
                  <a:pt x="1057533" y="3247695"/>
                  <a:pt x="1193145" y="3633111"/>
                </a:cubicBezTo>
                <a:cubicBezTo>
                  <a:pt x="1193145" y="3633111"/>
                  <a:pt x="1193145" y="3633111"/>
                  <a:pt x="1324929" y="3245740"/>
                </a:cubicBezTo>
                <a:cubicBezTo>
                  <a:pt x="1329816" y="3236047"/>
                  <a:pt x="1330794" y="3233197"/>
                  <a:pt x="1337554" y="3231242"/>
                </a:cubicBezTo>
                <a:cubicBezTo>
                  <a:pt x="1337554" y="3231242"/>
                  <a:pt x="1337554" y="3231242"/>
                  <a:pt x="1387971" y="3231242"/>
                </a:cubicBezTo>
                <a:cubicBezTo>
                  <a:pt x="1392858" y="3231242"/>
                  <a:pt x="1400595" y="3231242"/>
                  <a:pt x="1400595" y="3241912"/>
                </a:cubicBezTo>
                <a:cubicBezTo>
                  <a:pt x="1400595" y="3244762"/>
                  <a:pt x="1400595" y="3245740"/>
                  <a:pt x="1398641" y="3257387"/>
                </a:cubicBezTo>
                <a:cubicBezTo>
                  <a:pt x="1398641" y="3257387"/>
                  <a:pt x="1398641" y="3257387"/>
                  <a:pt x="1220349" y="3742497"/>
                </a:cubicBezTo>
                <a:cubicBezTo>
                  <a:pt x="1216439" y="3756017"/>
                  <a:pt x="1213589" y="3757972"/>
                  <a:pt x="1201942" y="3757972"/>
                </a:cubicBezTo>
                <a:cubicBezTo>
                  <a:pt x="1201942" y="3757972"/>
                  <a:pt x="1201942" y="3757972"/>
                  <a:pt x="1162194" y="3757972"/>
                </a:cubicBezTo>
                <a:cubicBezTo>
                  <a:pt x="1153479" y="3757972"/>
                  <a:pt x="1151525" y="3754144"/>
                  <a:pt x="1145742" y="3742497"/>
                </a:cubicBezTo>
                <a:cubicBezTo>
                  <a:pt x="1145742" y="3742497"/>
                  <a:pt x="1145742" y="3742497"/>
                  <a:pt x="962645" y="3259260"/>
                </a:cubicBezTo>
                <a:cubicBezTo>
                  <a:pt x="959712" y="3253477"/>
                  <a:pt x="958735" y="3248672"/>
                  <a:pt x="958735" y="3244762"/>
                </a:cubicBezTo>
                <a:cubicBezTo>
                  <a:pt x="958735" y="3231242"/>
                  <a:pt x="968427" y="3231242"/>
                  <a:pt x="972337" y="3231242"/>
                </a:cubicBezTo>
                <a:close/>
                <a:moveTo>
                  <a:pt x="4388794" y="3222446"/>
                </a:moveTo>
                <a:cubicBezTo>
                  <a:pt x="4459573" y="3222446"/>
                  <a:pt x="4525465" y="3244682"/>
                  <a:pt x="4525465" y="3283451"/>
                </a:cubicBezTo>
                <a:cubicBezTo>
                  <a:pt x="4525465" y="3310574"/>
                  <a:pt x="4503148" y="3319289"/>
                  <a:pt x="4487673" y="3319289"/>
                </a:cubicBezTo>
                <a:cubicBezTo>
                  <a:pt x="4457618" y="3319289"/>
                  <a:pt x="4442143" y="3280519"/>
                  <a:pt x="4383011" y="3280519"/>
                </a:cubicBezTo>
                <a:cubicBezTo>
                  <a:pt x="4325834" y="3280519"/>
                  <a:pt x="4295779" y="3319289"/>
                  <a:pt x="4295779" y="3358058"/>
                </a:cubicBezTo>
                <a:cubicBezTo>
                  <a:pt x="4295779" y="3471435"/>
                  <a:pt x="4544850" y="3444313"/>
                  <a:pt x="4544850" y="3615763"/>
                </a:cubicBezTo>
                <a:cubicBezTo>
                  <a:pt x="4544850" y="3725230"/>
                  <a:pt x="4450777" y="3773692"/>
                  <a:pt x="4358739" y="3772715"/>
                </a:cubicBezTo>
                <a:cubicBezTo>
                  <a:pt x="4277372" y="3772715"/>
                  <a:pt x="4195923" y="3736796"/>
                  <a:pt x="4195923" y="3695175"/>
                </a:cubicBezTo>
                <a:cubicBezTo>
                  <a:pt x="4195923" y="3669031"/>
                  <a:pt x="4217263" y="3661293"/>
                  <a:pt x="4233715" y="3661293"/>
                </a:cubicBezTo>
                <a:cubicBezTo>
                  <a:pt x="4268657" y="3661293"/>
                  <a:pt x="4288938" y="3714560"/>
                  <a:pt x="4360694" y="3714560"/>
                </a:cubicBezTo>
                <a:cubicBezTo>
                  <a:pt x="4431392" y="3714560"/>
                  <a:pt x="4464379" y="3667076"/>
                  <a:pt x="4464379" y="3625455"/>
                </a:cubicBezTo>
                <a:cubicBezTo>
                  <a:pt x="4464379" y="3571210"/>
                  <a:pt x="4410134" y="3547916"/>
                  <a:pt x="4351979" y="3523726"/>
                </a:cubicBezTo>
                <a:cubicBezTo>
                  <a:pt x="4277372" y="3491716"/>
                  <a:pt x="4215308" y="3454901"/>
                  <a:pt x="4215308" y="3366774"/>
                </a:cubicBezTo>
                <a:cubicBezTo>
                  <a:pt x="4215308" y="3272863"/>
                  <a:pt x="4297653" y="3222446"/>
                  <a:pt x="4388794" y="3222446"/>
                </a:cubicBezTo>
                <a:close/>
                <a:moveTo>
                  <a:pt x="3332238" y="3219514"/>
                </a:moveTo>
                <a:cubicBezTo>
                  <a:pt x="3402936" y="3219514"/>
                  <a:pt x="3464837" y="3234989"/>
                  <a:pt x="3464837" y="3272619"/>
                </a:cubicBezTo>
                <a:cubicBezTo>
                  <a:pt x="3464837" y="3302510"/>
                  <a:pt x="3445452" y="3317986"/>
                  <a:pt x="3420447" y="3317008"/>
                </a:cubicBezTo>
                <a:cubicBezTo>
                  <a:pt x="3385587" y="3317008"/>
                  <a:pt x="3375895" y="3269687"/>
                  <a:pt x="3311061" y="3269687"/>
                </a:cubicBezTo>
                <a:cubicBezTo>
                  <a:pt x="3281007" y="3269687"/>
                  <a:pt x="3259748" y="3288013"/>
                  <a:pt x="3259748" y="3315053"/>
                </a:cubicBezTo>
                <a:cubicBezTo>
                  <a:pt x="3259748" y="3315053"/>
                  <a:pt x="3259748" y="3315053"/>
                  <a:pt x="3259748" y="3738751"/>
                </a:cubicBezTo>
                <a:cubicBezTo>
                  <a:pt x="3259748" y="3754145"/>
                  <a:pt x="3253884" y="3755122"/>
                  <a:pt x="3241341" y="3755122"/>
                </a:cubicBezTo>
                <a:cubicBezTo>
                  <a:pt x="3241341" y="3755122"/>
                  <a:pt x="3241341" y="3755122"/>
                  <a:pt x="3190028" y="3755122"/>
                </a:cubicBezTo>
                <a:cubicBezTo>
                  <a:pt x="3175449" y="3755122"/>
                  <a:pt x="3169666" y="3754226"/>
                  <a:pt x="3169666" y="3738751"/>
                </a:cubicBezTo>
                <a:cubicBezTo>
                  <a:pt x="3169666" y="3738751"/>
                  <a:pt x="3169666" y="3738751"/>
                  <a:pt x="3169666" y="3276447"/>
                </a:cubicBezTo>
                <a:cubicBezTo>
                  <a:pt x="3169666" y="3260075"/>
                  <a:pt x="3182209" y="3243704"/>
                  <a:pt x="3217069" y="3234989"/>
                </a:cubicBezTo>
                <a:cubicBezTo>
                  <a:pt x="3244192" y="3228229"/>
                  <a:pt x="3278075" y="3219514"/>
                  <a:pt x="3332238" y="3219514"/>
                </a:cubicBezTo>
                <a:close/>
                <a:moveTo>
                  <a:pt x="2874495" y="3219514"/>
                </a:moveTo>
                <a:cubicBezTo>
                  <a:pt x="2920758" y="3219514"/>
                  <a:pt x="2969057" y="3231161"/>
                  <a:pt x="3005709" y="3257306"/>
                </a:cubicBezTo>
                <a:cubicBezTo>
                  <a:pt x="3064597" y="3298031"/>
                  <a:pt x="3103204" y="3375489"/>
                  <a:pt x="3103204" y="3497581"/>
                </a:cubicBezTo>
                <a:cubicBezTo>
                  <a:pt x="3103204" y="3618695"/>
                  <a:pt x="3064597" y="3696153"/>
                  <a:pt x="3005709" y="3736878"/>
                </a:cubicBezTo>
                <a:cubicBezTo>
                  <a:pt x="2970035" y="3761068"/>
                  <a:pt x="2921817" y="3773692"/>
                  <a:pt x="2874495" y="3773692"/>
                </a:cubicBezTo>
                <a:cubicBezTo>
                  <a:pt x="2828232" y="3773692"/>
                  <a:pt x="2778956" y="3762045"/>
                  <a:pt x="2743281" y="3736878"/>
                </a:cubicBezTo>
                <a:cubicBezTo>
                  <a:pt x="2685371" y="3696234"/>
                  <a:pt x="2646764" y="3618695"/>
                  <a:pt x="2646764" y="3497581"/>
                </a:cubicBezTo>
                <a:cubicBezTo>
                  <a:pt x="2646764" y="3375489"/>
                  <a:pt x="2685371" y="3298031"/>
                  <a:pt x="2743281" y="3257306"/>
                </a:cubicBezTo>
                <a:cubicBezTo>
                  <a:pt x="2780910" y="3233116"/>
                  <a:pt x="2829128" y="3219514"/>
                  <a:pt x="2874495" y="3219514"/>
                </a:cubicBezTo>
                <a:close/>
                <a:moveTo>
                  <a:pt x="2364299" y="3219514"/>
                </a:moveTo>
                <a:cubicBezTo>
                  <a:pt x="2565641" y="3219514"/>
                  <a:pt x="2567596" y="3326049"/>
                  <a:pt x="2567596" y="3387054"/>
                </a:cubicBezTo>
                <a:cubicBezTo>
                  <a:pt x="2567596" y="3387054"/>
                  <a:pt x="2567596" y="3387054"/>
                  <a:pt x="2567596" y="3737692"/>
                </a:cubicBezTo>
                <a:cubicBezTo>
                  <a:pt x="2567596" y="3746407"/>
                  <a:pt x="2567596" y="3756100"/>
                  <a:pt x="2557985" y="3757973"/>
                </a:cubicBezTo>
                <a:cubicBezTo>
                  <a:pt x="2557985" y="3757973"/>
                  <a:pt x="2557985" y="3757973"/>
                  <a:pt x="2502111" y="3757973"/>
                </a:cubicBezTo>
                <a:cubicBezTo>
                  <a:pt x="2484762" y="3757973"/>
                  <a:pt x="2478979" y="3756018"/>
                  <a:pt x="2478979" y="3737611"/>
                </a:cubicBezTo>
                <a:cubicBezTo>
                  <a:pt x="2478979" y="3737611"/>
                  <a:pt x="2478979" y="3737611"/>
                  <a:pt x="2478979" y="3398620"/>
                </a:cubicBezTo>
                <a:cubicBezTo>
                  <a:pt x="2478979" y="3351136"/>
                  <a:pt x="2478979" y="3274655"/>
                  <a:pt x="2361448" y="3274655"/>
                </a:cubicBezTo>
                <a:cubicBezTo>
                  <a:pt x="2291077" y="3274655"/>
                  <a:pt x="2252551" y="3297868"/>
                  <a:pt x="2252551" y="3320185"/>
                </a:cubicBezTo>
                <a:cubicBezTo>
                  <a:pt x="2252551" y="3320185"/>
                  <a:pt x="2252551" y="3320185"/>
                  <a:pt x="2252551" y="3737611"/>
                </a:cubicBezTo>
                <a:cubicBezTo>
                  <a:pt x="2252551" y="3756018"/>
                  <a:pt x="2245791" y="3757973"/>
                  <a:pt x="2231375" y="3757973"/>
                </a:cubicBezTo>
                <a:cubicBezTo>
                  <a:pt x="2231375" y="3757973"/>
                  <a:pt x="2231375" y="3757973"/>
                  <a:pt x="2181283" y="3757973"/>
                </a:cubicBezTo>
                <a:cubicBezTo>
                  <a:pt x="2165808" y="3757973"/>
                  <a:pt x="2161980" y="3756018"/>
                  <a:pt x="2161980" y="3739565"/>
                </a:cubicBezTo>
                <a:cubicBezTo>
                  <a:pt x="2161980" y="3739565"/>
                  <a:pt x="2161980" y="3739565"/>
                  <a:pt x="2161980" y="3286302"/>
                </a:cubicBezTo>
                <a:cubicBezTo>
                  <a:pt x="2161980" y="3268872"/>
                  <a:pt x="2172568" y="3256329"/>
                  <a:pt x="2207266" y="3244682"/>
                </a:cubicBezTo>
                <a:cubicBezTo>
                  <a:pt x="2235203" y="3235967"/>
                  <a:pt x="2287248" y="3219514"/>
                  <a:pt x="2364299" y="3219514"/>
                </a:cubicBezTo>
                <a:close/>
                <a:moveTo>
                  <a:pt x="1637124" y="3219514"/>
                </a:moveTo>
                <a:cubicBezTo>
                  <a:pt x="1684608" y="3219514"/>
                  <a:pt x="1734048" y="3231161"/>
                  <a:pt x="1768908" y="3257306"/>
                </a:cubicBezTo>
                <a:cubicBezTo>
                  <a:pt x="1828040" y="3298031"/>
                  <a:pt x="1866810" y="3375489"/>
                  <a:pt x="1866810" y="3497581"/>
                </a:cubicBezTo>
                <a:cubicBezTo>
                  <a:pt x="1866810" y="3618695"/>
                  <a:pt x="1828040" y="3696153"/>
                  <a:pt x="1768908" y="3736878"/>
                </a:cubicBezTo>
                <a:cubicBezTo>
                  <a:pt x="1732093" y="3761068"/>
                  <a:pt x="1684608" y="3773692"/>
                  <a:pt x="1637124" y="3773692"/>
                </a:cubicBezTo>
                <a:cubicBezTo>
                  <a:pt x="1590616" y="3773692"/>
                  <a:pt x="1541177" y="3762045"/>
                  <a:pt x="1505339" y="3736878"/>
                </a:cubicBezTo>
                <a:cubicBezTo>
                  <a:pt x="1447185" y="3696234"/>
                  <a:pt x="1408415" y="3618695"/>
                  <a:pt x="1408415" y="3497581"/>
                </a:cubicBezTo>
                <a:cubicBezTo>
                  <a:pt x="1408415" y="3375489"/>
                  <a:pt x="1447185" y="3298031"/>
                  <a:pt x="1505339" y="3257306"/>
                </a:cubicBezTo>
                <a:cubicBezTo>
                  <a:pt x="1543132" y="3233116"/>
                  <a:pt x="1590616" y="3219514"/>
                  <a:pt x="1637124" y="3219514"/>
                </a:cubicBezTo>
                <a:close/>
                <a:moveTo>
                  <a:pt x="714470" y="3219514"/>
                </a:moveTo>
                <a:cubicBezTo>
                  <a:pt x="761955" y="3219514"/>
                  <a:pt x="808462" y="3231161"/>
                  <a:pt x="846254" y="3257306"/>
                </a:cubicBezTo>
                <a:cubicBezTo>
                  <a:pt x="904409" y="3298031"/>
                  <a:pt x="943179" y="3375489"/>
                  <a:pt x="943179" y="3497581"/>
                </a:cubicBezTo>
                <a:cubicBezTo>
                  <a:pt x="943179" y="3618695"/>
                  <a:pt x="904409" y="3696153"/>
                  <a:pt x="846254" y="3736878"/>
                </a:cubicBezTo>
                <a:cubicBezTo>
                  <a:pt x="808462" y="3761068"/>
                  <a:pt x="761955" y="3773692"/>
                  <a:pt x="714470" y="3773692"/>
                </a:cubicBezTo>
                <a:cubicBezTo>
                  <a:pt x="666985" y="3773692"/>
                  <a:pt x="618523" y="3762045"/>
                  <a:pt x="582686" y="3736878"/>
                </a:cubicBezTo>
                <a:cubicBezTo>
                  <a:pt x="523554" y="3696234"/>
                  <a:pt x="484784" y="3618695"/>
                  <a:pt x="484784" y="3497581"/>
                </a:cubicBezTo>
                <a:cubicBezTo>
                  <a:pt x="484784" y="3375489"/>
                  <a:pt x="523554" y="3298031"/>
                  <a:pt x="582686" y="3257306"/>
                </a:cubicBezTo>
                <a:cubicBezTo>
                  <a:pt x="619500" y="3233116"/>
                  <a:pt x="667963" y="3219514"/>
                  <a:pt x="714470" y="3219514"/>
                </a:cubicBezTo>
                <a:close/>
                <a:moveTo>
                  <a:pt x="203297" y="3219514"/>
                </a:moveTo>
                <a:cubicBezTo>
                  <a:pt x="406593" y="3219514"/>
                  <a:pt x="407571" y="3326049"/>
                  <a:pt x="407571" y="3387054"/>
                </a:cubicBezTo>
                <a:cubicBezTo>
                  <a:pt x="407571" y="3387054"/>
                  <a:pt x="407571" y="3387054"/>
                  <a:pt x="407571" y="3737692"/>
                </a:cubicBezTo>
                <a:cubicBezTo>
                  <a:pt x="407571" y="3746407"/>
                  <a:pt x="406593" y="3756100"/>
                  <a:pt x="396819" y="3757973"/>
                </a:cubicBezTo>
                <a:cubicBezTo>
                  <a:pt x="396819" y="3757973"/>
                  <a:pt x="396819" y="3757973"/>
                  <a:pt x="340701" y="3757973"/>
                </a:cubicBezTo>
                <a:cubicBezTo>
                  <a:pt x="323271" y="3757973"/>
                  <a:pt x="317488" y="3756018"/>
                  <a:pt x="317488" y="3737611"/>
                </a:cubicBezTo>
                <a:cubicBezTo>
                  <a:pt x="317488" y="3737611"/>
                  <a:pt x="317488" y="3737611"/>
                  <a:pt x="317488" y="3398620"/>
                </a:cubicBezTo>
                <a:cubicBezTo>
                  <a:pt x="317488" y="3351136"/>
                  <a:pt x="317488" y="3274655"/>
                  <a:pt x="199387" y="3274655"/>
                </a:cubicBezTo>
                <a:cubicBezTo>
                  <a:pt x="128689" y="3274655"/>
                  <a:pt x="90001" y="3297868"/>
                  <a:pt x="90001" y="3320185"/>
                </a:cubicBezTo>
                <a:cubicBezTo>
                  <a:pt x="90001" y="3320185"/>
                  <a:pt x="90001" y="3320185"/>
                  <a:pt x="90001" y="3737611"/>
                </a:cubicBezTo>
                <a:cubicBezTo>
                  <a:pt x="90001" y="3756018"/>
                  <a:pt x="83241" y="3757973"/>
                  <a:pt x="68743" y="3757973"/>
                </a:cubicBezTo>
                <a:cubicBezTo>
                  <a:pt x="68743" y="3757973"/>
                  <a:pt x="68743" y="3757973"/>
                  <a:pt x="18407" y="3757973"/>
                </a:cubicBezTo>
                <a:cubicBezTo>
                  <a:pt x="3910" y="3757973"/>
                  <a:pt x="0" y="3756018"/>
                  <a:pt x="0" y="3739565"/>
                </a:cubicBezTo>
                <a:cubicBezTo>
                  <a:pt x="0" y="3739565"/>
                  <a:pt x="0" y="3739565"/>
                  <a:pt x="0" y="3286302"/>
                </a:cubicBezTo>
                <a:cubicBezTo>
                  <a:pt x="0" y="3268872"/>
                  <a:pt x="11647" y="3256329"/>
                  <a:pt x="45530" y="3244682"/>
                </a:cubicBezTo>
                <a:cubicBezTo>
                  <a:pt x="74526" y="3235967"/>
                  <a:pt x="125839" y="3219514"/>
                  <a:pt x="203297" y="3219514"/>
                </a:cubicBezTo>
                <a:close/>
                <a:moveTo>
                  <a:pt x="3838118" y="3043502"/>
                </a:moveTo>
                <a:cubicBezTo>
                  <a:pt x="3838118" y="3043502"/>
                  <a:pt x="3838118" y="3043502"/>
                  <a:pt x="3888290" y="3043502"/>
                </a:cubicBezTo>
                <a:cubicBezTo>
                  <a:pt x="3901811" y="3043502"/>
                  <a:pt x="3907594" y="3044479"/>
                  <a:pt x="3907594" y="3063864"/>
                </a:cubicBezTo>
                <a:cubicBezTo>
                  <a:pt x="3907594" y="3063864"/>
                  <a:pt x="3907594" y="3063864"/>
                  <a:pt x="3907594" y="3702017"/>
                </a:cubicBezTo>
                <a:cubicBezTo>
                  <a:pt x="3907594" y="3736877"/>
                  <a:pt x="3802443" y="3773692"/>
                  <a:pt x="3728162" y="3773529"/>
                </a:cubicBezTo>
                <a:cubicBezTo>
                  <a:pt x="3573816" y="3773529"/>
                  <a:pt x="3472575" y="3683528"/>
                  <a:pt x="3472575" y="3497580"/>
                </a:cubicBezTo>
                <a:cubicBezTo>
                  <a:pt x="3472575" y="3372719"/>
                  <a:pt x="3552639" y="3222608"/>
                  <a:pt x="3709836" y="3222608"/>
                </a:cubicBezTo>
                <a:cubicBezTo>
                  <a:pt x="3757076" y="3222608"/>
                  <a:pt x="3787945" y="3234256"/>
                  <a:pt x="3819792" y="3250708"/>
                </a:cubicBezTo>
                <a:cubicBezTo>
                  <a:pt x="3819792" y="3250708"/>
                  <a:pt x="3819792" y="3250708"/>
                  <a:pt x="3819792" y="3066715"/>
                </a:cubicBezTo>
                <a:cubicBezTo>
                  <a:pt x="3819792" y="3049285"/>
                  <a:pt x="3820769" y="3043502"/>
                  <a:pt x="3838118" y="3043502"/>
                </a:cubicBezTo>
                <a:close/>
                <a:moveTo>
                  <a:pt x="4634688" y="3041629"/>
                </a:moveTo>
                <a:cubicBezTo>
                  <a:pt x="4634688" y="3041629"/>
                  <a:pt x="4634688" y="3041629"/>
                  <a:pt x="4688037" y="3041629"/>
                </a:cubicBezTo>
                <a:cubicBezTo>
                  <a:pt x="4699684" y="3041629"/>
                  <a:pt x="4706445" y="3041629"/>
                  <a:pt x="4706445" y="3056127"/>
                </a:cubicBezTo>
                <a:cubicBezTo>
                  <a:pt x="4706445" y="3056127"/>
                  <a:pt x="4706445" y="3056127"/>
                  <a:pt x="4706445" y="3742578"/>
                </a:cubicBezTo>
                <a:cubicBezTo>
                  <a:pt x="4706445" y="3757076"/>
                  <a:pt x="4700580" y="3757076"/>
                  <a:pt x="4688037" y="3757076"/>
                </a:cubicBezTo>
                <a:cubicBezTo>
                  <a:pt x="4688037" y="3757076"/>
                  <a:pt x="4688037" y="3757076"/>
                  <a:pt x="4634688" y="3757076"/>
                </a:cubicBezTo>
                <a:cubicBezTo>
                  <a:pt x="4621086" y="3757076"/>
                  <a:pt x="4618154" y="3755122"/>
                  <a:pt x="4618154" y="3741601"/>
                </a:cubicBezTo>
                <a:cubicBezTo>
                  <a:pt x="4618154" y="3741601"/>
                  <a:pt x="4618154" y="3741601"/>
                  <a:pt x="4618154" y="3058082"/>
                </a:cubicBezTo>
                <a:cubicBezTo>
                  <a:pt x="4618154" y="3043584"/>
                  <a:pt x="4624018" y="3041629"/>
                  <a:pt x="4634688" y="3041629"/>
                </a:cubicBezTo>
                <a:close/>
                <a:moveTo>
                  <a:pt x="4074727" y="3035765"/>
                </a:moveTo>
                <a:cubicBezTo>
                  <a:pt x="4101605" y="3035765"/>
                  <a:pt x="4125551" y="3056046"/>
                  <a:pt x="4127506" y="3086019"/>
                </a:cubicBezTo>
                <a:cubicBezTo>
                  <a:pt x="4128483" y="3114933"/>
                  <a:pt x="4107307" y="3141974"/>
                  <a:pt x="4072772" y="3142952"/>
                </a:cubicBezTo>
                <a:cubicBezTo>
                  <a:pt x="4039215" y="3142952"/>
                  <a:pt x="4019016" y="3118843"/>
                  <a:pt x="4019016" y="3089847"/>
                </a:cubicBezTo>
                <a:cubicBezTo>
                  <a:pt x="4019016" y="3058978"/>
                  <a:pt x="4042066" y="3035765"/>
                  <a:pt x="4074727" y="3035765"/>
                </a:cubicBezTo>
                <a:close/>
                <a:moveTo>
                  <a:pt x="5090721" y="2888260"/>
                </a:moveTo>
                <a:lnTo>
                  <a:pt x="5090721" y="2940551"/>
                </a:lnTo>
                <a:cubicBezTo>
                  <a:pt x="5090721" y="2940551"/>
                  <a:pt x="5090721" y="2940551"/>
                  <a:pt x="5125500" y="2940551"/>
                </a:cubicBezTo>
                <a:cubicBezTo>
                  <a:pt x="5138043" y="2940551"/>
                  <a:pt x="5166061" y="2940551"/>
                  <a:pt x="5166061" y="2914405"/>
                </a:cubicBezTo>
                <a:cubicBezTo>
                  <a:pt x="5166061" y="2888260"/>
                  <a:pt x="5139020" y="2888260"/>
                  <a:pt x="5122567" y="2888260"/>
                </a:cubicBezTo>
                <a:cubicBezTo>
                  <a:pt x="5122567" y="2888260"/>
                  <a:pt x="5122567" y="2888260"/>
                  <a:pt x="5090721" y="2888260"/>
                </a:cubicBezTo>
                <a:close/>
                <a:moveTo>
                  <a:pt x="5063680" y="2863988"/>
                </a:moveTo>
                <a:cubicBezTo>
                  <a:pt x="5063680" y="2863988"/>
                  <a:pt x="5063680" y="2863988"/>
                  <a:pt x="5125500" y="2863988"/>
                </a:cubicBezTo>
                <a:cubicBezTo>
                  <a:pt x="5144885" y="2863988"/>
                  <a:pt x="5168016" y="2863988"/>
                  <a:pt x="5182514" y="2877591"/>
                </a:cubicBezTo>
                <a:cubicBezTo>
                  <a:pt x="5192206" y="2884351"/>
                  <a:pt x="5198966" y="2896975"/>
                  <a:pt x="5198966" y="2911473"/>
                </a:cubicBezTo>
                <a:cubicBezTo>
                  <a:pt x="5198966" y="2926745"/>
                  <a:pt x="5191361" y="2945820"/>
                  <a:pt x="5172474" y="2955227"/>
                </a:cubicBezTo>
                <a:lnTo>
                  <a:pt x="5151671" y="2960419"/>
                </a:lnTo>
                <a:lnTo>
                  <a:pt x="5149690" y="2958958"/>
                </a:lnTo>
                <a:cubicBezTo>
                  <a:pt x="5149690" y="2960913"/>
                  <a:pt x="5149690" y="2960913"/>
                  <a:pt x="5149690" y="2960913"/>
                </a:cubicBezTo>
                <a:lnTo>
                  <a:pt x="5151671" y="2960419"/>
                </a:lnTo>
                <a:lnTo>
                  <a:pt x="5165114" y="2970330"/>
                </a:lnTo>
                <a:cubicBezTo>
                  <a:pt x="5171152" y="2976632"/>
                  <a:pt x="5178645" y="2986569"/>
                  <a:pt x="5189274" y="3003510"/>
                </a:cubicBezTo>
                <a:cubicBezTo>
                  <a:pt x="5189274" y="3003510"/>
                  <a:pt x="5189274" y="3003510"/>
                  <a:pt x="5210532" y="3038371"/>
                </a:cubicBezTo>
                <a:cubicBezTo>
                  <a:pt x="5210532" y="3038371"/>
                  <a:pt x="5210532" y="3038371"/>
                  <a:pt x="5176731" y="3038371"/>
                </a:cubicBezTo>
                <a:cubicBezTo>
                  <a:pt x="5176731" y="3038371"/>
                  <a:pt x="5176731" y="3038371"/>
                  <a:pt x="5161256" y="3011248"/>
                </a:cubicBezTo>
                <a:cubicBezTo>
                  <a:pt x="5140975" y="2973456"/>
                  <a:pt x="5132341" y="2964741"/>
                  <a:pt x="5109128" y="2964741"/>
                </a:cubicBezTo>
                <a:cubicBezTo>
                  <a:pt x="5109128" y="2964741"/>
                  <a:pt x="5109128" y="2964741"/>
                  <a:pt x="5092676" y="2964741"/>
                </a:cubicBezTo>
                <a:cubicBezTo>
                  <a:pt x="5092676" y="2964741"/>
                  <a:pt x="5092676" y="2964741"/>
                  <a:pt x="5092676" y="3039348"/>
                </a:cubicBezTo>
                <a:cubicBezTo>
                  <a:pt x="5092676" y="3039348"/>
                  <a:pt x="5092676" y="3039348"/>
                  <a:pt x="5063680" y="3039348"/>
                </a:cubicBezTo>
                <a:close/>
                <a:moveTo>
                  <a:pt x="5132260" y="2815608"/>
                </a:moveTo>
                <a:cubicBezTo>
                  <a:pt x="5056920" y="2815608"/>
                  <a:pt x="4997055" y="2875636"/>
                  <a:pt x="4998032" y="2950243"/>
                </a:cubicBezTo>
                <a:cubicBezTo>
                  <a:pt x="4998032" y="3024850"/>
                  <a:pt x="5057897" y="3086833"/>
                  <a:pt x="5132260" y="3086833"/>
                </a:cubicBezTo>
                <a:cubicBezTo>
                  <a:pt x="5207600" y="3086833"/>
                  <a:pt x="5267465" y="3024850"/>
                  <a:pt x="5267465" y="2950243"/>
                </a:cubicBezTo>
                <a:cubicBezTo>
                  <a:pt x="5267465" y="2875636"/>
                  <a:pt x="5206623" y="2815608"/>
                  <a:pt x="5132260" y="2815608"/>
                </a:cubicBezTo>
                <a:close/>
                <a:moveTo>
                  <a:pt x="5132260" y="2787508"/>
                </a:moveTo>
                <a:cubicBezTo>
                  <a:pt x="5221121" y="2787508"/>
                  <a:pt x="5293529" y="2861138"/>
                  <a:pt x="5293529" y="2950243"/>
                </a:cubicBezTo>
                <a:cubicBezTo>
                  <a:pt x="5293529" y="3039348"/>
                  <a:pt x="5222098" y="3112978"/>
                  <a:pt x="5132260" y="3112978"/>
                </a:cubicBezTo>
                <a:cubicBezTo>
                  <a:pt x="5043399" y="3112978"/>
                  <a:pt x="4970991" y="3041303"/>
                  <a:pt x="4970991" y="2950243"/>
                </a:cubicBezTo>
                <a:cubicBezTo>
                  <a:pt x="4970991" y="2860161"/>
                  <a:pt x="5043399" y="2787508"/>
                  <a:pt x="5132260" y="2787508"/>
                </a:cubicBezTo>
                <a:close/>
                <a:moveTo>
                  <a:pt x="3521882" y="1731870"/>
                </a:moveTo>
                <a:cubicBezTo>
                  <a:pt x="3517412" y="1732236"/>
                  <a:pt x="3513788" y="1735148"/>
                  <a:pt x="3513299" y="1740971"/>
                </a:cubicBezTo>
                <a:cubicBezTo>
                  <a:pt x="3502711" y="1879353"/>
                  <a:pt x="3472656" y="2044776"/>
                  <a:pt x="3483326" y="2098939"/>
                </a:cubicBezTo>
                <a:cubicBezTo>
                  <a:pt x="3493019" y="2156035"/>
                  <a:pt x="3524947" y="2294417"/>
                  <a:pt x="3531707" y="2354363"/>
                </a:cubicBezTo>
                <a:cubicBezTo>
                  <a:pt x="3537490" y="2401766"/>
                  <a:pt x="3558748" y="2383359"/>
                  <a:pt x="3561680" y="2360146"/>
                </a:cubicBezTo>
                <a:cubicBezTo>
                  <a:pt x="3574305" y="2267294"/>
                  <a:pt x="3594585" y="1799940"/>
                  <a:pt x="3535535" y="1738039"/>
                </a:cubicBezTo>
                <a:cubicBezTo>
                  <a:pt x="3531666" y="1733682"/>
                  <a:pt x="3526352" y="1731503"/>
                  <a:pt x="3521882" y="1731870"/>
                </a:cubicBezTo>
                <a:close/>
                <a:moveTo>
                  <a:pt x="2399078" y="1361664"/>
                </a:moveTo>
                <a:cubicBezTo>
                  <a:pt x="2403884" y="1433257"/>
                  <a:pt x="2404861" y="1541584"/>
                  <a:pt x="2416508" y="1600635"/>
                </a:cubicBezTo>
                <a:cubicBezTo>
                  <a:pt x="2427178" y="1650970"/>
                  <a:pt x="2446481" y="1653821"/>
                  <a:pt x="2465866" y="1656753"/>
                </a:cubicBezTo>
                <a:cubicBezTo>
                  <a:pt x="2535586" y="1667341"/>
                  <a:pt x="2780422" y="1678011"/>
                  <a:pt x="2834667" y="1622870"/>
                </a:cubicBezTo>
                <a:cubicBezTo>
                  <a:pt x="2868550" y="1588988"/>
                  <a:pt x="2871482" y="1469013"/>
                  <a:pt x="2847292" y="1377139"/>
                </a:cubicBezTo>
                <a:cubicBezTo>
                  <a:pt x="2699217" y="1385854"/>
                  <a:pt x="2548211" y="1382026"/>
                  <a:pt x="2399078" y="1361664"/>
                </a:cubicBezTo>
                <a:close/>
                <a:moveTo>
                  <a:pt x="3181232" y="1337473"/>
                </a:moveTo>
                <a:cubicBezTo>
                  <a:pt x="3143521" y="1341383"/>
                  <a:pt x="3107684" y="1346188"/>
                  <a:pt x="3073720" y="1351971"/>
                </a:cubicBezTo>
                <a:cubicBezTo>
                  <a:pt x="3112489" y="1408089"/>
                  <a:pt x="3134725" y="1470968"/>
                  <a:pt x="3136680" y="1554209"/>
                </a:cubicBezTo>
                <a:cubicBezTo>
                  <a:pt x="3148327" y="1559014"/>
                  <a:pt x="3202490" y="1536779"/>
                  <a:pt x="3214137" y="1498091"/>
                </a:cubicBezTo>
                <a:cubicBezTo>
                  <a:pt x="3225785" y="1459402"/>
                  <a:pt x="3222853" y="1414850"/>
                  <a:pt x="3181232" y="1337473"/>
                </a:cubicBezTo>
                <a:close/>
                <a:moveTo>
                  <a:pt x="2027427" y="1281436"/>
                </a:moveTo>
                <a:cubicBezTo>
                  <a:pt x="2015779" y="1373311"/>
                  <a:pt x="1996476" y="1485547"/>
                  <a:pt x="1976114" y="1551358"/>
                </a:cubicBezTo>
                <a:cubicBezTo>
                  <a:pt x="1955752" y="1617087"/>
                  <a:pt x="2012847" y="1611305"/>
                  <a:pt x="2039074" y="1600716"/>
                </a:cubicBezTo>
                <a:cubicBezTo>
                  <a:pt x="2072957" y="1587114"/>
                  <a:pt x="2137790" y="1528145"/>
                  <a:pt x="2170695" y="1320125"/>
                </a:cubicBezTo>
                <a:cubicBezTo>
                  <a:pt x="2123292" y="1308559"/>
                  <a:pt x="2074830" y="1295934"/>
                  <a:pt x="2027427" y="1281436"/>
                </a:cubicBezTo>
                <a:close/>
                <a:moveTo>
                  <a:pt x="1861627" y="1228363"/>
                </a:moveTo>
                <a:cubicBezTo>
                  <a:pt x="1845287" y="1227273"/>
                  <a:pt x="1838262" y="1235011"/>
                  <a:pt x="1826166" y="1251463"/>
                </a:cubicBezTo>
                <a:cubicBezTo>
                  <a:pt x="1649992" y="1491412"/>
                  <a:pt x="1614155" y="1621974"/>
                  <a:pt x="1629630" y="1719713"/>
                </a:cubicBezTo>
                <a:cubicBezTo>
                  <a:pt x="1645105" y="1817452"/>
                  <a:pt x="1728346" y="1916087"/>
                  <a:pt x="1853207" y="1989635"/>
                </a:cubicBezTo>
                <a:cubicBezTo>
                  <a:pt x="1977091" y="2061228"/>
                  <a:pt x="2054549" y="2102849"/>
                  <a:pt x="2138767" y="2194723"/>
                </a:cubicBezTo>
                <a:cubicBezTo>
                  <a:pt x="2149437" y="2205393"/>
                  <a:pt x="2161003" y="2208244"/>
                  <a:pt x="2163935" y="2187963"/>
                </a:cubicBezTo>
                <a:cubicBezTo>
                  <a:pt x="2207510" y="1906475"/>
                  <a:pt x="2443712" y="1864855"/>
                  <a:pt x="2751508" y="1870638"/>
                </a:cubicBezTo>
                <a:cubicBezTo>
                  <a:pt x="3185142" y="1877398"/>
                  <a:pt x="3268383" y="2019608"/>
                  <a:pt x="3321650" y="1997372"/>
                </a:cubicBezTo>
                <a:cubicBezTo>
                  <a:pt x="3373859" y="1972205"/>
                  <a:pt x="3408719" y="1752618"/>
                  <a:pt x="3418411" y="1597784"/>
                </a:cubicBezTo>
                <a:cubicBezTo>
                  <a:pt x="3429081" y="1440995"/>
                  <a:pt x="3438774" y="1314260"/>
                  <a:pt x="3245170" y="1329736"/>
                </a:cubicBezTo>
                <a:cubicBezTo>
                  <a:pt x="3291677" y="1423565"/>
                  <a:pt x="3299415" y="1527086"/>
                  <a:pt x="3215196" y="1586137"/>
                </a:cubicBezTo>
                <a:cubicBezTo>
                  <a:pt x="3130001" y="1645107"/>
                  <a:pt x="3068996" y="1616110"/>
                  <a:pt x="3068996" y="1560969"/>
                </a:cubicBezTo>
                <a:cubicBezTo>
                  <a:pt x="3068996" y="1511611"/>
                  <a:pt x="3061258" y="1433257"/>
                  <a:pt x="2999275" y="1361664"/>
                </a:cubicBezTo>
                <a:cubicBezTo>
                  <a:pt x="2970279" y="1365573"/>
                  <a:pt x="2946008" y="1368425"/>
                  <a:pt x="2916034" y="1371356"/>
                </a:cubicBezTo>
                <a:cubicBezTo>
                  <a:pt x="2934442" y="1455574"/>
                  <a:pt x="2956677" y="1611305"/>
                  <a:pt x="2891844" y="1675160"/>
                </a:cubicBezTo>
                <a:cubicBezTo>
                  <a:pt x="2827988" y="1738039"/>
                  <a:pt x="2646031" y="1743822"/>
                  <a:pt x="2458210" y="1729324"/>
                </a:cubicBezTo>
                <a:cubicBezTo>
                  <a:pt x="2422454" y="1726473"/>
                  <a:pt x="2377901" y="1711894"/>
                  <a:pt x="2359494" y="1667423"/>
                </a:cubicBezTo>
                <a:cubicBezTo>
                  <a:pt x="2349801" y="1646165"/>
                  <a:pt x="2335304" y="1592001"/>
                  <a:pt x="2331394" y="1352053"/>
                </a:cubicBezTo>
                <a:cubicBezTo>
                  <a:pt x="2298489" y="1347247"/>
                  <a:pt x="2272344" y="1343338"/>
                  <a:pt x="2240416" y="1335600"/>
                </a:cubicBezTo>
                <a:cubicBezTo>
                  <a:pt x="2206533" y="1566833"/>
                  <a:pt x="2129075" y="1652029"/>
                  <a:pt x="2047789" y="1672310"/>
                </a:cubicBezTo>
                <a:cubicBezTo>
                  <a:pt x="1965525" y="1692591"/>
                  <a:pt x="1872592" y="1673287"/>
                  <a:pt x="1890022" y="1590046"/>
                </a:cubicBezTo>
                <a:cubicBezTo>
                  <a:pt x="1905579" y="1508842"/>
                  <a:pt x="1946222" y="1417863"/>
                  <a:pt x="1952982" y="1258223"/>
                </a:cubicBezTo>
                <a:cubicBezTo>
                  <a:pt x="1903624" y="1239368"/>
                  <a:pt x="1877968" y="1229452"/>
                  <a:pt x="1861627" y="1228363"/>
                </a:cubicBezTo>
                <a:close/>
                <a:moveTo>
                  <a:pt x="1399134" y="1118588"/>
                </a:moveTo>
                <a:cubicBezTo>
                  <a:pt x="1413653" y="1118712"/>
                  <a:pt x="1424399" y="1121125"/>
                  <a:pt x="1426089" y="1125706"/>
                </a:cubicBezTo>
                <a:cubicBezTo>
                  <a:pt x="1432850" y="1143055"/>
                  <a:pt x="1350749" y="1243237"/>
                  <a:pt x="1309210" y="1182557"/>
                </a:cubicBezTo>
                <a:cubicBezTo>
                  <a:pt x="1278056" y="1138453"/>
                  <a:pt x="1355575" y="1118218"/>
                  <a:pt x="1399134" y="1118588"/>
                </a:cubicBezTo>
                <a:close/>
                <a:moveTo>
                  <a:pt x="1371072" y="997014"/>
                </a:moveTo>
                <a:cubicBezTo>
                  <a:pt x="1359077" y="999506"/>
                  <a:pt x="1348367" y="1005671"/>
                  <a:pt x="1337228" y="1015343"/>
                </a:cubicBezTo>
                <a:cubicBezTo>
                  <a:pt x="1297481" y="1051099"/>
                  <a:pt x="1255861" y="1106240"/>
                  <a:pt x="1249101" y="1124647"/>
                </a:cubicBezTo>
                <a:cubicBezTo>
                  <a:pt x="1241363" y="1142973"/>
                  <a:pt x="1246169" y="1186548"/>
                  <a:pt x="1228738" y="1209761"/>
                </a:cubicBezTo>
                <a:cubicBezTo>
                  <a:pt x="1213263" y="1232078"/>
                  <a:pt x="1172620" y="1285264"/>
                  <a:pt x="1172620" y="1285264"/>
                </a:cubicBezTo>
                <a:cubicBezTo>
                  <a:pt x="1138737" y="1328758"/>
                  <a:pt x="1154213" y="1331690"/>
                  <a:pt x="1192005" y="1377139"/>
                </a:cubicBezTo>
                <a:cubicBezTo>
                  <a:pt x="1225888" y="1418759"/>
                  <a:pt x="1304323" y="1363618"/>
                  <a:pt x="1395301" y="1435212"/>
                </a:cubicBezTo>
                <a:cubicBezTo>
                  <a:pt x="1441727" y="1472027"/>
                  <a:pt x="1496950" y="1606499"/>
                  <a:pt x="1537593" y="1660663"/>
                </a:cubicBezTo>
                <a:cubicBezTo>
                  <a:pt x="1567566" y="1468117"/>
                  <a:pt x="1688599" y="1311410"/>
                  <a:pt x="1724437" y="1252359"/>
                </a:cubicBezTo>
                <a:cubicBezTo>
                  <a:pt x="1782591" y="1160485"/>
                  <a:pt x="1730301" y="1181743"/>
                  <a:pt x="1559910" y="1078221"/>
                </a:cubicBezTo>
                <a:cubicBezTo>
                  <a:pt x="1454597" y="1015119"/>
                  <a:pt x="1407056" y="989539"/>
                  <a:pt x="1371072" y="997014"/>
                </a:cubicBezTo>
                <a:close/>
                <a:moveTo>
                  <a:pt x="1141364" y="538266"/>
                </a:moveTo>
                <a:cubicBezTo>
                  <a:pt x="1149591" y="536566"/>
                  <a:pt x="1159996" y="549618"/>
                  <a:pt x="1168711" y="573319"/>
                </a:cubicBezTo>
                <a:cubicBezTo>
                  <a:pt x="1186141" y="620724"/>
                  <a:pt x="1261644" y="810336"/>
                  <a:pt x="1458180" y="879976"/>
                </a:cubicBezTo>
                <a:cubicBezTo>
                  <a:pt x="1653658" y="950591"/>
                  <a:pt x="1828936" y="893495"/>
                  <a:pt x="1951842" y="790951"/>
                </a:cubicBezTo>
                <a:cubicBezTo>
                  <a:pt x="1997372" y="754137"/>
                  <a:pt x="2012847" y="775476"/>
                  <a:pt x="1971227" y="843160"/>
                </a:cubicBezTo>
                <a:cubicBezTo>
                  <a:pt x="1916982" y="932102"/>
                  <a:pt x="1828936" y="982437"/>
                  <a:pt x="1727287" y="1038556"/>
                </a:cubicBezTo>
                <a:cubicBezTo>
                  <a:pt x="1707007" y="1050203"/>
                  <a:pt x="1682816" y="1059895"/>
                  <a:pt x="1730219" y="1081153"/>
                </a:cubicBezTo>
                <a:cubicBezTo>
                  <a:pt x="2001200" y="1207888"/>
                  <a:pt x="2355503" y="1296912"/>
                  <a:pt x="2670140" y="1296912"/>
                </a:cubicBezTo>
                <a:cubicBezTo>
                  <a:pt x="2903410" y="1296912"/>
                  <a:pt x="3129919" y="1261156"/>
                  <a:pt x="3249975" y="1252441"/>
                </a:cubicBezTo>
                <a:cubicBezTo>
                  <a:pt x="3365144" y="1243725"/>
                  <a:pt x="3584893" y="1251463"/>
                  <a:pt x="3637183" y="1503955"/>
                </a:cubicBezTo>
                <a:cubicBezTo>
                  <a:pt x="3674976" y="1683876"/>
                  <a:pt x="3672043" y="2208244"/>
                  <a:pt x="3670170" y="2709725"/>
                </a:cubicBezTo>
                <a:cubicBezTo>
                  <a:pt x="3670170" y="2744585"/>
                  <a:pt x="3673021" y="2765843"/>
                  <a:pt x="3632378" y="2765843"/>
                </a:cubicBezTo>
                <a:cubicBezTo>
                  <a:pt x="3502630" y="2764866"/>
                  <a:pt x="3497824" y="2770649"/>
                  <a:pt x="3486177" y="2803554"/>
                </a:cubicBezTo>
                <a:cubicBezTo>
                  <a:pt x="3466873" y="2856740"/>
                  <a:pt x="3461987" y="2883863"/>
                  <a:pt x="3447489" y="2939981"/>
                </a:cubicBezTo>
                <a:cubicBezTo>
                  <a:pt x="3435841" y="2985429"/>
                  <a:pt x="3427127" y="3001882"/>
                  <a:pt x="3397153" y="3001882"/>
                </a:cubicBezTo>
                <a:cubicBezTo>
                  <a:pt x="3363271" y="3001882"/>
                  <a:pt x="3249975" y="3001882"/>
                  <a:pt x="3235477" y="3001882"/>
                </a:cubicBezTo>
                <a:cubicBezTo>
                  <a:pt x="3209332" y="3001882"/>
                  <a:pt x="3196789" y="2971909"/>
                  <a:pt x="3218047" y="2932243"/>
                </a:cubicBezTo>
                <a:cubicBezTo>
                  <a:pt x="3426231" y="2557822"/>
                  <a:pt x="3409778" y="2267620"/>
                  <a:pt x="3288745" y="2107980"/>
                </a:cubicBezTo>
                <a:cubicBezTo>
                  <a:pt x="3250057" y="2255973"/>
                  <a:pt x="3233604" y="2320806"/>
                  <a:pt x="3214219" y="2335304"/>
                </a:cubicBezTo>
                <a:cubicBezTo>
                  <a:pt x="2963519" y="2524917"/>
                  <a:pt x="2835726" y="2929311"/>
                  <a:pt x="2825056" y="2961239"/>
                </a:cubicBezTo>
                <a:cubicBezTo>
                  <a:pt x="2813490" y="2991213"/>
                  <a:pt x="2797934" y="3002860"/>
                  <a:pt x="2759245" y="3002860"/>
                </a:cubicBezTo>
                <a:cubicBezTo>
                  <a:pt x="2733100" y="3002860"/>
                  <a:pt x="2605307" y="3002860"/>
                  <a:pt x="2580139" y="3002860"/>
                </a:cubicBezTo>
                <a:cubicBezTo>
                  <a:pt x="2528826" y="3002860"/>
                  <a:pt x="2531758" y="2966126"/>
                  <a:pt x="2562709" y="2931266"/>
                </a:cubicBezTo>
                <a:cubicBezTo>
                  <a:pt x="2841509" y="2633244"/>
                  <a:pt x="2912206" y="2521985"/>
                  <a:pt x="2993492" y="2268516"/>
                </a:cubicBezTo>
                <a:cubicBezTo>
                  <a:pt x="3076815" y="2014070"/>
                  <a:pt x="2883210" y="1933761"/>
                  <a:pt x="2736032" y="2066278"/>
                </a:cubicBezTo>
                <a:cubicBezTo>
                  <a:pt x="2352734" y="1891163"/>
                  <a:pt x="2251085" y="2119465"/>
                  <a:pt x="2273321" y="2247176"/>
                </a:cubicBezTo>
                <a:cubicBezTo>
                  <a:pt x="2309077" y="2449414"/>
                  <a:pt x="2445585" y="2792803"/>
                  <a:pt x="2454300" y="2955375"/>
                </a:cubicBezTo>
                <a:cubicBezTo>
                  <a:pt x="2457233" y="2996018"/>
                  <a:pt x="2421395" y="3004733"/>
                  <a:pt x="2399160" y="3004733"/>
                </a:cubicBezTo>
                <a:cubicBezTo>
                  <a:pt x="2379775" y="3004733"/>
                  <a:pt x="2229746" y="3004733"/>
                  <a:pt x="2229746" y="3004733"/>
                </a:cubicBezTo>
                <a:cubicBezTo>
                  <a:pt x="2176478" y="3004733"/>
                  <a:pt x="2197736" y="2954397"/>
                  <a:pt x="2201646" y="2931184"/>
                </a:cubicBezTo>
                <a:cubicBezTo>
                  <a:pt x="2287819" y="2514166"/>
                  <a:pt x="2111645" y="2276172"/>
                  <a:pt x="1934493" y="2164913"/>
                </a:cubicBezTo>
                <a:cubicBezTo>
                  <a:pt x="1828936" y="2242289"/>
                  <a:pt x="1688599" y="2697996"/>
                  <a:pt x="1671169" y="2946660"/>
                </a:cubicBezTo>
                <a:cubicBezTo>
                  <a:pt x="1669214" y="2975656"/>
                  <a:pt x="1653739" y="3002778"/>
                  <a:pt x="1628571" y="3002778"/>
                </a:cubicBezTo>
                <a:cubicBezTo>
                  <a:pt x="1605277" y="3002778"/>
                  <a:pt x="1467872" y="3002778"/>
                  <a:pt x="1431058" y="3002778"/>
                </a:cubicBezTo>
                <a:cubicBezTo>
                  <a:pt x="1399130" y="3002778"/>
                  <a:pt x="1393347" y="2967022"/>
                  <a:pt x="1417537" y="2924424"/>
                </a:cubicBezTo>
                <a:cubicBezTo>
                  <a:pt x="1519185" y="2741571"/>
                  <a:pt x="1677929" y="2454219"/>
                  <a:pt x="1674997" y="2150415"/>
                </a:cubicBezTo>
                <a:cubicBezTo>
                  <a:pt x="1674997" y="2116614"/>
                  <a:pt x="1674997" y="2011137"/>
                  <a:pt x="1626616" y="1954042"/>
                </a:cubicBezTo>
                <a:cubicBezTo>
                  <a:pt x="1518208" y="1824457"/>
                  <a:pt x="1458180" y="1667667"/>
                  <a:pt x="1402062" y="1567078"/>
                </a:cubicBezTo>
                <a:cubicBezTo>
                  <a:pt x="1363374" y="1498335"/>
                  <a:pt x="1314911" y="1475122"/>
                  <a:pt x="1276223" y="1468362"/>
                </a:cubicBezTo>
                <a:cubicBezTo>
                  <a:pt x="1235580" y="1461520"/>
                  <a:pt x="1204630" y="1472190"/>
                  <a:pt x="1169769" y="1456714"/>
                </a:cubicBezTo>
                <a:cubicBezTo>
                  <a:pt x="1135887" y="1441240"/>
                  <a:pt x="1117479" y="1405402"/>
                  <a:pt x="1090357" y="1374451"/>
                </a:cubicBezTo>
                <a:cubicBezTo>
                  <a:pt x="1067144" y="1349283"/>
                  <a:pt x="1049714" y="1311572"/>
                  <a:pt x="1076836" y="1276712"/>
                </a:cubicBezTo>
                <a:cubicBezTo>
                  <a:pt x="1126194" y="1216684"/>
                  <a:pt x="1157145" y="1180928"/>
                  <a:pt x="1165860" y="1156738"/>
                </a:cubicBezTo>
                <a:cubicBezTo>
                  <a:pt x="1174575" y="1131570"/>
                  <a:pt x="1172620" y="1120901"/>
                  <a:pt x="1174575" y="1098665"/>
                </a:cubicBezTo>
                <a:cubicBezTo>
                  <a:pt x="1175552" y="1078384"/>
                  <a:pt x="1217173" y="1028049"/>
                  <a:pt x="1255861" y="982600"/>
                </a:cubicBezTo>
                <a:cubicBezTo>
                  <a:pt x="1270359" y="965171"/>
                  <a:pt x="1257816" y="935197"/>
                  <a:pt x="1231671" y="905224"/>
                </a:cubicBezTo>
                <a:cubicBezTo>
                  <a:pt x="1204548" y="875169"/>
                  <a:pt x="1127090" y="768797"/>
                  <a:pt x="1127090" y="591727"/>
                </a:cubicBezTo>
                <a:cubicBezTo>
                  <a:pt x="1127090" y="556419"/>
                  <a:pt x="1133138" y="539967"/>
                  <a:pt x="1141364" y="538266"/>
                </a:cubicBezTo>
                <a:close/>
                <a:moveTo>
                  <a:pt x="1650644" y="93748"/>
                </a:moveTo>
                <a:cubicBezTo>
                  <a:pt x="1504525" y="93748"/>
                  <a:pt x="1385447" y="210790"/>
                  <a:pt x="1385447" y="357642"/>
                </a:cubicBezTo>
                <a:cubicBezTo>
                  <a:pt x="1385447" y="503599"/>
                  <a:pt x="1504525" y="621537"/>
                  <a:pt x="1650644" y="621537"/>
                </a:cubicBezTo>
                <a:cubicBezTo>
                  <a:pt x="1796764" y="621537"/>
                  <a:pt x="1913887" y="503599"/>
                  <a:pt x="1913887" y="357642"/>
                </a:cubicBezTo>
                <a:cubicBezTo>
                  <a:pt x="1913887" y="212663"/>
                  <a:pt x="1796764" y="93748"/>
                  <a:pt x="1650644" y="93748"/>
                </a:cubicBezTo>
                <a:close/>
                <a:moveTo>
                  <a:pt x="1639079" y="0"/>
                </a:moveTo>
                <a:cubicBezTo>
                  <a:pt x="1859724" y="0"/>
                  <a:pt x="2036875" y="177884"/>
                  <a:pt x="2036875" y="399263"/>
                </a:cubicBezTo>
                <a:cubicBezTo>
                  <a:pt x="2036875" y="618686"/>
                  <a:pt x="1859724" y="798525"/>
                  <a:pt x="1639079" y="798525"/>
                </a:cubicBezTo>
                <a:cubicBezTo>
                  <a:pt x="1420307" y="798525"/>
                  <a:pt x="1241282" y="620641"/>
                  <a:pt x="1241282" y="399263"/>
                </a:cubicBezTo>
                <a:cubicBezTo>
                  <a:pt x="1241282" y="179839"/>
                  <a:pt x="1418433" y="0"/>
                  <a:pt x="1639079" y="0"/>
                </a:cubicBezTo>
                <a:close/>
              </a:path>
            </a:pathLst>
          </a:custGeom>
          <a:solidFill>
            <a:srgbClr val="001965"/>
          </a:solidFill>
          <a:ln w="8132"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pis For Office"/>
            </a:endParaRPr>
          </a:p>
        </p:txBody>
      </p:sp>
    </p:spTree>
    <p:extLst>
      <p:ext uri="{BB962C8B-B14F-4D97-AF65-F5344CB8AC3E}">
        <p14:creationId xmlns:p14="http://schemas.microsoft.com/office/powerpoint/2010/main" val="2686863112"/>
      </p:ext>
    </p:extLst>
  </p:cSld>
  <p:clrMap bg1="lt1" tx1="dk1" bg2="lt2" tx2="dk2" accent1="accent1" accent2="accent2" accent3="accent3" accent4="accent4" accent5="accent5" accent6="accent6" hlink="hlink" folHlink="folHlink"/>
  <p:sldLayoutIdLst>
    <p:sldLayoutId id="2147483871" r:id="rId1"/>
    <p:sldLayoutId id="2147483863" r:id="rId2"/>
    <p:sldLayoutId id="2147483874" r:id="rId3"/>
    <p:sldLayoutId id="2147483875" r:id="rId4"/>
    <p:sldLayoutId id="2147483864" r:id="rId5"/>
    <p:sldLayoutId id="2147483894" r:id="rId6"/>
    <p:sldLayoutId id="2147483866" r:id="rId7"/>
    <p:sldLayoutId id="2147483888" r:id="rId8"/>
    <p:sldLayoutId id="2147483869" r:id="rId9"/>
    <p:sldLayoutId id="2147483889" r:id="rId10"/>
    <p:sldLayoutId id="2147483890" r:id="rId11"/>
    <p:sldLayoutId id="2147483891" r:id="rId12"/>
    <p:sldLayoutId id="2147483892" r:id="rId13"/>
    <p:sldLayoutId id="2147483893" r:id="rId14"/>
    <p:sldLayoutId id="2147483868"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p:titleStyle>
    <p:body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sz="1000" kern="120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sz="900" kern="120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sz="900" kern="120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sz="900" kern="120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sz="900" kern="120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2.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3.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7.xml"/><Relationship Id="rId1" Type="http://schemas.openxmlformats.org/officeDocument/2006/relationships/slideLayout" Target="../slideLayouts/slideLayout9.xml"/><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7.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88.emf"/><Relationship Id="rId7" Type="http://schemas.openxmlformats.org/officeDocument/2006/relationships/image" Target="../media/image92.emf"/><Relationship Id="rId2" Type="http://schemas.openxmlformats.org/officeDocument/2006/relationships/notesSlide" Target="../notesSlides/notesSlide99.xml"/><Relationship Id="rId1" Type="http://schemas.openxmlformats.org/officeDocument/2006/relationships/slideLayout" Target="../slideLayouts/slideLayout9.xml"/><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9.emf"/></Relationships>
</file>

<file path=ppt/slides/_rels/slide108.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89.emf"/><Relationship Id="rId7" Type="http://schemas.openxmlformats.org/officeDocument/2006/relationships/image" Target="../media/image92.emf"/><Relationship Id="rId2" Type="http://schemas.openxmlformats.org/officeDocument/2006/relationships/notesSlide" Target="../notesSlides/notesSlide100.xml"/><Relationship Id="rId1" Type="http://schemas.openxmlformats.org/officeDocument/2006/relationships/slideLayout" Target="../slideLayouts/slideLayout9.xml"/><Relationship Id="rId6" Type="http://schemas.openxmlformats.org/officeDocument/2006/relationships/image" Target="../media/image91.emf"/><Relationship Id="rId5" Type="http://schemas.openxmlformats.org/officeDocument/2006/relationships/image" Target="../media/image88.emf"/><Relationship Id="rId4" Type="http://schemas.openxmlformats.org/officeDocument/2006/relationships/image" Target="../media/image90.emf"/><Relationship Id="rId9" Type="http://schemas.openxmlformats.org/officeDocument/2006/relationships/image" Target="../media/image94.png"/></Relationships>
</file>

<file path=ppt/slides/_rels/slide109.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01.xml"/><Relationship Id="rId1" Type="http://schemas.openxmlformats.org/officeDocument/2006/relationships/slideLayout" Target="../slideLayouts/slideLayout9.xml"/><Relationship Id="rId4" Type="http://schemas.openxmlformats.org/officeDocument/2006/relationships/image" Target="../media/image9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18.png"/></Relationships>
</file>

<file path=ppt/slides/_rels/slide110.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02.xml"/><Relationship Id="rId1" Type="http://schemas.openxmlformats.org/officeDocument/2006/relationships/slideLayout" Target="../slideLayouts/slideLayout9.xml"/><Relationship Id="rId5" Type="http://schemas.openxmlformats.org/officeDocument/2006/relationships/image" Target="../media/image98.png"/><Relationship Id="rId4" Type="http://schemas.openxmlformats.org/officeDocument/2006/relationships/image" Target="../media/image97.emf"/></Relationships>
</file>

<file path=ppt/slides/_rels/slide111.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03.xml"/><Relationship Id="rId1" Type="http://schemas.openxmlformats.org/officeDocument/2006/relationships/slideLayout" Target="../slideLayouts/slideLayout9.xml"/><Relationship Id="rId4" Type="http://schemas.openxmlformats.org/officeDocument/2006/relationships/image" Target="../media/image97.emf"/></Relationships>
</file>

<file path=ppt/slides/_rels/slide112.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104.xml"/><Relationship Id="rId1" Type="http://schemas.openxmlformats.org/officeDocument/2006/relationships/slideLayout" Target="../slideLayouts/slideLayout9.xml"/><Relationship Id="rId5" Type="http://schemas.openxmlformats.org/officeDocument/2006/relationships/image" Target="../media/image94.png"/><Relationship Id="rId4" Type="http://schemas.openxmlformats.org/officeDocument/2006/relationships/image" Target="../media/image97.emf"/></Relationships>
</file>

<file path=ppt/slides/_rels/slide113.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105.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06.xml"/><Relationship Id="rId1" Type="http://schemas.openxmlformats.org/officeDocument/2006/relationships/slideLayout" Target="../slideLayouts/slideLayout9.xml"/><Relationship Id="rId4" Type="http://schemas.openxmlformats.org/officeDocument/2006/relationships/image" Target="../media/image94.png"/></Relationships>
</file>

<file path=ppt/slides/_rels/slide115.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07.xml"/><Relationship Id="rId1" Type="http://schemas.openxmlformats.org/officeDocument/2006/relationships/slideLayout" Target="../slideLayouts/slideLayout9.xml"/><Relationship Id="rId4" Type="http://schemas.openxmlformats.org/officeDocument/2006/relationships/image" Target="../media/image102.emf"/></Relationships>
</file>

<file path=ppt/slides/_rels/slide11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08.xml"/><Relationship Id="rId1" Type="http://schemas.openxmlformats.org/officeDocument/2006/relationships/slideLayout" Target="../slideLayouts/slideLayout9.xml"/><Relationship Id="rId5" Type="http://schemas.openxmlformats.org/officeDocument/2006/relationships/image" Target="../media/image94.png"/><Relationship Id="rId4" Type="http://schemas.openxmlformats.org/officeDocument/2006/relationships/image" Target="../media/image102.emf"/></Relationships>
</file>

<file path=ppt/slides/_rels/slide117.x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notesSlide" Target="../notesSlides/notesSlide109.xml"/><Relationship Id="rId1" Type="http://schemas.openxmlformats.org/officeDocument/2006/relationships/slideLayout" Target="../slideLayouts/slideLayout9.xml"/><Relationship Id="rId6" Type="http://schemas.openxmlformats.org/officeDocument/2006/relationships/image" Target="../media/image106.emf"/><Relationship Id="rId5" Type="http://schemas.openxmlformats.org/officeDocument/2006/relationships/image" Target="../media/image105.emf"/><Relationship Id="rId4" Type="http://schemas.openxmlformats.org/officeDocument/2006/relationships/image" Target="../media/image104.emf"/></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notesSlide" Target="../notesSlides/notesSlide111.xml"/><Relationship Id="rId1" Type="http://schemas.openxmlformats.org/officeDocument/2006/relationships/slideLayout" Target="../slideLayouts/slideLayout9.xml"/><Relationship Id="rId6" Type="http://schemas.openxmlformats.org/officeDocument/2006/relationships/image" Target="../media/image94.png"/><Relationship Id="rId5" Type="http://schemas.openxmlformats.org/officeDocument/2006/relationships/image" Target="../media/image109.emf"/><Relationship Id="rId4" Type="http://schemas.openxmlformats.org/officeDocument/2006/relationships/image" Target="../media/image108.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13.xml"/><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15.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image" Target="../media/image49.sv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49.sv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5.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svg"/><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sv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notesSlide" Target="../notesSlides/notesSlide63.xml"/><Relationship Id="rId7" Type="http://schemas.openxmlformats.org/officeDocument/2006/relationships/image" Target="../media/image54.pn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9.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9.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9.png"/></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9.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0.xml"/><Relationship Id="rId1" Type="http://schemas.openxmlformats.org/officeDocument/2006/relationships/slideLayout" Target="../slideLayouts/slideLayout9.xml"/><Relationship Id="rId4" Type="http://schemas.openxmlformats.org/officeDocument/2006/relationships/image" Target="../media/image67.svg"/></Relationships>
</file>

<file path=ppt/slides/_rels/slide7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1.xml"/><Relationship Id="rId1" Type="http://schemas.openxmlformats.org/officeDocument/2006/relationships/slideLayout" Target="../slideLayouts/slideLayout9.xml"/><Relationship Id="rId4" Type="http://schemas.openxmlformats.org/officeDocument/2006/relationships/image" Target="../media/image69.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2.xml"/><Relationship Id="rId1" Type="http://schemas.openxmlformats.org/officeDocument/2006/relationships/slideLayout" Target="../slideLayouts/slideLayout9.xml"/><Relationship Id="rId4" Type="http://schemas.openxmlformats.org/officeDocument/2006/relationships/image" Target="../media/image71.svg"/></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3.xml"/><Relationship Id="rId1" Type="http://schemas.openxmlformats.org/officeDocument/2006/relationships/slideLayout" Target="../slideLayouts/slideLayout9.xml"/><Relationship Id="rId4" Type="http://schemas.openxmlformats.org/officeDocument/2006/relationships/image" Target="../media/image73.svg"/></Relationships>
</file>

<file path=ppt/slides/_rels/slide8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4.xml"/><Relationship Id="rId1" Type="http://schemas.openxmlformats.org/officeDocument/2006/relationships/slideLayout" Target="../slideLayouts/slideLayout9.xml"/><Relationship Id="rId4" Type="http://schemas.openxmlformats.org/officeDocument/2006/relationships/image" Target="../media/image75.svg"/></Relationships>
</file>

<file path=ppt/slides/_rels/slide8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5.xml"/><Relationship Id="rId1" Type="http://schemas.openxmlformats.org/officeDocument/2006/relationships/slideLayout" Target="../slideLayouts/slideLayout9.xml"/><Relationship Id="rId4" Type="http://schemas.openxmlformats.org/officeDocument/2006/relationships/image" Target="../media/image77.svg"/></Relationships>
</file>

<file path=ppt/slides/_rels/slide8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6.xml"/><Relationship Id="rId1" Type="http://schemas.openxmlformats.org/officeDocument/2006/relationships/slideLayout" Target="../slideLayouts/slideLayout9.xml"/><Relationship Id="rId4" Type="http://schemas.openxmlformats.org/officeDocument/2006/relationships/image" Target="../media/image79.svg"/></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9.xml"/><Relationship Id="rId4" Type="http://schemas.openxmlformats.org/officeDocument/2006/relationships/image" Target="../media/image81.svg"/></Relationships>
</file>

<file path=ppt/slides/_rels/slide8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8.xml"/><Relationship Id="rId1" Type="http://schemas.openxmlformats.org/officeDocument/2006/relationships/slideLayout" Target="../slideLayouts/slideLayout9.xml"/><Relationship Id="rId4" Type="http://schemas.openxmlformats.org/officeDocument/2006/relationships/image" Target="../media/image83.sv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9.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9.png"/></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E2FC0-605C-92AA-3C1A-E719588566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EEA7978-05B6-FF1F-C16B-B5D27C41CA8D}"/>
              </a:ext>
            </a:extLst>
          </p:cNvPr>
          <p:cNvSpPr>
            <a:spLocks noGrp="1"/>
          </p:cNvSpPr>
          <p:nvPr>
            <p:ph type="ctrTitle"/>
          </p:nvPr>
        </p:nvSpPr>
        <p:spPr>
          <a:xfrm>
            <a:off x="830064" y="4222407"/>
            <a:ext cx="7243639" cy="307264"/>
          </a:xfrm>
          <a:solidFill>
            <a:schemeClr val="bg1"/>
          </a:solidFill>
        </p:spPr>
        <p:txBody>
          <a:bodyPr/>
          <a:lstStyle/>
          <a:p>
            <a:pPr algn="ctr"/>
            <a:r>
              <a:rPr lang="uk-UA" sz="1200" dirty="0"/>
              <a:t>         Для самостійного навчання співробітників Ново </a:t>
            </a:r>
            <a:r>
              <a:rPr lang="uk-UA" sz="1200" dirty="0" err="1"/>
              <a:t>Нордіск</a:t>
            </a:r>
            <a:r>
              <a:rPr lang="uk-UA" sz="1200" dirty="0"/>
              <a:t> в Україні</a:t>
            </a:r>
            <a:br>
              <a:rPr lang="uk-UA" sz="1200" dirty="0"/>
            </a:br>
            <a:br>
              <a:rPr lang="uk-UA" sz="1200" dirty="0"/>
            </a:br>
            <a:endParaRPr lang="uk-UA" sz="1200" dirty="0"/>
          </a:p>
        </p:txBody>
      </p:sp>
      <p:sp>
        <p:nvSpPr>
          <p:cNvPr id="3" name="Text Placeholder 2">
            <a:extLst>
              <a:ext uri="{FF2B5EF4-FFF2-40B4-BE49-F238E27FC236}">
                <a16:creationId xmlns:a16="http://schemas.microsoft.com/office/drawing/2014/main" id="{BB39D367-2FDF-389A-272F-613F63D08FDC}"/>
              </a:ext>
            </a:extLst>
          </p:cNvPr>
          <p:cNvSpPr>
            <a:spLocks noGrp="1"/>
          </p:cNvSpPr>
          <p:nvPr>
            <p:ph type="body" sz="quarter" idx="10"/>
          </p:nvPr>
        </p:nvSpPr>
        <p:spPr>
          <a:xfrm>
            <a:off x="409871" y="902230"/>
            <a:ext cx="8324256" cy="1513211"/>
          </a:xfrm>
        </p:spPr>
        <p:txBody>
          <a:bodyPr/>
          <a:lstStyle/>
          <a:p>
            <a:pPr marL="0" indent="0" algn="ctr">
              <a:spcBef>
                <a:spcPts val="0"/>
              </a:spcBef>
              <a:buNone/>
            </a:pPr>
            <a:r>
              <a:rPr lang="uk-UA" sz="3200" b="1" dirty="0">
                <a:solidFill>
                  <a:schemeClr val="accent1"/>
                </a:solidFill>
              </a:rPr>
              <a:t>Інструкція </a:t>
            </a:r>
          </a:p>
          <a:p>
            <a:pPr marL="0" indent="0" algn="ctr">
              <a:spcBef>
                <a:spcPts val="0"/>
              </a:spcBef>
              <a:buNone/>
            </a:pPr>
            <a:r>
              <a:rPr lang="uk-UA" sz="3200" b="1" dirty="0">
                <a:solidFill>
                  <a:schemeClr val="accent1"/>
                </a:solidFill>
              </a:rPr>
              <a:t>для медичного застосування лікарського засобу </a:t>
            </a:r>
          </a:p>
          <a:p>
            <a:pPr marL="0" indent="0" algn="ctr">
              <a:spcBef>
                <a:spcPts val="0"/>
              </a:spcBef>
              <a:buNone/>
            </a:pPr>
            <a:r>
              <a:rPr lang="uk-UA" sz="3200" b="1" dirty="0"/>
              <a:t>САКСЕНДА</a:t>
            </a:r>
            <a:r>
              <a:rPr lang="uk-UA" sz="3200" b="1" baseline="30000" dirty="0"/>
              <a:t>® </a:t>
            </a:r>
            <a:r>
              <a:rPr lang="uk-UA" sz="3200" b="1" dirty="0"/>
              <a:t>(SAХENDA</a:t>
            </a:r>
            <a:r>
              <a:rPr lang="uk-UA" sz="3200" b="1" baseline="30000" dirty="0"/>
              <a:t>®</a:t>
            </a:r>
            <a:r>
              <a:rPr lang="uk-UA" sz="3200" b="1" dirty="0"/>
              <a:t>)</a:t>
            </a:r>
          </a:p>
        </p:txBody>
      </p:sp>
      <p:sp>
        <p:nvSpPr>
          <p:cNvPr id="2" name="Rectangle 1">
            <a:extLst>
              <a:ext uri="{FF2B5EF4-FFF2-40B4-BE49-F238E27FC236}">
                <a16:creationId xmlns:a16="http://schemas.microsoft.com/office/drawing/2014/main" id="{8C577D73-2E68-15C5-F60F-B52654CB3EBF}"/>
              </a:ext>
            </a:extLst>
          </p:cNvPr>
          <p:cNvSpPr/>
          <p:nvPr/>
        </p:nvSpPr>
        <p:spPr>
          <a:xfrm>
            <a:off x="703052" y="2570303"/>
            <a:ext cx="7737894" cy="1269578"/>
          </a:xfrm>
          <a:prstGeom prst="rect">
            <a:avLst/>
          </a:prstGeom>
        </p:spPr>
        <p:txBody>
          <a:bodyPr wrap="square">
            <a:spAutoFit/>
          </a:bodyPr>
          <a:lstStyle/>
          <a:p>
            <a:pPr algn="ctr"/>
            <a:r>
              <a:rPr lang="uk-UA" sz="1200" dirty="0" err="1">
                <a:solidFill>
                  <a:schemeClr val="accent1"/>
                </a:solidFill>
              </a:rPr>
              <a:t>ліраглутид</a:t>
            </a:r>
            <a:r>
              <a:rPr lang="uk-UA" sz="1200" dirty="0">
                <a:solidFill>
                  <a:schemeClr val="accent1"/>
                </a:solidFill>
              </a:rPr>
              <a:t>, розчин для ін’єкцій у попередньо заповненій шприц-ручці</a:t>
            </a:r>
          </a:p>
          <a:p>
            <a:pPr algn="ctr"/>
            <a:endParaRPr lang="ru-RU" sz="1050" dirty="0">
              <a:solidFill>
                <a:schemeClr val="accent1"/>
              </a:solidFill>
            </a:endParaRPr>
          </a:p>
          <a:p>
            <a:pPr algn="ctr"/>
            <a:endParaRPr lang="ru-RU" sz="1050" dirty="0">
              <a:solidFill>
                <a:schemeClr val="accent1"/>
              </a:solidFill>
            </a:endParaRPr>
          </a:p>
          <a:p>
            <a:pPr algn="ctr"/>
            <a:r>
              <a:rPr lang="ru-RU" sz="1050" dirty="0" err="1">
                <a:solidFill>
                  <a:schemeClr val="accent1"/>
                </a:solidFill>
              </a:rPr>
              <a:t>Зміни</a:t>
            </a:r>
            <a:r>
              <a:rPr lang="ru-RU" sz="1050" dirty="0">
                <a:solidFill>
                  <a:schemeClr val="accent1"/>
                </a:solidFill>
              </a:rPr>
              <a:t> внесено Наказ МОЗ </a:t>
            </a:r>
            <a:r>
              <a:rPr lang="ru-RU" sz="1050" dirty="0" err="1">
                <a:solidFill>
                  <a:schemeClr val="accent1"/>
                </a:solidFill>
              </a:rPr>
              <a:t>України</a:t>
            </a:r>
            <a:r>
              <a:rPr lang="ru-RU" sz="1050" dirty="0">
                <a:solidFill>
                  <a:schemeClr val="accent1"/>
                </a:solidFill>
              </a:rPr>
              <a:t> №787 </a:t>
            </a:r>
            <a:r>
              <a:rPr lang="ru-RU" sz="1050" dirty="0" err="1">
                <a:solidFill>
                  <a:schemeClr val="accent1"/>
                </a:solidFill>
              </a:rPr>
              <a:t>від</a:t>
            </a:r>
            <a:r>
              <a:rPr lang="ru-RU" sz="1050" dirty="0">
                <a:solidFill>
                  <a:schemeClr val="accent1"/>
                </a:solidFill>
              </a:rPr>
              <a:t> 08.05.2025. </a:t>
            </a:r>
          </a:p>
          <a:p>
            <a:pPr algn="ctr"/>
            <a:r>
              <a:rPr lang="ru-RU" sz="1050" dirty="0">
                <a:solidFill>
                  <a:schemeClr val="accent1"/>
                </a:solidFill>
              </a:rPr>
              <a:t> </a:t>
            </a:r>
          </a:p>
          <a:p>
            <a:pPr algn="ctr"/>
            <a:r>
              <a:rPr lang="ru-RU" sz="1050" dirty="0" err="1">
                <a:solidFill>
                  <a:schemeClr val="accent1"/>
                </a:solidFill>
              </a:rPr>
              <a:t>Реєстраційне</a:t>
            </a:r>
            <a:r>
              <a:rPr lang="ru-RU" sz="1050" dirty="0">
                <a:solidFill>
                  <a:schemeClr val="accent1"/>
                </a:solidFill>
              </a:rPr>
              <a:t> </a:t>
            </a:r>
            <a:r>
              <a:rPr lang="ru-RU" sz="1050" dirty="0" err="1">
                <a:solidFill>
                  <a:schemeClr val="accent1"/>
                </a:solidFill>
              </a:rPr>
              <a:t>посвідчення</a:t>
            </a:r>
            <a:r>
              <a:rPr lang="ru-RU" sz="1050" dirty="0">
                <a:solidFill>
                  <a:schemeClr val="accent1"/>
                </a:solidFill>
              </a:rPr>
              <a:t> № UA/18651/01/01, Наказ МОЗ </a:t>
            </a:r>
            <a:r>
              <a:rPr lang="ru-RU" sz="1050" dirty="0" err="1">
                <a:solidFill>
                  <a:schemeClr val="accent1"/>
                </a:solidFill>
              </a:rPr>
              <a:t>України</a:t>
            </a:r>
            <a:r>
              <a:rPr lang="ru-RU" sz="1050" dirty="0">
                <a:solidFill>
                  <a:schemeClr val="accent1"/>
                </a:solidFill>
              </a:rPr>
              <a:t> №548 </a:t>
            </a:r>
            <a:r>
              <a:rPr lang="ru-RU" sz="1050" dirty="0" err="1">
                <a:solidFill>
                  <a:schemeClr val="accent1"/>
                </a:solidFill>
              </a:rPr>
              <a:t>від</a:t>
            </a:r>
            <a:r>
              <a:rPr lang="ru-RU" sz="1050" dirty="0">
                <a:solidFill>
                  <a:schemeClr val="accent1"/>
                </a:solidFill>
              </a:rPr>
              <a:t> 23.03.2021.</a:t>
            </a:r>
          </a:p>
          <a:p>
            <a:pPr algn="ctr"/>
            <a:endParaRPr lang="uk-UA" sz="1200" dirty="0">
              <a:solidFill>
                <a:schemeClr val="accent1"/>
              </a:solidFill>
            </a:endParaRPr>
          </a:p>
        </p:txBody>
      </p:sp>
      <p:sp>
        <p:nvSpPr>
          <p:cNvPr id="11" name="TextBox 10">
            <a:extLst>
              <a:ext uri="{FF2B5EF4-FFF2-40B4-BE49-F238E27FC236}">
                <a16:creationId xmlns:a16="http://schemas.microsoft.com/office/drawing/2014/main" id="{69EE8931-2AC8-6BB4-2DEA-A60DF08C200C}"/>
              </a:ext>
            </a:extLst>
          </p:cNvPr>
          <p:cNvSpPr txBox="1"/>
          <p:nvPr/>
        </p:nvSpPr>
        <p:spPr>
          <a:xfrm>
            <a:off x="2651759" y="4773237"/>
            <a:ext cx="6341165" cy="276999"/>
          </a:xfrm>
          <a:prstGeom prst="rect">
            <a:avLst/>
          </a:prstGeom>
          <a:solidFill>
            <a:schemeClr val="bg1"/>
          </a:solidFill>
        </p:spPr>
        <p:txBody>
          <a:bodyPr wrap="square">
            <a:spAutoFit/>
          </a:bodyPr>
          <a:lstStyle/>
          <a:p>
            <a:r>
              <a:rPr lang="uk-UA" sz="1200" b="1" dirty="0">
                <a:solidFill>
                  <a:srgbClr val="5B2B7C"/>
                </a:solidFill>
              </a:rPr>
              <a:t>                            2025 р.</a:t>
            </a:r>
            <a:endParaRPr lang="en-GB" sz="1200" b="1" dirty="0">
              <a:solidFill>
                <a:srgbClr val="5B2B7C"/>
              </a:solidFill>
            </a:endParaRPr>
          </a:p>
        </p:txBody>
      </p:sp>
      <p:cxnSp>
        <p:nvCxnSpPr>
          <p:cNvPr id="6" name="Straight Connector 5">
            <a:extLst>
              <a:ext uri="{FF2B5EF4-FFF2-40B4-BE49-F238E27FC236}">
                <a16:creationId xmlns:a16="http://schemas.microsoft.com/office/drawing/2014/main" id="{76851051-4146-4632-DE4B-E35B475C1C66}"/>
              </a:ext>
            </a:extLst>
          </p:cNvPr>
          <p:cNvCxnSpPr>
            <a:cxnSpLocks/>
          </p:cNvCxnSpPr>
          <p:nvPr/>
        </p:nvCxnSpPr>
        <p:spPr>
          <a:xfrm>
            <a:off x="575762" y="4110754"/>
            <a:ext cx="7992475"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8151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B2A8-A748-4E13-A851-472EF1483C1B}"/>
              </a:ext>
            </a:extLst>
          </p:cNvPr>
          <p:cNvSpPr>
            <a:spLocks noGrp="1"/>
          </p:cNvSpPr>
          <p:nvPr>
            <p:ph type="title"/>
          </p:nvPr>
        </p:nvSpPr>
        <p:spPr>
          <a:xfrm>
            <a:off x="0" y="725394"/>
            <a:ext cx="9144000" cy="753214"/>
          </a:xfrm>
        </p:spPr>
        <p:txBody>
          <a:bodyPr/>
          <a:lstStyle/>
          <a:p>
            <a:pPr algn="ctr"/>
            <a:r>
              <a:rPr lang="uk-UA" b="1" dirty="0"/>
              <a:t>* Гранично допустимі значення ІМТ, встановлені </a:t>
            </a:r>
            <a:br>
              <a:rPr lang="uk-UA" b="1" dirty="0"/>
            </a:br>
            <a:r>
              <a:rPr lang="uk-UA" b="1" dirty="0"/>
              <a:t>Міжнародною робочою групою з вивчення ожиріння, </a:t>
            </a:r>
            <a:br>
              <a:rPr lang="uk-UA" b="1" dirty="0"/>
            </a:br>
            <a:r>
              <a:rPr lang="uk-UA" b="1" dirty="0"/>
              <a:t>для пацієнтів віком 12–18 років із ожирінням у розбивці за статтю </a:t>
            </a:r>
          </a:p>
        </p:txBody>
      </p:sp>
      <p:graphicFrame>
        <p:nvGraphicFramePr>
          <p:cNvPr id="9" name="Table 8">
            <a:extLst>
              <a:ext uri="{FF2B5EF4-FFF2-40B4-BE49-F238E27FC236}">
                <a16:creationId xmlns:a16="http://schemas.microsoft.com/office/drawing/2014/main" id="{88C2D368-7E59-43EF-8287-8B77CA8A06DD}"/>
              </a:ext>
            </a:extLst>
          </p:cNvPr>
          <p:cNvGraphicFramePr>
            <a:graphicFrameLocks noGrp="1"/>
          </p:cNvGraphicFramePr>
          <p:nvPr>
            <p:extLst>
              <p:ext uri="{D42A27DB-BD31-4B8C-83A1-F6EECF244321}">
                <p14:modId xmlns:p14="http://schemas.microsoft.com/office/powerpoint/2010/main" val="3357005964"/>
              </p:ext>
            </p:extLst>
          </p:nvPr>
        </p:nvGraphicFramePr>
        <p:xfrm>
          <a:off x="670210" y="1732540"/>
          <a:ext cx="7360748" cy="3000405"/>
        </p:xfrm>
        <a:graphic>
          <a:graphicData uri="http://schemas.openxmlformats.org/drawingml/2006/table">
            <a:tbl>
              <a:tblPr/>
              <a:tblGrid>
                <a:gridCol w="1492686">
                  <a:extLst>
                    <a:ext uri="{9D8B030D-6E8A-4147-A177-3AD203B41FA5}">
                      <a16:colId xmlns:a16="http://schemas.microsoft.com/office/drawing/2014/main" val="979398020"/>
                    </a:ext>
                  </a:extLst>
                </a:gridCol>
                <a:gridCol w="2767053">
                  <a:extLst>
                    <a:ext uri="{9D8B030D-6E8A-4147-A177-3AD203B41FA5}">
                      <a16:colId xmlns:a16="http://schemas.microsoft.com/office/drawing/2014/main" val="1364370609"/>
                    </a:ext>
                  </a:extLst>
                </a:gridCol>
                <a:gridCol w="3101009">
                  <a:extLst>
                    <a:ext uri="{9D8B030D-6E8A-4147-A177-3AD203B41FA5}">
                      <a16:colId xmlns:a16="http://schemas.microsoft.com/office/drawing/2014/main" val="1624604755"/>
                    </a:ext>
                  </a:extLst>
                </a:gridCol>
              </a:tblGrid>
              <a:tr h="370168">
                <a:tc rowSpan="2">
                  <a:txBody>
                    <a:bodyPr/>
                    <a:lstStyle/>
                    <a:p>
                      <a:pPr algn="ctr" fontAlgn="ctr"/>
                      <a:r>
                        <a:rPr lang="uk-UA" sz="1200" b="1" i="0" u="none" strike="noStrike" dirty="0">
                          <a:solidFill>
                            <a:srgbClr val="000000"/>
                          </a:solidFill>
                          <a:effectLst/>
                          <a:latin typeface="Apis For Office" panose="020B0504010101010104" pitchFamily="34" charset="0"/>
                        </a:rPr>
                        <a:t>Вік (років)</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uk-UA" sz="1200" b="1" i="0" u="none" strike="noStrike" dirty="0">
                          <a:solidFill>
                            <a:srgbClr val="000000"/>
                          </a:solidFill>
                          <a:effectLst/>
                          <a:latin typeface="Apis For Office" panose="020B0504010101010104" pitchFamily="34" charset="0"/>
                        </a:rPr>
                        <a:t>ІМТ, який відповідає 30 кг/м</a:t>
                      </a:r>
                      <a:r>
                        <a:rPr lang="uk-UA" sz="1200" b="1" i="0" u="none" strike="noStrike" baseline="30000" dirty="0">
                          <a:solidFill>
                            <a:srgbClr val="000000"/>
                          </a:solidFill>
                          <a:effectLst/>
                          <a:latin typeface="Apis For Office" panose="020B0504010101010104" pitchFamily="34" charset="0"/>
                        </a:rPr>
                        <a:t>2</a:t>
                      </a:r>
                      <a:r>
                        <a:rPr lang="uk-UA" sz="1200" b="1" i="0" u="none" strike="noStrike" dirty="0">
                          <a:solidFill>
                            <a:srgbClr val="000000"/>
                          </a:solidFill>
                          <a:effectLst/>
                          <a:latin typeface="Apis For Office" panose="020B0504010101010104" pitchFamily="34" charset="0"/>
                        </a:rPr>
                        <a:t> для дорослих пацієнтів </a:t>
                      </a:r>
                    </a:p>
                    <a:p>
                      <a:pPr algn="ctr" fontAlgn="ctr"/>
                      <a:r>
                        <a:rPr lang="uk-UA" sz="1200" b="0" i="0" u="none" strike="noStrike" dirty="0">
                          <a:solidFill>
                            <a:srgbClr val="000000"/>
                          </a:solidFill>
                          <a:effectLst/>
                          <a:latin typeface="Apis For Office" panose="020B0504010101010104" pitchFamily="34" charset="0"/>
                        </a:rPr>
                        <a:t>за міжнародними гранично допустимими значеннями</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53058658"/>
                  </a:ext>
                </a:extLst>
              </a:tr>
              <a:tr h="183332">
                <a:tc vMerge="1">
                  <a:txBody>
                    <a:bodyPr/>
                    <a:lstStyle/>
                    <a:p>
                      <a:endParaRPr lang="en-GB"/>
                    </a:p>
                  </a:txBody>
                  <a:tcPr/>
                </a:tc>
                <a:tc>
                  <a:txBody>
                    <a:bodyPr/>
                    <a:lstStyle/>
                    <a:p>
                      <a:pPr algn="ctr" fontAlgn="ctr"/>
                      <a:r>
                        <a:rPr lang="uk-UA" sz="1200" b="1" i="0" u="none" strike="noStrike" dirty="0">
                          <a:solidFill>
                            <a:schemeClr val="bg1"/>
                          </a:solidFill>
                          <a:effectLst/>
                          <a:latin typeface="Apis For Office" panose="020B0504010101010104" pitchFamily="34" charset="0"/>
                        </a:rPr>
                        <a:t>Хлопці</a:t>
                      </a:r>
                      <a:endParaRPr lang="en-US" sz="1200" b="1" i="0" u="none" strike="noStrike" dirty="0">
                        <a:solidFill>
                          <a:schemeClr val="bg1"/>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C92"/>
                    </a:solidFill>
                  </a:tcPr>
                </a:tc>
                <a:tc>
                  <a:txBody>
                    <a:bodyPr/>
                    <a:lstStyle/>
                    <a:p>
                      <a:pPr algn="ctr" fontAlgn="ctr"/>
                      <a:r>
                        <a:rPr lang="uk-UA" sz="1200" b="1" i="0" u="none" strike="noStrike" dirty="0">
                          <a:solidFill>
                            <a:schemeClr val="bg1"/>
                          </a:solidFill>
                          <a:effectLst/>
                          <a:latin typeface="Apis For Office" panose="020B0504010101010104" pitchFamily="34" charset="0"/>
                        </a:rPr>
                        <a:t>Дівчата</a:t>
                      </a:r>
                      <a:endParaRPr lang="en-US" sz="1200" b="1" i="0" u="none" strike="noStrike" dirty="0">
                        <a:solidFill>
                          <a:schemeClr val="bg1"/>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2190797967"/>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12</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a:solidFill>
                            <a:srgbClr val="000000"/>
                          </a:solidFill>
                          <a:effectLst/>
                          <a:latin typeface="Apis For Office" panose="020B0504010101010104" pitchFamily="34" charset="0"/>
                        </a:rPr>
                        <a:t>26,02</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26,67</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46285741"/>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12,5</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a:solidFill>
                            <a:srgbClr val="000000"/>
                          </a:solidFill>
                          <a:effectLst/>
                          <a:latin typeface="Apis For Office" panose="020B0504010101010104" pitchFamily="34" charset="0"/>
                        </a:rPr>
                        <a:t>26,43</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27,24</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796691169"/>
                  </a:ext>
                </a:extLst>
              </a:tr>
              <a:tr h="183332">
                <a:tc>
                  <a:txBody>
                    <a:bodyPr/>
                    <a:lstStyle/>
                    <a:p>
                      <a:pPr algn="ctr" fontAlgn="ctr"/>
                      <a:r>
                        <a:rPr lang="uk-UA" sz="1200" b="1" i="0" u="none" strike="noStrike">
                          <a:solidFill>
                            <a:srgbClr val="000000"/>
                          </a:solidFill>
                          <a:effectLst/>
                          <a:latin typeface="Apis For Office" panose="020B0504010101010104" pitchFamily="34" charset="0"/>
                        </a:rPr>
                        <a:t>13</a:t>
                      </a:r>
                      <a:endParaRPr lang="en-US" sz="1200" b="1"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dirty="0">
                          <a:solidFill>
                            <a:srgbClr val="000000"/>
                          </a:solidFill>
                          <a:effectLst/>
                          <a:latin typeface="Apis For Office" panose="020B0504010101010104" pitchFamily="34" charset="0"/>
                        </a:rPr>
                        <a:t>26,84</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27,76</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2584794"/>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13,5</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a:solidFill>
                            <a:srgbClr val="000000"/>
                          </a:solidFill>
                          <a:effectLst/>
                          <a:latin typeface="Apis For Office" panose="020B0504010101010104" pitchFamily="34" charset="0"/>
                        </a:rPr>
                        <a:t>27,25</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a:solidFill>
                            <a:srgbClr val="000000"/>
                          </a:solidFill>
                          <a:effectLst/>
                          <a:latin typeface="Apis For Office" panose="020B0504010101010104" pitchFamily="34" charset="0"/>
                        </a:rPr>
                        <a:t>28,20</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429435850"/>
                  </a:ext>
                </a:extLst>
              </a:tr>
              <a:tr h="183332">
                <a:tc>
                  <a:txBody>
                    <a:bodyPr/>
                    <a:lstStyle/>
                    <a:p>
                      <a:pPr algn="ctr" fontAlgn="ctr"/>
                      <a:r>
                        <a:rPr lang="uk-UA" sz="1200" b="1" i="0" u="none" strike="noStrike">
                          <a:solidFill>
                            <a:srgbClr val="000000"/>
                          </a:solidFill>
                          <a:effectLst/>
                          <a:latin typeface="Apis For Office" panose="020B0504010101010104" pitchFamily="34" charset="0"/>
                        </a:rPr>
                        <a:t>14</a:t>
                      </a:r>
                      <a:endParaRPr lang="en-US" sz="1200" b="1"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a:solidFill>
                            <a:srgbClr val="000000"/>
                          </a:solidFill>
                          <a:effectLst/>
                          <a:latin typeface="Apis For Office" panose="020B0504010101010104" pitchFamily="34" charset="0"/>
                        </a:rPr>
                        <a:t>27,63</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a:solidFill>
                            <a:srgbClr val="000000"/>
                          </a:solidFill>
                          <a:effectLst/>
                          <a:latin typeface="Apis For Office" panose="020B0504010101010104" pitchFamily="34" charset="0"/>
                        </a:rPr>
                        <a:t>28,57</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75469128"/>
                  </a:ext>
                </a:extLst>
              </a:tr>
              <a:tr h="183332">
                <a:tc>
                  <a:txBody>
                    <a:bodyPr/>
                    <a:lstStyle/>
                    <a:p>
                      <a:pPr algn="ctr" fontAlgn="ctr"/>
                      <a:r>
                        <a:rPr lang="uk-UA" sz="1200" b="1" i="0" u="none" strike="noStrike">
                          <a:solidFill>
                            <a:srgbClr val="000000"/>
                          </a:solidFill>
                          <a:effectLst/>
                          <a:latin typeface="Apis For Office" panose="020B0504010101010104" pitchFamily="34" charset="0"/>
                        </a:rPr>
                        <a:t>14,5</a:t>
                      </a:r>
                      <a:endParaRPr lang="en-US" sz="1200" b="1"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dirty="0">
                          <a:solidFill>
                            <a:srgbClr val="000000"/>
                          </a:solidFill>
                          <a:effectLst/>
                          <a:latin typeface="Apis For Office" panose="020B0504010101010104" pitchFamily="34" charset="0"/>
                        </a:rPr>
                        <a:t>27,98</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28,87</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040486054"/>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15</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a:solidFill>
                            <a:srgbClr val="000000"/>
                          </a:solidFill>
                          <a:effectLst/>
                          <a:latin typeface="Apis For Office" panose="020B0504010101010104" pitchFamily="34" charset="0"/>
                        </a:rPr>
                        <a:t>28,30</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29,11</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87856964"/>
                  </a:ext>
                </a:extLst>
              </a:tr>
              <a:tr h="183332">
                <a:tc>
                  <a:txBody>
                    <a:bodyPr/>
                    <a:lstStyle/>
                    <a:p>
                      <a:pPr algn="ctr" fontAlgn="ctr"/>
                      <a:r>
                        <a:rPr lang="uk-UA" sz="1200" b="1" i="0" u="none" strike="noStrike">
                          <a:solidFill>
                            <a:srgbClr val="000000"/>
                          </a:solidFill>
                          <a:effectLst/>
                          <a:latin typeface="Apis For Office" panose="020B0504010101010104" pitchFamily="34" charset="0"/>
                        </a:rPr>
                        <a:t>15,5</a:t>
                      </a:r>
                      <a:endParaRPr lang="en-US" sz="1200" b="1"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dirty="0">
                          <a:solidFill>
                            <a:srgbClr val="000000"/>
                          </a:solidFill>
                          <a:effectLst/>
                          <a:latin typeface="Apis For Office" panose="020B0504010101010104" pitchFamily="34" charset="0"/>
                        </a:rPr>
                        <a:t>28,60</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a:solidFill>
                            <a:srgbClr val="000000"/>
                          </a:solidFill>
                          <a:effectLst/>
                          <a:latin typeface="Apis For Office" panose="020B0504010101010104" pitchFamily="34" charset="0"/>
                        </a:rPr>
                        <a:t>29,29</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665469408"/>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16</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a:solidFill>
                            <a:srgbClr val="000000"/>
                          </a:solidFill>
                          <a:effectLst/>
                          <a:latin typeface="Apis For Office" panose="020B0504010101010104" pitchFamily="34" charset="0"/>
                        </a:rPr>
                        <a:t>28,88</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29,43</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82573966"/>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16,5</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dirty="0">
                          <a:solidFill>
                            <a:srgbClr val="000000"/>
                          </a:solidFill>
                          <a:effectLst/>
                          <a:latin typeface="Apis For Office" panose="020B0504010101010104" pitchFamily="34" charset="0"/>
                        </a:rPr>
                        <a:t>29,14</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29,56</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183121610"/>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17</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a:solidFill>
                            <a:srgbClr val="000000"/>
                          </a:solidFill>
                          <a:effectLst/>
                          <a:latin typeface="Apis For Office" panose="020B0504010101010104" pitchFamily="34" charset="0"/>
                        </a:rPr>
                        <a:t>29,41</a:t>
                      </a:r>
                      <a:endParaRPr lang="en-US" sz="1200" b="0" i="0" u="none" strike="noStrike">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29,69</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605660172"/>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17,5</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dirty="0">
                          <a:solidFill>
                            <a:srgbClr val="000000"/>
                          </a:solidFill>
                          <a:effectLst/>
                          <a:latin typeface="Apis For Office" panose="020B0504010101010104" pitchFamily="34" charset="0"/>
                        </a:rPr>
                        <a:t>29,70</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29,84</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641355855"/>
                  </a:ext>
                </a:extLst>
              </a:tr>
              <a:tr h="183332">
                <a:tc>
                  <a:txBody>
                    <a:bodyPr/>
                    <a:lstStyle/>
                    <a:p>
                      <a:pPr algn="ctr" fontAlgn="ctr"/>
                      <a:r>
                        <a:rPr lang="uk-UA" sz="1200" b="1" i="0" u="none" strike="noStrike" dirty="0">
                          <a:solidFill>
                            <a:srgbClr val="000000"/>
                          </a:solidFill>
                          <a:effectLst/>
                          <a:latin typeface="Apis For Office" panose="020B0504010101010104" pitchFamily="34" charset="0"/>
                        </a:rPr>
                        <a:t>18</a:t>
                      </a:r>
                      <a:endParaRPr lang="en-US" sz="1200" b="1"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uk-UA" sz="1200" b="0" i="0" u="none" strike="noStrike" dirty="0">
                          <a:solidFill>
                            <a:srgbClr val="000000"/>
                          </a:solidFill>
                          <a:effectLst/>
                          <a:latin typeface="Apis For Office" panose="020B0504010101010104" pitchFamily="34" charset="0"/>
                        </a:rPr>
                        <a:t>30,00</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EEA"/>
                    </a:solidFill>
                  </a:tcPr>
                </a:tc>
                <a:tc>
                  <a:txBody>
                    <a:bodyPr/>
                    <a:lstStyle/>
                    <a:p>
                      <a:pPr algn="ctr" fontAlgn="ctr"/>
                      <a:r>
                        <a:rPr lang="uk-UA" sz="1200" b="0" i="0" u="none" strike="noStrike" dirty="0">
                          <a:solidFill>
                            <a:srgbClr val="000000"/>
                          </a:solidFill>
                          <a:effectLst/>
                          <a:latin typeface="Apis For Office" panose="020B0504010101010104" pitchFamily="34" charset="0"/>
                        </a:rPr>
                        <a:t>30,00</a:t>
                      </a:r>
                      <a:endParaRPr lang="en-US" sz="1200" b="0" i="0" u="none" strike="noStrike" dirty="0">
                        <a:solidFill>
                          <a:srgbClr val="000000"/>
                        </a:solidFill>
                        <a:effectLst/>
                        <a:latin typeface="Apis For Office" panose="020B0504010101010104" pitchFamily="34" charset="0"/>
                      </a:endParaRPr>
                    </a:p>
                  </a:txBody>
                  <a:tcPr marL="4955" marR="4955" marT="495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873427571"/>
                  </a:ext>
                </a:extLst>
              </a:tr>
            </a:tbl>
          </a:graphicData>
        </a:graphic>
      </p:graphicFrame>
      <p:sp>
        <p:nvSpPr>
          <p:cNvPr id="5" name="Text Placeholder 3">
            <a:extLst>
              <a:ext uri="{FF2B5EF4-FFF2-40B4-BE49-F238E27FC236}">
                <a16:creationId xmlns:a16="http://schemas.microsoft.com/office/drawing/2014/main" id="{41CB3B5A-1965-49DB-9F5B-9EAD88E115AC}"/>
              </a:ext>
            </a:extLst>
          </p:cNvPr>
          <p:cNvSpPr>
            <a:spLocks noGrp="1"/>
          </p:cNvSpPr>
          <p:nvPr>
            <p:ph type="body" sz="quarter" idx="13"/>
          </p:nvPr>
        </p:nvSpPr>
        <p:spPr>
          <a:xfrm>
            <a:off x="0" y="251344"/>
            <a:ext cx="3164113" cy="397503"/>
          </a:xfrm>
          <a:solidFill>
            <a:srgbClr val="5B2B7C"/>
          </a:solidFill>
        </p:spPr>
        <p:txBody>
          <a:bodyPr>
            <a:normAutofit/>
          </a:bodyPr>
          <a:lstStyle/>
          <a:p>
            <a:pPr marL="0" indent="0" algn="ctr">
              <a:spcAft>
                <a:spcPts val="0"/>
              </a:spcAft>
              <a:buNone/>
              <a:tabLst>
                <a:tab pos="266700" algn="l"/>
              </a:tabLst>
            </a:pPr>
            <a:r>
              <a:rPr lang="uk-UA" sz="2400" b="1" dirty="0">
                <a:solidFill>
                  <a:schemeClr val="bg1"/>
                </a:solidFill>
              </a:rPr>
              <a:t>Діти ≥ 12 років </a:t>
            </a:r>
          </a:p>
        </p:txBody>
      </p:sp>
    </p:spTree>
    <p:extLst>
      <p:ext uri="{BB962C8B-B14F-4D97-AF65-F5344CB8AC3E}">
        <p14:creationId xmlns:p14="http://schemas.microsoft.com/office/powerpoint/2010/main" val="51509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FB695-C6A5-49AB-D8FA-6F262ED8FD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CDA5211-B5D0-5B1D-34B8-7DA9ED64E2EA}"/>
              </a:ext>
            </a:extLst>
          </p:cNvPr>
          <p:cNvSpPr>
            <a:spLocks noGrp="1"/>
          </p:cNvSpPr>
          <p:nvPr>
            <p:ph type="body" sz="quarter" idx="13"/>
          </p:nvPr>
        </p:nvSpPr>
        <p:spPr>
          <a:xfrm>
            <a:off x="518475" y="1781665"/>
            <a:ext cx="8424725" cy="2752625"/>
          </a:xfrm>
        </p:spPr>
        <p:txBody>
          <a:bodyPr>
            <a:normAutofit/>
          </a:bodyPr>
          <a:lstStyle/>
          <a:p>
            <a:pPr>
              <a:lnSpc>
                <a:spcPct val="110000"/>
              </a:lnSpc>
            </a:pPr>
            <a:r>
              <a:rPr lang="uk-UA" sz="2000" dirty="0">
                <a:solidFill>
                  <a:schemeClr val="tx1">
                    <a:lumMod val="50000"/>
                  </a:schemeClr>
                </a:solidFill>
                <a:latin typeface="+mj-lt"/>
                <a:ea typeface="+mj-ea"/>
                <a:cs typeface="+mj-cs"/>
              </a:rPr>
              <a:t>Зафіксовано випадки виникнення гострої ниркової недостатності у пацієнтів, які застосовували агоністи рецепторів ГПП-1. Більшість зареєстрованих випадків спостерігали у пацієнтів, які страждали на нудоту, блювання та діарею, що і призводило до втрати рідини (див. розділ «Особливості застосування»).</a:t>
            </a:r>
          </a:p>
        </p:txBody>
      </p:sp>
      <p:pic>
        <p:nvPicPr>
          <p:cNvPr id="2" name="Picture 1">
            <a:extLst>
              <a:ext uri="{FF2B5EF4-FFF2-40B4-BE49-F238E27FC236}">
                <a16:creationId xmlns:a16="http://schemas.microsoft.com/office/drawing/2014/main" id="{19F6EB49-0917-7BC2-A715-255303AD2BD9}"/>
              </a:ext>
            </a:extLst>
          </p:cNvPr>
          <p:cNvPicPr>
            <a:picLocks noChangeAspect="1"/>
          </p:cNvPicPr>
          <p:nvPr/>
        </p:nvPicPr>
        <p:blipFill>
          <a:blip r:embed="rId3"/>
          <a:stretch>
            <a:fillRect/>
          </a:stretch>
        </p:blipFill>
        <p:spPr>
          <a:xfrm>
            <a:off x="0" y="225554"/>
            <a:ext cx="5721211" cy="679791"/>
          </a:xfrm>
          <a:prstGeom prst="rect">
            <a:avLst/>
          </a:prstGeom>
        </p:spPr>
      </p:pic>
      <p:sp>
        <p:nvSpPr>
          <p:cNvPr id="9" name="TextBox 8">
            <a:extLst>
              <a:ext uri="{FF2B5EF4-FFF2-40B4-BE49-F238E27FC236}">
                <a16:creationId xmlns:a16="http://schemas.microsoft.com/office/drawing/2014/main" id="{D040BDC7-6BF8-0D8D-9C69-2CEBC5ACEFEC}"/>
              </a:ext>
            </a:extLst>
          </p:cNvPr>
          <p:cNvSpPr txBox="1"/>
          <p:nvPr/>
        </p:nvSpPr>
        <p:spPr>
          <a:xfrm>
            <a:off x="0" y="380783"/>
            <a:ext cx="5363852" cy="400110"/>
          </a:xfrm>
          <a:prstGeom prst="rect">
            <a:avLst/>
          </a:prstGeom>
          <a:noFill/>
        </p:spPr>
        <p:txBody>
          <a:bodyPr wrap="square">
            <a:spAutoFit/>
          </a:bodyPr>
          <a:lstStyle/>
          <a:p>
            <a:r>
              <a:rPr lang="ru-RU" sz="2000" b="1" dirty="0">
                <a:solidFill>
                  <a:schemeClr val="bg1"/>
                </a:solidFill>
              </a:rPr>
              <a:t>Гостра </a:t>
            </a:r>
            <a:r>
              <a:rPr lang="ru-RU" sz="2000" b="1" dirty="0" err="1">
                <a:solidFill>
                  <a:schemeClr val="bg1"/>
                </a:solidFill>
              </a:rPr>
              <a:t>ниркова</a:t>
            </a:r>
            <a:r>
              <a:rPr lang="ru-RU" sz="2000" b="1" dirty="0">
                <a:solidFill>
                  <a:schemeClr val="bg1"/>
                </a:solidFill>
              </a:rPr>
              <a:t> </a:t>
            </a:r>
            <a:r>
              <a:rPr lang="ru-RU" sz="2000" b="1" dirty="0" err="1">
                <a:solidFill>
                  <a:schemeClr val="bg1"/>
                </a:solidFill>
              </a:rPr>
              <a:t>недостатність</a:t>
            </a:r>
            <a:r>
              <a:rPr lang="ru-RU" sz="2000" b="1" dirty="0">
                <a:solidFill>
                  <a:schemeClr val="bg1"/>
                </a:solidFill>
              </a:rPr>
              <a:t> </a:t>
            </a:r>
          </a:p>
        </p:txBody>
      </p:sp>
    </p:spTree>
    <p:extLst>
      <p:ext uri="{BB962C8B-B14F-4D97-AF65-F5344CB8AC3E}">
        <p14:creationId xmlns:p14="http://schemas.microsoft.com/office/powerpoint/2010/main" val="303708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FB97-F4CC-139F-6913-9AAE3E1B8B3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8FC12DD-F46F-40B5-C718-B882917E74DE}"/>
              </a:ext>
            </a:extLst>
          </p:cNvPr>
          <p:cNvSpPr>
            <a:spLocks noGrp="1"/>
          </p:cNvSpPr>
          <p:nvPr>
            <p:ph type="body" sz="quarter" idx="13"/>
          </p:nvPr>
        </p:nvSpPr>
        <p:spPr>
          <a:xfrm>
            <a:off x="527902" y="1545995"/>
            <a:ext cx="8424725" cy="2752625"/>
          </a:xfrm>
        </p:spPr>
        <p:txBody>
          <a:bodyPr>
            <a:normAutofit/>
          </a:bodyPr>
          <a:lstStyle/>
          <a:p>
            <a:pPr>
              <a:lnSpc>
                <a:spcPct val="110000"/>
              </a:lnSpc>
            </a:pPr>
            <a:r>
              <a:rPr lang="uk-UA" sz="2000" dirty="0">
                <a:solidFill>
                  <a:schemeClr val="tx1">
                    <a:lumMod val="50000"/>
                  </a:schemeClr>
                </a:solidFill>
                <a:latin typeface="+mj-lt"/>
                <a:ea typeface="+mj-ea"/>
                <a:cs typeface="+mj-cs"/>
              </a:rPr>
              <a:t>Були повідомлення про кілька випадків виникнення анафілактичних реакцій, що супроводжувались такими симптомами як гіпотензія, підвищене серцебиття, напади задухи та набряки після застосування ліраглутиду. Анафілактичні реакції можуть бути небезпечними для життя. Тому якщо є підозра на виникнення анафілактичної реакції, слід припинити застосування ліраглутиду (див. розділ «Протипоказання»)</a:t>
            </a:r>
          </a:p>
        </p:txBody>
      </p:sp>
      <p:pic>
        <p:nvPicPr>
          <p:cNvPr id="2" name="Picture 1">
            <a:extLst>
              <a:ext uri="{FF2B5EF4-FFF2-40B4-BE49-F238E27FC236}">
                <a16:creationId xmlns:a16="http://schemas.microsoft.com/office/drawing/2014/main" id="{C3A6D1F6-A8BC-16E1-27C8-6992828C85AE}"/>
              </a:ext>
            </a:extLst>
          </p:cNvPr>
          <p:cNvPicPr>
            <a:picLocks noChangeAspect="1"/>
          </p:cNvPicPr>
          <p:nvPr/>
        </p:nvPicPr>
        <p:blipFill>
          <a:blip r:embed="rId3"/>
          <a:stretch>
            <a:fillRect/>
          </a:stretch>
        </p:blipFill>
        <p:spPr>
          <a:xfrm>
            <a:off x="0" y="225554"/>
            <a:ext cx="5721211" cy="679791"/>
          </a:xfrm>
          <a:prstGeom prst="rect">
            <a:avLst/>
          </a:prstGeom>
        </p:spPr>
      </p:pic>
      <p:sp>
        <p:nvSpPr>
          <p:cNvPr id="9" name="TextBox 8">
            <a:extLst>
              <a:ext uri="{FF2B5EF4-FFF2-40B4-BE49-F238E27FC236}">
                <a16:creationId xmlns:a16="http://schemas.microsoft.com/office/drawing/2014/main" id="{B7BAD287-6495-389D-359B-E8DA344D1C5F}"/>
              </a:ext>
            </a:extLst>
          </p:cNvPr>
          <p:cNvSpPr txBox="1"/>
          <p:nvPr/>
        </p:nvSpPr>
        <p:spPr>
          <a:xfrm>
            <a:off x="0" y="380783"/>
            <a:ext cx="5363852" cy="400110"/>
          </a:xfrm>
          <a:prstGeom prst="rect">
            <a:avLst/>
          </a:prstGeom>
          <a:noFill/>
        </p:spPr>
        <p:txBody>
          <a:bodyPr wrap="square">
            <a:spAutoFit/>
          </a:bodyPr>
          <a:lstStyle/>
          <a:p>
            <a:r>
              <a:rPr lang="ru-RU" sz="2000" b="1" dirty="0">
                <a:solidFill>
                  <a:schemeClr val="bg1"/>
                </a:solidFill>
              </a:rPr>
              <a:t>Алергічні </a:t>
            </a:r>
            <a:r>
              <a:rPr lang="ru-RU" sz="2000" b="1" dirty="0" err="1">
                <a:solidFill>
                  <a:schemeClr val="bg1"/>
                </a:solidFill>
              </a:rPr>
              <a:t>реакції</a:t>
            </a:r>
            <a:endParaRPr lang="ru-RU" sz="2000" b="1" dirty="0">
              <a:solidFill>
                <a:schemeClr val="bg1"/>
              </a:solidFill>
            </a:endParaRPr>
          </a:p>
        </p:txBody>
      </p:sp>
    </p:spTree>
    <p:extLst>
      <p:ext uri="{BB962C8B-B14F-4D97-AF65-F5344CB8AC3E}">
        <p14:creationId xmlns:p14="http://schemas.microsoft.com/office/powerpoint/2010/main" val="392147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F527C-2DDB-C5C7-5282-BC205E6E74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32CCFF2-FA35-7565-7557-E53F7E2A0AFF}"/>
              </a:ext>
            </a:extLst>
          </p:cNvPr>
          <p:cNvSpPr>
            <a:spLocks noGrp="1"/>
          </p:cNvSpPr>
          <p:nvPr>
            <p:ph type="body" sz="quarter" idx="13"/>
          </p:nvPr>
        </p:nvSpPr>
        <p:spPr>
          <a:xfrm>
            <a:off x="871979" y="1219003"/>
            <a:ext cx="7400042" cy="1495917"/>
          </a:xfrm>
        </p:spPr>
        <p:txBody>
          <a:bodyPr>
            <a:normAutofit/>
          </a:bodyPr>
          <a:lstStyle/>
          <a:p>
            <a:pPr>
              <a:lnSpc>
                <a:spcPct val="110000"/>
              </a:lnSpc>
            </a:pPr>
            <a:r>
              <a:rPr lang="uk-UA" sz="2000" dirty="0">
                <a:solidFill>
                  <a:schemeClr val="tx1">
                    <a:lumMod val="50000"/>
                  </a:schemeClr>
                </a:solidFill>
                <a:latin typeface="+mj-lt"/>
                <a:ea typeface="+mj-ea"/>
                <a:cs typeface="+mj-cs"/>
              </a:rPr>
              <a:t>Повідомлялось про реакції в місці введення лікарського засобу Саксенда</a:t>
            </a:r>
            <a:r>
              <a:rPr lang="uk-UA" sz="2000" baseline="30000" dirty="0">
                <a:solidFill>
                  <a:schemeClr val="tx1">
                    <a:lumMod val="50000"/>
                  </a:schemeClr>
                </a:solidFill>
                <a:latin typeface="+mj-lt"/>
                <a:ea typeface="+mj-ea"/>
                <a:cs typeface="+mj-cs"/>
              </a:rPr>
              <a:t>®</a:t>
            </a:r>
            <a:r>
              <a:rPr lang="uk-UA" sz="2000" dirty="0">
                <a:solidFill>
                  <a:schemeClr val="tx1">
                    <a:lumMod val="50000"/>
                  </a:schemeClr>
                </a:solidFill>
                <a:latin typeface="+mj-lt"/>
                <a:ea typeface="+mj-ea"/>
                <a:cs typeface="+mj-cs"/>
              </a:rPr>
              <a:t>. Ці реакції зазвичай були легкими, більшість із них зникали в процесі подальшого лікування.</a:t>
            </a:r>
          </a:p>
        </p:txBody>
      </p:sp>
      <p:pic>
        <p:nvPicPr>
          <p:cNvPr id="2" name="Picture 1">
            <a:extLst>
              <a:ext uri="{FF2B5EF4-FFF2-40B4-BE49-F238E27FC236}">
                <a16:creationId xmlns:a16="http://schemas.microsoft.com/office/drawing/2014/main" id="{D754A887-1D42-77C7-486D-0642F563E00E}"/>
              </a:ext>
            </a:extLst>
          </p:cNvPr>
          <p:cNvPicPr>
            <a:picLocks noChangeAspect="1"/>
          </p:cNvPicPr>
          <p:nvPr/>
        </p:nvPicPr>
        <p:blipFill>
          <a:blip r:embed="rId3"/>
          <a:stretch>
            <a:fillRect/>
          </a:stretch>
        </p:blipFill>
        <p:spPr>
          <a:xfrm>
            <a:off x="0" y="225554"/>
            <a:ext cx="5721211" cy="679791"/>
          </a:xfrm>
          <a:prstGeom prst="rect">
            <a:avLst/>
          </a:prstGeom>
        </p:spPr>
      </p:pic>
      <p:sp>
        <p:nvSpPr>
          <p:cNvPr id="9" name="TextBox 8">
            <a:extLst>
              <a:ext uri="{FF2B5EF4-FFF2-40B4-BE49-F238E27FC236}">
                <a16:creationId xmlns:a16="http://schemas.microsoft.com/office/drawing/2014/main" id="{B3F017F2-1F14-8180-933A-90E0BA03A085}"/>
              </a:ext>
            </a:extLst>
          </p:cNvPr>
          <p:cNvSpPr txBox="1"/>
          <p:nvPr/>
        </p:nvSpPr>
        <p:spPr>
          <a:xfrm>
            <a:off x="0" y="380783"/>
            <a:ext cx="5363852" cy="400110"/>
          </a:xfrm>
          <a:prstGeom prst="rect">
            <a:avLst/>
          </a:prstGeom>
          <a:noFill/>
        </p:spPr>
        <p:txBody>
          <a:bodyPr wrap="square">
            <a:spAutoFit/>
          </a:bodyPr>
          <a:lstStyle/>
          <a:p>
            <a:r>
              <a:rPr lang="ru-RU" sz="2000" b="1" dirty="0" err="1">
                <a:solidFill>
                  <a:schemeClr val="bg1"/>
                </a:solidFill>
              </a:rPr>
              <a:t>Реакції</a:t>
            </a:r>
            <a:r>
              <a:rPr lang="ru-RU" sz="2000" b="1" dirty="0">
                <a:solidFill>
                  <a:schemeClr val="bg1"/>
                </a:solidFill>
              </a:rPr>
              <a:t> в </a:t>
            </a:r>
            <a:r>
              <a:rPr lang="ru-RU" sz="2000" b="1" dirty="0" err="1">
                <a:solidFill>
                  <a:schemeClr val="bg1"/>
                </a:solidFill>
              </a:rPr>
              <a:t>місці</a:t>
            </a:r>
            <a:r>
              <a:rPr lang="ru-RU" sz="2000" b="1" dirty="0">
                <a:solidFill>
                  <a:schemeClr val="bg1"/>
                </a:solidFill>
              </a:rPr>
              <a:t> </a:t>
            </a:r>
            <a:r>
              <a:rPr lang="ru-RU" sz="2000" b="1" dirty="0" err="1">
                <a:solidFill>
                  <a:schemeClr val="bg1"/>
                </a:solidFill>
              </a:rPr>
              <a:t>ін’єкції</a:t>
            </a:r>
            <a:endParaRPr lang="ru-RU" sz="2000" b="1" dirty="0">
              <a:solidFill>
                <a:schemeClr val="bg1"/>
              </a:solidFill>
            </a:endParaRPr>
          </a:p>
        </p:txBody>
      </p:sp>
      <p:pic>
        <p:nvPicPr>
          <p:cNvPr id="4" name="Picture 3">
            <a:extLst>
              <a:ext uri="{FF2B5EF4-FFF2-40B4-BE49-F238E27FC236}">
                <a16:creationId xmlns:a16="http://schemas.microsoft.com/office/drawing/2014/main" id="{F129E0EF-0623-1859-C07B-85899900479F}"/>
              </a:ext>
            </a:extLst>
          </p:cNvPr>
          <p:cNvPicPr>
            <a:picLocks noChangeAspect="1"/>
          </p:cNvPicPr>
          <p:nvPr/>
        </p:nvPicPr>
        <p:blipFill>
          <a:blip r:embed="rId3"/>
          <a:stretch>
            <a:fillRect/>
          </a:stretch>
        </p:blipFill>
        <p:spPr>
          <a:xfrm>
            <a:off x="0" y="3121154"/>
            <a:ext cx="5721211" cy="679791"/>
          </a:xfrm>
          <a:prstGeom prst="rect">
            <a:avLst/>
          </a:prstGeom>
        </p:spPr>
      </p:pic>
      <p:sp>
        <p:nvSpPr>
          <p:cNvPr id="5" name="TextBox 4">
            <a:extLst>
              <a:ext uri="{FF2B5EF4-FFF2-40B4-BE49-F238E27FC236}">
                <a16:creationId xmlns:a16="http://schemas.microsoft.com/office/drawing/2014/main" id="{A2F9CF4D-1163-063E-3D9C-E7BEA9673CE2}"/>
              </a:ext>
            </a:extLst>
          </p:cNvPr>
          <p:cNvSpPr txBox="1"/>
          <p:nvPr/>
        </p:nvSpPr>
        <p:spPr>
          <a:xfrm>
            <a:off x="0" y="3276383"/>
            <a:ext cx="5363852" cy="400110"/>
          </a:xfrm>
          <a:prstGeom prst="rect">
            <a:avLst/>
          </a:prstGeom>
          <a:noFill/>
        </p:spPr>
        <p:txBody>
          <a:bodyPr wrap="square">
            <a:spAutoFit/>
          </a:bodyPr>
          <a:lstStyle/>
          <a:p>
            <a:r>
              <a:rPr lang="uk-UA" sz="2000" b="1" dirty="0">
                <a:solidFill>
                  <a:schemeClr val="bg1"/>
                </a:solidFill>
              </a:rPr>
              <a:t>Амілоїдоз шкіри</a:t>
            </a:r>
          </a:p>
        </p:txBody>
      </p:sp>
      <p:sp>
        <p:nvSpPr>
          <p:cNvPr id="7" name="TextBox 6">
            <a:extLst>
              <a:ext uri="{FF2B5EF4-FFF2-40B4-BE49-F238E27FC236}">
                <a16:creationId xmlns:a16="http://schemas.microsoft.com/office/drawing/2014/main" id="{B1BCF22E-AF0C-DCD3-017A-C2C41BC94057}"/>
              </a:ext>
            </a:extLst>
          </p:cNvPr>
          <p:cNvSpPr txBox="1"/>
          <p:nvPr/>
        </p:nvSpPr>
        <p:spPr>
          <a:xfrm>
            <a:off x="871979" y="4007124"/>
            <a:ext cx="7499882" cy="400110"/>
          </a:xfrm>
          <a:prstGeom prst="rect">
            <a:avLst/>
          </a:prstGeom>
          <a:noFill/>
        </p:spPr>
        <p:txBody>
          <a:bodyPr wrap="square">
            <a:spAutoFit/>
          </a:bodyPr>
          <a:lstStyle/>
          <a:p>
            <a:r>
              <a:rPr lang="uk-UA" sz="2000" dirty="0">
                <a:solidFill>
                  <a:schemeClr val="tx1">
                    <a:lumMod val="50000"/>
                  </a:schemeClr>
                </a:solidFill>
                <a:latin typeface="+mj-lt"/>
                <a:ea typeface="+mj-ea"/>
                <a:cs typeface="+mj-cs"/>
              </a:rPr>
              <a:t>Амілоїдоз шкіри може виникнути в місці ін'єкції</a:t>
            </a:r>
          </a:p>
        </p:txBody>
      </p:sp>
    </p:spTree>
    <p:extLst>
      <p:ext uri="{BB962C8B-B14F-4D97-AF65-F5344CB8AC3E}">
        <p14:creationId xmlns:p14="http://schemas.microsoft.com/office/powerpoint/2010/main" val="309435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8E4FB-721C-6E50-512A-B9505B9A96F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73C0-EB83-0536-3AE2-AA8F98774A4F}"/>
              </a:ext>
            </a:extLst>
          </p:cNvPr>
          <p:cNvSpPr>
            <a:spLocks noGrp="1"/>
          </p:cNvSpPr>
          <p:nvPr>
            <p:ph type="body" sz="quarter" idx="13"/>
          </p:nvPr>
        </p:nvSpPr>
        <p:spPr>
          <a:xfrm>
            <a:off x="801278" y="1545996"/>
            <a:ext cx="8125905" cy="2705494"/>
          </a:xfrm>
        </p:spPr>
        <p:txBody>
          <a:bodyPr>
            <a:normAutofit/>
          </a:bodyPr>
          <a:lstStyle/>
          <a:p>
            <a:pPr>
              <a:lnSpc>
                <a:spcPct val="110000"/>
              </a:lnSpc>
            </a:pPr>
            <a:r>
              <a:rPr lang="uk-UA" sz="2000" dirty="0">
                <a:solidFill>
                  <a:schemeClr val="tx1">
                    <a:lumMod val="50000"/>
                  </a:schemeClr>
                </a:solidFill>
                <a:latin typeface="+mj-lt"/>
                <a:ea typeface="+mj-ea"/>
                <a:cs typeface="+mj-cs"/>
              </a:rPr>
              <a:t>У процесі клінічних досліджень були повідомлення про випадки тахікардії у 0,6 % пацієнтів, які отримували лікарський засіб Саксенда®, та у 0,1 % пацієнтів, які отримували плацебо. </a:t>
            </a:r>
          </a:p>
          <a:p>
            <a:pPr>
              <a:lnSpc>
                <a:spcPct val="110000"/>
              </a:lnSpc>
            </a:pPr>
            <a:r>
              <a:rPr lang="uk-UA" sz="2000" dirty="0">
                <a:solidFill>
                  <a:schemeClr val="tx1">
                    <a:lumMod val="50000"/>
                  </a:schemeClr>
                </a:solidFill>
                <a:latin typeface="+mj-lt"/>
                <a:ea typeface="+mj-ea"/>
                <a:cs typeface="+mj-cs"/>
              </a:rPr>
              <a:t>Більшість випадків були легкого або помірного ступеня тяжкості. Випадки були поодинокими, більшість із них зникали в процесі подальшого лікування.</a:t>
            </a:r>
          </a:p>
        </p:txBody>
      </p:sp>
      <p:pic>
        <p:nvPicPr>
          <p:cNvPr id="2" name="Picture 1">
            <a:extLst>
              <a:ext uri="{FF2B5EF4-FFF2-40B4-BE49-F238E27FC236}">
                <a16:creationId xmlns:a16="http://schemas.microsoft.com/office/drawing/2014/main" id="{18B97B83-ADC7-36F5-415B-E187C8CF0DCF}"/>
              </a:ext>
            </a:extLst>
          </p:cNvPr>
          <p:cNvPicPr>
            <a:picLocks noChangeAspect="1"/>
          </p:cNvPicPr>
          <p:nvPr/>
        </p:nvPicPr>
        <p:blipFill>
          <a:blip r:embed="rId3"/>
          <a:stretch>
            <a:fillRect/>
          </a:stretch>
        </p:blipFill>
        <p:spPr>
          <a:xfrm>
            <a:off x="0" y="225554"/>
            <a:ext cx="5721211" cy="679791"/>
          </a:xfrm>
          <a:prstGeom prst="rect">
            <a:avLst/>
          </a:prstGeom>
        </p:spPr>
      </p:pic>
      <p:sp>
        <p:nvSpPr>
          <p:cNvPr id="9" name="TextBox 8">
            <a:extLst>
              <a:ext uri="{FF2B5EF4-FFF2-40B4-BE49-F238E27FC236}">
                <a16:creationId xmlns:a16="http://schemas.microsoft.com/office/drawing/2014/main" id="{E52376D6-6F7B-F977-2BDB-70B512144C00}"/>
              </a:ext>
            </a:extLst>
          </p:cNvPr>
          <p:cNvSpPr txBox="1"/>
          <p:nvPr/>
        </p:nvSpPr>
        <p:spPr>
          <a:xfrm>
            <a:off x="0" y="380783"/>
            <a:ext cx="5363852" cy="400110"/>
          </a:xfrm>
          <a:prstGeom prst="rect">
            <a:avLst/>
          </a:prstGeom>
          <a:noFill/>
        </p:spPr>
        <p:txBody>
          <a:bodyPr wrap="square">
            <a:spAutoFit/>
          </a:bodyPr>
          <a:lstStyle/>
          <a:p>
            <a:r>
              <a:rPr lang="ru-RU" sz="2000" b="1">
                <a:solidFill>
                  <a:schemeClr val="bg1"/>
                </a:solidFill>
              </a:rPr>
              <a:t>Тахікардія</a:t>
            </a:r>
            <a:endParaRPr lang="ru-RU" sz="2000" b="1" dirty="0" err="1">
              <a:solidFill>
                <a:schemeClr val="bg1"/>
              </a:solidFill>
            </a:endParaRPr>
          </a:p>
        </p:txBody>
      </p:sp>
    </p:spTree>
    <p:extLst>
      <p:ext uri="{BB962C8B-B14F-4D97-AF65-F5344CB8AC3E}">
        <p14:creationId xmlns:p14="http://schemas.microsoft.com/office/powerpoint/2010/main" val="73567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1C8372-48AD-4563-8B6F-1A6CD68DB1EA}"/>
              </a:ext>
            </a:extLst>
          </p:cNvPr>
          <p:cNvSpPr>
            <a:spLocks noGrp="1"/>
          </p:cNvSpPr>
          <p:nvPr>
            <p:ph type="title"/>
          </p:nvPr>
        </p:nvSpPr>
        <p:spPr>
          <a:xfrm>
            <a:off x="1212803" y="376747"/>
            <a:ext cx="7321681" cy="586216"/>
          </a:xfrm>
        </p:spPr>
        <p:txBody>
          <a:bodyPr/>
          <a:lstStyle/>
          <a:p>
            <a:r>
              <a:rPr lang="uk-UA" sz="2800" b="1" dirty="0">
                <a:solidFill>
                  <a:srgbClr val="5B2B7C"/>
                </a:solidFill>
              </a:rPr>
              <a:t>Побічні реакції</a:t>
            </a:r>
          </a:p>
        </p:txBody>
      </p:sp>
      <p:sp>
        <p:nvSpPr>
          <p:cNvPr id="4" name="Text Placeholder 3">
            <a:extLst>
              <a:ext uri="{FF2B5EF4-FFF2-40B4-BE49-F238E27FC236}">
                <a16:creationId xmlns:a16="http://schemas.microsoft.com/office/drawing/2014/main" id="{8C456A48-C42D-4562-A468-FDD1FA8B4B38}"/>
              </a:ext>
            </a:extLst>
          </p:cNvPr>
          <p:cNvSpPr>
            <a:spLocks noGrp="1"/>
          </p:cNvSpPr>
          <p:nvPr>
            <p:ph type="body" sz="quarter" idx="13"/>
          </p:nvPr>
        </p:nvSpPr>
        <p:spPr>
          <a:xfrm>
            <a:off x="712535" y="1885735"/>
            <a:ext cx="7821949" cy="2763943"/>
          </a:xfrm>
        </p:spPr>
        <p:txBody>
          <a:bodyPr>
            <a:normAutofit/>
          </a:bodyPr>
          <a:lstStyle/>
          <a:p>
            <a:pPr algn="just">
              <a:lnSpc>
                <a:spcPct val="115000"/>
              </a:lnSpc>
              <a:spcAft>
                <a:spcPts val="0"/>
              </a:spcAft>
            </a:pPr>
            <a:r>
              <a:rPr lang="uk-UA" sz="1400" dirty="0">
                <a:solidFill>
                  <a:schemeClr val="tx1">
                    <a:lumMod val="50000"/>
                  </a:schemeClr>
                </a:solidFill>
                <a:effectLst/>
                <a:ea typeface="SimSun" panose="02010600030101010101" pitchFamily="2" charset="-122"/>
                <a:cs typeface="Arial" panose="020B0604020202020204" pitchFamily="34" charset="0"/>
              </a:rPr>
              <a:t>У ході клінічного дослідження за участю дітей віком від 12 років із ожирінням 125 пацієнтів приймали лікарський засіб </a:t>
            </a:r>
            <a:r>
              <a:rPr lang="uk-UA" sz="1400" dirty="0" err="1">
                <a:solidFill>
                  <a:schemeClr val="tx1">
                    <a:lumMod val="50000"/>
                  </a:schemeClr>
                </a:solidFill>
                <a:effectLst/>
                <a:ea typeface="SimSun" panose="02010600030101010101" pitchFamily="2" charset="-122"/>
                <a:cs typeface="Arial" panose="020B0604020202020204" pitchFamily="34" charset="0"/>
              </a:rPr>
              <a:t>Саксенда</a:t>
            </a:r>
            <a:r>
              <a:rPr lang="uk-UA" sz="1400" baseline="30000" dirty="0">
                <a:solidFill>
                  <a:schemeClr val="tx1">
                    <a:lumMod val="50000"/>
                  </a:schemeClr>
                </a:solidFill>
                <a:effectLst/>
                <a:ea typeface="SimSun" panose="02010600030101010101" pitchFamily="2" charset="-122"/>
                <a:cs typeface="Arial" panose="020B0604020202020204" pitchFamily="34" charset="0"/>
              </a:rPr>
              <a:t>®</a:t>
            </a:r>
            <a:r>
              <a:rPr lang="uk-UA" sz="1400" dirty="0">
                <a:solidFill>
                  <a:schemeClr val="tx1">
                    <a:lumMod val="50000"/>
                  </a:schemeClr>
                </a:solidFill>
                <a:effectLst/>
                <a:ea typeface="SimSun" panose="02010600030101010101" pitchFamily="2" charset="-122"/>
                <a:cs typeface="Arial" panose="020B0604020202020204" pitchFamily="34" charset="0"/>
              </a:rPr>
              <a:t> впродовж 56 тижнів. </a:t>
            </a:r>
            <a:endParaRPr lang="en-US" sz="1400" dirty="0">
              <a:solidFill>
                <a:schemeClr val="tx1">
                  <a:lumMod val="50000"/>
                </a:schemeClr>
              </a:solidFill>
              <a:effectLst/>
              <a:ea typeface="SimSun" panose="02010600030101010101" pitchFamily="2" charset="-122"/>
              <a:cs typeface="Arial" panose="020B0604020202020204" pitchFamily="34" charset="0"/>
            </a:endParaRPr>
          </a:p>
          <a:p>
            <a:pPr algn="just">
              <a:lnSpc>
                <a:spcPct val="115000"/>
              </a:lnSpc>
              <a:spcAft>
                <a:spcPts val="0"/>
              </a:spcAft>
            </a:pPr>
            <a:r>
              <a:rPr lang="uk-UA" sz="1400" dirty="0">
                <a:solidFill>
                  <a:schemeClr val="tx1">
                    <a:lumMod val="50000"/>
                  </a:schemeClr>
                </a:solidFill>
                <a:effectLst/>
                <a:ea typeface="SimSun" panose="02010600030101010101" pitchFamily="2" charset="-122"/>
                <a:cs typeface="Arial" panose="020B0604020202020204" pitchFamily="34" charset="0"/>
              </a:rPr>
              <a:t>Загалом </a:t>
            </a:r>
            <a:r>
              <a:rPr lang="uk-UA" sz="1400" b="1" dirty="0">
                <a:solidFill>
                  <a:schemeClr val="tx1">
                    <a:lumMod val="50000"/>
                  </a:schemeClr>
                </a:solidFill>
                <a:effectLst/>
                <a:ea typeface="SimSun" panose="02010600030101010101" pitchFamily="2" charset="-122"/>
                <a:cs typeface="Arial" panose="020B0604020202020204" pitchFamily="34" charset="0"/>
              </a:rPr>
              <a:t>частота, тип і тяжкість небажаних реакцій у дітей ≥ 12 років з ожирінням були зіставними із такими у дорослих пацієнтів</a:t>
            </a:r>
            <a:r>
              <a:rPr lang="uk-UA" sz="1400" dirty="0">
                <a:solidFill>
                  <a:schemeClr val="tx1">
                    <a:lumMod val="50000"/>
                  </a:schemeClr>
                </a:solidFill>
                <a:effectLst/>
                <a:ea typeface="SimSun" panose="02010600030101010101" pitchFamily="2" charset="-122"/>
                <a:cs typeface="Arial" panose="020B0604020202020204" pitchFamily="34" charset="0"/>
              </a:rPr>
              <a:t>. Порівняно з дорослими пацієнтами </a:t>
            </a:r>
            <a:r>
              <a:rPr lang="uk-UA" sz="1400" b="1" dirty="0">
                <a:solidFill>
                  <a:schemeClr val="tx1">
                    <a:lumMod val="50000"/>
                  </a:schemeClr>
                </a:solidFill>
                <a:effectLst/>
                <a:ea typeface="SimSun" panose="02010600030101010101" pitchFamily="2" charset="-122"/>
                <a:cs typeface="Arial" panose="020B0604020202020204" pitchFamily="34" charset="0"/>
              </a:rPr>
              <a:t>у дітей від 12 років удвічі частіше спостерігалось блювання</a:t>
            </a:r>
            <a:r>
              <a:rPr lang="uk-UA" sz="1400" dirty="0">
                <a:solidFill>
                  <a:schemeClr val="tx1">
                    <a:lumMod val="50000"/>
                  </a:schemeClr>
                </a:solidFill>
                <a:effectLst/>
                <a:ea typeface="SimSun" panose="02010600030101010101" pitchFamily="2" charset="-122"/>
                <a:cs typeface="Arial" panose="020B0604020202020204" pitchFamily="34" charset="0"/>
              </a:rPr>
              <a:t>.</a:t>
            </a:r>
            <a:endParaRPr lang="en-US" sz="1400" dirty="0">
              <a:solidFill>
                <a:schemeClr val="tx1">
                  <a:lumMod val="50000"/>
                </a:schemeClr>
              </a:solidFill>
              <a:effectLst/>
              <a:ea typeface="SimSun" panose="02010600030101010101" pitchFamily="2" charset="-122"/>
              <a:cs typeface="Arial" panose="020B0604020202020204" pitchFamily="34" charset="0"/>
            </a:endParaRPr>
          </a:p>
          <a:p>
            <a:pPr algn="just">
              <a:lnSpc>
                <a:spcPct val="115000"/>
              </a:lnSpc>
              <a:spcAft>
                <a:spcPts val="0"/>
              </a:spcAft>
            </a:pPr>
            <a:r>
              <a:rPr lang="uk-UA" sz="1400" dirty="0">
                <a:solidFill>
                  <a:schemeClr val="tx1">
                    <a:lumMod val="50000"/>
                  </a:schemeClr>
                </a:solidFill>
                <a:effectLst/>
                <a:ea typeface="SimSun" panose="02010600030101010101" pitchFamily="2" charset="-122"/>
                <a:cs typeface="Arial" panose="020B0604020202020204" pitchFamily="34" charset="0"/>
              </a:rPr>
              <a:t>Відсоток пацієнтів, які повідомили принаймні про один епізод клінічно значущої гіпоглікемії, був вищим у групі застосування </a:t>
            </a:r>
            <a:r>
              <a:rPr lang="uk-UA" sz="1400" dirty="0" err="1">
                <a:solidFill>
                  <a:schemeClr val="tx1">
                    <a:lumMod val="50000"/>
                  </a:schemeClr>
                </a:solidFill>
                <a:effectLst/>
                <a:ea typeface="SimSun" panose="02010600030101010101" pitchFamily="2" charset="-122"/>
                <a:cs typeface="Arial" panose="020B0604020202020204" pitchFamily="34" charset="0"/>
              </a:rPr>
              <a:t>ліраглутиду</a:t>
            </a:r>
            <a:r>
              <a:rPr lang="uk-UA" sz="1400" dirty="0">
                <a:solidFill>
                  <a:schemeClr val="tx1">
                    <a:lumMod val="50000"/>
                  </a:schemeClr>
                </a:solidFill>
                <a:effectLst/>
                <a:ea typeface="SimSun" panose="02010600030101010101" pitchFamily="2" charset="-122"/>
                <a:cs typeface="Arial" panose="020B0604020202020204" pitchFamily="34" charset="0"/>
              </a:rPr>
              <a:t> (1,6 %), ніж у групі плацебо (0,8 %). </a:t>
            </a:r>
            <a:r>
              <a:rPr lang="uk-UA" sz="1400" b="1" dirty="0">
                <a:solidFill>
                  <a:schemeClr val="tx1">
                    <a:lumMod val="50000"/>
                  </a:schemeClr>
                </a:solidFill>
                <a:effectLst/>
                <a:ea typeface="SimSun" panose="02010600030101010101" pitchFamily="2" charset="-122"/>
                <a:cs typeface="Arial" panose="020B0604020202020204" pitchFamily="34" charset="0"/>
              </a:rPr>
              <a:t>Під час проведення дослідження не зареєстровано жодного епізоду тяжкої гіпоглікемії</a:t>
            </a:r>
            <a:r>
              <a:rPr lang="uk-UA" sz="1400" dirty="0">
                <a:solidFill>
                  <a:schemeClr val="tx1">
                    <a:lumMod val="50000"/>
                  </a:schemeClr>
                </a:solidFill>
                <a:effectLst/>
                <a:ea typeface="SimSun" panose="02010600030101010101" pitchFamily="2" charset="-122"/>
                <a:cs typeface="Arial" panose="020B0604020202020204" pitchFamily="34" charset="0"/>
              </a:rPr>
              <a:t>.</a:t>
            </a:r>
            <a:endParaRPr lang="en-US" sz="1400" dirty="0">
              <a:solidFill>
                <a:schemeClr val="tx1">
                  <a:lumMod val="50000"/>
                </a:schemeClr>
              </a:solidFill>
              <a:effectLst/>
              <a:ea typeface="SimSun" panose="02010600030101010101" pitchFamily="2" charset="-122"/>
              <a:cs typeface="Arial" panose="020B0604020202020204" pitchFamily="34" charset="0"/>
            </a:endParaRPr>
          </a:p>
          <a:p>
            <a:endParaRPr lang="en-GB" sz="800" dirty="0">
              <a:solidFill>
                <a:schemeClr val="tx1">
                  <a:lumMod val="50000"/>
                </a:schemeClr>
              </a:solidFill>
            </a:endParaRPr>
          </a:p>
        </p:txBody>
      </p:sp>
      <p:grpSp>
        <p:nvGrpSpPr>
          <p:cNvPr id="7" name="Group 6">
            <a:extLst>
              <a:ext uri="{FF2B5EF4-FFF2-40B4-BE49-F238E27FC236}">
                <a16:creationId xmlns:a16="http://schemas.microsoft.com/office/drawing/2014/main" id="{B95C055A-9126-47DC-B6CB-9E03D1A17E2D}"/>
              </a:ext>
            </a:extLst>
          </p:cNvPr>
          <p:cNvGrpSpPr/>
          <p:nvPr/>
        </p:nvGrpSpPr>
        <p:grpSpPr>
          <a:xfrm>
            <a:off x="336871" y="325106"/>
            <a:ext cx="615629" cy="527081"/>
            <a:chOff x="6449248" y="4482240"/>
            <a:chExt cx="919792" cy="856141"/>
          </a:xfrm>
          <a:solidFill>
            <a:srgbClr val="5B2B7C"/>
          </a:solidFill>
        </p:grpSpPr>
        <p:sp>
          <p:nvSpPr>
            <p:cNvPr id="8" name="Freeform: Shape 7">
              <a:extLst>
                <a:ext uri="{FF2B5EF4-FFF2-40B4-BE49-F238E27FC236}">
                  <a16:creationId xmlns:a16="http://schemas.microsoft.com/office/drawing/2014/main" id="{95AA8C37-2C84-47DD-906B-28BB8FDFC6B8}"/>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B607074A-D5EF-4227-8AEC-C2273CDFE7F2}"/>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10" name="Freeform: Shape 9">
              <a:extLst>
                <a:ext uri="{FF2B5EF4-FFF2-40B4-BE49-F238E27FC236}">
                  <a16:creationId xmlns:a16="http://schemas.microsoft.com/office/drawing/2014/main" id="{02EC367D-1A42-43BF-A4AE-6490581F9806}"/>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11" name="Freeform: Shape 10">
              <a:extLst>
                <a:ext uri="{FF2B5EF4-FFF2-40B4-BE49-F238E27FC236}">
                  <a16:creationId xmlns:a16="http://schemas.microsoft.com/office/drawing/2014/main" id="{C24133C0-BCDE-4147-8BA6-D021D61D6FE7}"/>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
        <p:nvSpPr>
          <p:cNvPr id="12" name="TextBox 11">
            <a:extLst>
              <a:ext uri="{FF2B5EF4-FFF2-40B4-BE49-F238E27FC236}">
                <a16:creationId xmlns:a16="http://schemas.microsoft.com/office/drawing/2014/main" id="{4D8CD791-1A25-4FB6-88FF-1591F6B9CC9F}"/>
              </a:ext>
            </a:extLst>
          </p:cNvPr>
          <p:cNvSpPr txBox="1"/>
          <p:nvPr/>
        </p:nvSpPr>
        <p:spPr>
          <a:xfrm>
            <a:off x="279569" y="1014814"/>
            <a:ext cx="1345861" cy="523220"/>
          </a:xfrm>
          <a:prstGeom prst="rect">
            <a:avLst/>
          </a:prstGeom>
          <a:solidFill>
            <a:srgbClr val="5B2B7C"/>
          </a:solidFill>
        </p:spPr>
        <p:txBody>
          <a:bodyPr wrap="square">
            <a:spAutoFit/>
          </a:bodyPr>
          <a:lstStyle/>
          <a:p>
            <a:pPr algn="ctr"/>
            <a:r>
              <a:rPr lang="uk-UA" sz="2800" b="1" dirty="0">
                <a:solidFill>
                  <a:schemeClr val="bg1"/>
                </a:solidFill>
              </a:rPr>
              <a:t>ДІТИ</a:t>
            </a:r>
            <a:endParaRPr lang="en-GB" sz="2800" dirty="0">
              <a:solidFill>
                <a:schemeClr val="bg1"/>
              </a:solidFill>
            </a:endParaRPr>
          </a:p>
        </p:txBody>
      </p:sp>
    </p:spTree>
    <p:extLst>
      <p:ext uri="{BB962C8B-B14F-4D97-AF65-F5344CB8AC3E}">
        <p14:creationId xmlns:p14="http://schemas.microsoft.com/office/powerpoint/2010/main" val="53952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1C8372-48AD-4563-8B6F-1A6CD68DB1EA}"/>
              </a:ext>
            </a:extLst>
          </p:cNvPr>
          <p:cNvSpPr>
            <a:spLocks noGrp="1"/>
          </p:cNvSpPr>
          <p:nvPr>
            <p:ph type="title"/>
          </p:nvPr>
        </p:nvSpPr>
        <p:spPr>
          <a:xfrm>
            <a:off x="1368483" y="882157"/>
            <a:ext cx="7321681" cy="586216"/>
          </a:xfrm>
        </p:spPr>
        <p:txBody>
          <a:bodyPr/>
          <a:lstStyle/>
          <a:p>
            <a:r>
              <a:rPr lang="uk-UA" sz="2000" b="1" dirty="0">
                <a:solidFill>
                  <a:srgbClr val="5B2B7C"/>
                </a:solidFill>
              </a:rPr>
              <a:t>Повідомлення про небажані реакції та відсутність ефективності лікарського засобу</a:t>
            </a:r>
          </a:p>
        </p:txBody>
      </p:sp>
      <p:sp>
        <p:nvSpPr>
          <p:cNvPr id="4" name="Text Placeholder 3">
            <a:extLst>
              <a:ext uri="{FF2B5EF4-FFF2-40B4-BE49-F238E27FC236}">
                <a16:creationId xmlns:a16="http://schemas.microsoft.com/office/drawing/2014/main" id="{8C456A48-C42D-4562-A468-FDD1FA8B4B38}"/>
              </a:ext>
            </a:extLst>
          </p:cNvPr>
          <p:cNvSpPr>
            <a:spLocks noGrp="1"/>
          </p:cNvSpPr>
          <p:nvPr>
            <p:ph type="body" sz="quarter" idx="13"/>
          </p:nvPr>
        </p:nvSpPr>
        <p:spPr>
          <a:xfrm>
            <a:off x="1212805" y="1885735"/>
            <a:ext cx="7321680" cy="2763943"/>
          </a:xfrm>
        </p:spPr>
        <p:txBody>
          <a:bodyPr>
            <a:normAutofit lnSpcReduction="10000"/>
          </a:bodyPr>
          <a:lstStyle/>
          <a:p>
            <a:pPr algn="just">
              <a:lnSpc>
                <a:spcPct val="115000"/>
              </a:lnSpc>
              <a:spcAft>
                <a:spcPts val="0"/>
              </a:spcAft>
            </a:pPr>
            <a:r>
              <a:rPr lang="uk-UA" sz="1600" dirty="0">
                <a:solidFill>
                  <a:schemeClr val="tx1">
                    <a:lumMod val="50000"/>
                  </a:schemeClr>
                </a:solidFill>
                <a:effectLst/>
                <a:ea typeface="SimSun" panose="02010600030101010101" pitchFamily="2" charset="-122"/>
                <a:cs typeface="Arial" panose="020B0604020202020204" pitchFamily="34" charset="0"/>
              </a:rPr>
              <a:t>Повідомлення про побічні реакції після реєстрації лікарського засобу має важливе значення. Це дає змогу проводити моніторинг співвідношення користь/ризик при застосуванні цього  лікарського засобу. </a:t>
            </a:r>
          </a:p>
          <a:p>
            <a:pPr algn="just">
              <a:lnSpc>
                <a:spcPct val="115000"/>
              </a:lnSpc>
              <a:spcAft>
                <a:spcPts val="0"/>
              </a:spcAft>
            </a:pPr>
            <a:r>
              <a:rPr lang="uk-UA" sz="1600" dirty="0">
                <a:solidFill>
                  <a:schemeClr val="tx1">
                    <a:lumMod val="50000"/>
                  </a:schemeClr>
                </a:solidFill>
                <a:effectLst/>
                <a:ea typeface="SimSun" panose="02010600030101010101" pitchFamily="2" charset="-122"/>
                <a:cs typeface="Arial" panose="020B0604020202020204" pitchFamily="34" charset="0"/>
              </a:rPr>
              <a:t>Медичним та фармацевтичним працівникам, а також пацієнтам або їх законним представникам слід повідомляти про усі випадки підозрюваних побічних реакцій та відсутності ефективності лікарського засобу через Автоматизовану інформаційну систему з </a:t>
            </a:r>
            <a:r>
              <a:rPr lang="uk-UA" sz="1600" dirty="0" err="1">
                <a:solidFill>
                  <a:schemeClr val="tx1">
                    <a:lumMod val="50000"/>
                  </a:schemeClr>
                </a:solidFill>
                <a:effectLst/>
                <a:ea typeface="SimSun" panose="02010600030101010101" pitchFamily="2" charset="-122"/>
                <a:cs typeface="Arial" panose="020B0604020202020204" pitchFamily="34" charset="0"/>
              </a:rPr>
              <a:t>фармаконагляду</a:t>
            </a:r>
            <a:r>
              <a:rPr lang="uk-UA" sz="1600" dirty="0">
                <a:solidFill>
                  <a:schemeClr val="tx1">
                    <a:lumMod val="50000"/>
                  </a:schemeClr>
                </a:solidFill>
                <a:effectLst/>
                <a:ea typeface="SimSun" panose="02010600030101010101" pitchFamily="2" charset="-122"/>
                <a:cs typeface="Arial" panose="020B0604020202020204" pitchFamily="34" charset="0"/>
              </a:rPr>
              <a:t> за посиланням </a:t>
            </a:r>
            <a:r>
              <a:rPr lang="en-GB" sz="1600" dirty="0">
                <a:solidFill>
                  <a:schemeClr val="tx1">
                    <a:lumMod val="50000"/>
                  </a:schemeClr>
                </a:solidFill>
                <a:effectLst/>
                <a:ea typeface="SimSun" panose="02010600030101010101" pitchFamily="2" charset="-122"/>
                <a:cs typeface="Arial" panose="020B0604020202020204" pitchFamily="34" charset="0"/>
              </a:rPr>
              <a:t>https://aisf.dec.gov.ua/.</a:t>
            </a:r>
          </a:p>
          <a:p>
            <a:pPr algn="just">
              <a:lnSpc>
                <a:spcPct val="115000"/>
              </a:lnSpc>
              <a:spcAft>
                <a:spcPts val="0"/>
              </a:spcAft>
            </a:pPr>
            <a:endParaRPr lang="en-GB" sz="1600" dirty="0">
              <a:solidFill>
                <a:schemeClr val="tx1">
                  <a:lumMod val="50000"/>
                </a:schemeClr>
              </a:solidFill>
              <a:effectLst/>
              <a:ea typeface="SimSun" panose="02010600030101010101" pitchFamily="2" charset="-122"/>
              <a:cs typeface="Arial" panose="020B0604020202020204" pitchFamily="34" charset="0"/>
            </a:endParaRPr>
          </a:p>
          <a:p>
            <a:endParaRPr lang="en-GB" sz="900" dirty="0">
              <a:solidFill>
                <a:schemeClr val="tx1">
                  <a:lumMod val="50000"/>
                </a:schemeClr>
              </a:solidFill>
            </a:endParaRPr>
          </a:p>
        </p:txBody>
      </p:sp>
      <p:pic>
        <p:nvPicPr>
          <p:cNvPr id="3" name="Graphic 2" descr="Open envelope with solid fill">
            <a:extLst>
              <a:ext uri="{FF2B5EF4-FFF2-40B4-BE49-F238E27FC236}">
                <a16:creationId xmlns:a16="http://schemas.microsoft.com/office/drawing/2014/main" id="{8A142F07-3A54-420F-8E18-55BFE7F15F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3836" y="771179"/>
            <a:ext cx="697194" cy="697194"/>
          </a:xfrm>
          <a:prstGeom prst="rect">
            <a:avLst/>
          </a:prstGeom>
        </p:spPr>
      </p:pic>
      <p:pic>
        <p:nvPicPr>
          <p:cNvPr id="13" name="Graphic 12" descr="Shield Tick outline">
            <a:extLst>
              <a:ext uri="{FF2B5EF4-FFF2-40B4-BE49-F238E27FC236}">
                <a16:creationId xmlns:a16="http://schemas.microsoft.com/office/drawing/2014/main" id="{44D794FD-66A9-4A46-AB08-9D84B686BD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983" y="1885735"/>
            <a:ext cx="914400" cy="914400"/>
          </a:xfrm>
          <a:prstGeom prst="rect">
            <a:avLst/>
          </a:prstGeom>
        </p:spPr>
      </p:pic>
    </p:spTree>
    <p:extLst>
      <p:ext uri="{BB962C8B-B14F-4D97-AF65-F5344CB8AC3E}">
        <p14:creationId xmlns:p14="http://schemas.microsoft.com/office/powerpoint/2010/main" val="43760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338064-58AD-4181-91DB-AE62DE750D6F}"/>
              </a:ext>
            </a:extLst>
          </p:cNvPr>
          <p:cNvPicPr>
            <a:picLocks noChangeAspect="1"/>
          </p:cNvPicPr>
          <p:nvPr/>
        </p:nvPicPr>
        <p:blipFill>
          <a:blip r:embed="rId3"/>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C5CEF73D-B899-4561-8805-EBB2594682AA}"/>
              </a:ext>
            </a:extLst>
          </p:cNvPr>
          <p:cNvSpPr>
            <a:spLocks noGrp="1"/>
          </p:cNvSpPr>
          <p:nvPr>
            <p:ph type="body" sz="quarter" idx="10"/>
          </p:nvPr>
        </p:nvSpPr>
        <p:spPr>
          <a:xfrm>
            <a:off x="0" y="756745"/>
            <a:ext cx="7633252" cy="949702"/>
          </a:xfrm>
        </p:spPr>
        <p:txBody>
          <a:bodyPr/>
          <a:lstStyle/>
          <a:p>
            <a:pPr algn="ctr"/>
            <a:r>
              <a:rPr lang="uk-UA" sz="3200" b="1" dirty="0"/>
              <a:t>Інструкція з використання шприц-ручки </a:t>
            </a:r>
          </a:p>
        </p:txBody>
      </p:sp>
      <p:pic>
        <p:nvPicPr>
          <p:cNvPr id="6" name="Picture 5">
            <a:extLst>
              <a:ext uri="{FF2B5EF4-FFF2-40B4-BE49-F238E27FC236}">
                <a16:creationId xmlns:a16="http://schemas.microsoft.com/office/drawing/2014/main" id="{6AC1E7FD-8A03-43D1-864E-C9C6CB7D2D1D}"/>
              </a:ext>
            </a:extLst>
          </p:cNvPr>
          <p:cNvPicPr>
            <a:picLocks noChangeAspect="1"/>
          </p:cNvPicPr>
          <p:nvPr/>
        </p:nvPicPr>
        <p:blipFill>
          <a:blip r:embed="rId4"/>
          <a:stretch>
            <a:fillRect/>
          </a:stretch>
        </p:blipFill>
        <p:spPr>
          <a:xfrm rot="19708040">
            <a:off x="2505458" y="3104629"/>
            <a:ext cx="4647286" cy="664847"/>
          </a:xfrm>
          <a:prstGeom prst="rect">
            <a:avLst/>
          </a:prstGeom>
        </p:spPr>
      </p:pic>
    </p:spTree>
    <p:extLst>
      <p:ext uri="{BB962C8B-B14F-4D97-AF65-F5344CB8AC3E}">
        <p14:creationId xmlns:p14="http://schemas.microsoft.com/office/powerpoint/2010/main" val="250482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1. Підготовка шприц-ручки з новою голкою для використання</a:t>
            </a:r>
          </a:p>
        </p:txBody>
      </p:sp>
      <p:grpSp>
        <p:nvGrpSpPr>
          <p:cNvPr id="4" name="Group 3">
            <a:extLst>
              <a:ext uri="{FF2B5EF4-FFF2-40B4-BE49-F238E27FC236}">
                <a16:creationId xmlns:a16="http://schemas.microsoft.com/office/drawing/2014/main" id="{7BD74B4A-A0B6-4D19-A756-2C4D4D6BC400}"/>
              </a:ext>
            </a:extLst>
          </p:cNvPr>
          <p:cNvGrpSpPr/>
          <p:nvPr/>
        </p:nvGrpSpPr>
        <p:grpSpPr>
          <a:xfrm>
            <a:off x="154320" y="1463909"/>
            <a:ext cx="8811934" cy="3304584"/>
            <a:chOff x="154320" y="1463909"/>
            <a:chExt cx="8811934" cy="3304584"/>
          </a:xfrm>
        </p:grpSpPr>
        <p:pic>
          <p:nvPicPr>
            <p:cNvPr id="12" name="Picture 11">
              <a:extLst>
                <a:ext uri="{FF2B5EF4-FFF2-40B4-BE49-F238E27FC236}">
                  <a16:creationId xmlns:a16="http://schemas.microsoft.com/office/drawing/2014/main" id="{03C82F48-3F9A-49D3-A680-AD03FEC4F44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6735" y="2571750"/>
              <a:ext cx="1352550" cy="1104900"/>
            </a:xfrm>
            <a:prstGeom prst="rect">
              <a:avLst/>
            </a:prstGeom>
            <a:noFill/>
            <a:ln>
              <a:noFill/>
            </a:ln>
          </p:spPr>
        </p:pic>
        <p:pic>
          <p:nvPicPr>
            <p:cNvPr id="10" name="Picture 9">
              <a:extLst>
                <a:ext uri="{FF2B5EF4-FFF2-40B4-BE49-F238E27FC236}">
                  <a16:creationId xmlns:a16="http://schemas.microsoft.com/office/drawing/2014/main" id="{06CCA19B-25CC-4C47-8BC1-D5B1D87584A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295" y="2203622"/>
              <a:ext cx="1352550" cy="1085850"/>
            </a:xfrm>
            <a:prstGeom prst="rect">
              <a:avLst/>
            </a:prstGeom>
            <a:noFill/>
            <a:ln>
              <a:noFill/>
            </a:ln>
          </p:spPr>
        </p:pic>
        <p:pic>
          <p:nvPicPr>
            <p:cNvPr id="11" name="Picture 10">
              <a:extLst>
                <a:ext uri="{FF2B5EF4-FFF2-40B4-BE49-F238E27FC236}">
                  <a16:creationId xmlns:a16="http://schemas.microsoft.com/office/drawing/2014/main" id="{8A23E438-F460-4748-9668-91D80AEAB6B0}"/>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9758" y="2385472"/>
              <a:ext cx="1352550" cy="1104900"/>
            </a:xfrm>
            <a:prstGeom prst="rect">
              <a:avLst/>
            </a:prstGeom>
            <a:noFill/>
            <a:ln>
              <a:noFill/>
            </a:ln>
          </p:spPr>
        </p:pic>
        <p:pic>
          <p:nvPicPr>
            <p:cNvPr id="13" name="Picture 12">
              <a:extLst>
                <a:ext uri="{FF2B5EF4-FFF2-40B4-BE49-F238E27FC236}">
                  <a16:creationId xmlns:a16="http://schemas.microsoft.com/office/drawing/2014/main" id="{A33404A0-E074-4B14-8471-EAA82326E26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104" y="1463909"/>
              <a:ext cx="1352550" cy="1619250"/>
            </a:xfrm>
            <a:prstGeom prst="rect">
              <a:avLst/>
            </a:prstGeom>
            <a:noFill/>
            <a:ln>
              <a:noFill/>
            </a:ln>
          </p:spPr>
        </p:pic>
        <p:pic>
          <p:nvPicPr>
            <p:cNvPr id="14" name="Picture 13">
              <a:extLst>
                <a:ext uri="{FF2B5EF4-FFF2-40B4-BE49-F238E27FC236}">
                  <a16:creationId xmlns:a16="http://schemas.microsoft.com/office/drawing/2014/main" id="{57C46043-918D-4A62-BF08-89047588991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11997" y="1735864"/>
              <a:ext cx="1426122" cy="1075340"/>
            </a:xfrm>
            <a:prstGeom prst="rect">
              <a:avLst/>
            </a:prstGeom>
            <a:noFill/>
            <a:ln>
              <a:noFill/>
            </a:ln>
          </p:spPr>
        </p:pic>
        <p:pic>
          <p:nvPicPr>
            <p:cNvPr id="15" name="Picture 14">
              <a:extLst>
                <a:ext uri="{FF2B5EF4-FFF2-40B4-BE49-F238E27FC236}">
                  <a16:creationId xmlns:a16="http://schemas.microsoft.com/office/drawing/2014/main" id="{928F5F18-97EA-46A9-8AF7-AF193C81F90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7462" y="2016359"/>
              <a:ext cx="1352550" cy="1085850"/>
            </a:xfrm>
            <a:prstGeom prst="rect">
              <a:avLst/>
            </a:prstGeom>
            <a:noFill/>
            <a:ln>
              <a:noFill/>
            </a:ln>
          </p:spPr>
        </p:pic>
        <p:sp>
          <p:nvSpPr>
            <p:cNvPr id="16" name="Rectangle 15">
              <a:extLst>
                <a:ext uri="{FF2B5EF4-FFF2-40B4-BE49-F238E27FC236}">
                  <a16:creationId xmlns:a16="http://schemas.microsoft.com/office/drawing/2014/main" id="{C5528704-6DF5-4ED3-937C-7C1980754BA6}"/>
                </a:ext>
              </a:extLst>
            </p:cNvPr>
            <p:cNvSpPr/>
            <p:nvPr/>
          </p:nvSpPr>
          <p:spPr>
            <a:xfrm>
              <a:off x="7613705" y="3775913"/>
              <a:ext cx="1352549" cy="784830"/>
            </a:xfrm>
            <a:prstGeom prst="rect">
              <a:avLst/>
            </a:prstGeom>
          </p:spPr>
          <p:txBody>
            <a:bodyPr wrap="square">
              <a:spAutoFit/>
            </a:bodyPr>
            <a:lstStyle/>
            <a:p>
              <a:r>
                <a:rPr lang="en-US" sz="900" b="1" dirty="0">
                  <a:solidFill>
                    <a:schemeClr val="tx1">
                      <a:lumMod val="50000"/>
                    </a:schemeClr>
                  </a:solidFill>
                </a:rPr>
                <a:t>F</a:t>
              </a:r>
              <a:endParaRPr lang="uk-UA" sz="900" b="1" dirty="0">
                <a:solidFill>
                  <a:schemeClr val="tx1">
                    <a:lumMod val="50000"/>
                  </a:schemeClr>
                </a:solidFill>
              </a:endParaRPr>
            </a:p>
            <a:p>
              <a:r>
                <a:rPr lang="ru-RU" sz="900" b="1" dirty="0">
                  <a:solidFill>
                    <a:schemeClr val="tx1">
                      <a:lumMod val="50000"/>
                    </a:schemeClr>
                  </a:solidFill>
                </a:rPr>
                <a:t>Зніміть </a:t>
              </a:r>
              <a:r>
                <a:rPr lang="ru-RU" sz="900" b="1" dirty="0" err="1">
                  <a:solidFill>
                    <a:schemeClr val="tx1">
                      <a:lumMod val="50000"/>
                    </a:schemeClr>
                  </a:solidFill>
                </a:rPr>
                <a:t>внутрішній</a:t>
              </a:r>
              <a:r>
                <a:rPr lang="ru-RU" sz="900" b="1" dirty="0">
                  <a:solidFill>
                    <a:schemeClr val="tx1">
                      <a:lumMod val="50000"/>
                    </a:schemeClr>
                  </a:solidFill>
                </a:rPr>
                <a:t> </a:t>
              </a:r>
              <a:r>
                <a:rPr lang="ru-RU" sz="900" b="1" dirty="0" err="1">
                  <a:solidFill>
                    <a:schemeClr val="tx1">
                      <a:lumMod val="50000"/>
                    </a:schemeClr>
                  </a:solidFill>
                </a:rPr>
                <a:t>ковпачок</a:t>
              </a:r>
              <a:r>
                <a:rPr lang="ru-RU" sz="900" b="1" dirty="0">
                  <a:solidFill>
                    <a:schemeClr val="tx1">
                      <a:lumMod val="50000"/>
                    </a:schemeClr>
                  </a:solidFill>
                </a:rPr>
                <a:t> </a:t>
              </a:r>
              <a:r>
                <a:rPr lang="ru-RU" sz="900" b="1" dirty="0" err="1">
                  <a:solidFill>
                    <a:schemeClr val="tx1">
                      <a:lumMod val="50000"/>
                    </a:schemeClr>
                  </a:solidFill>
                </a:rPr>
                <a:t>голки</a:t>
              </a:r>
              <a:r>
                <a:rPr lang="ru-RU" sz="900" b="1" dirty="0">
                  <a:solidFill>
                    <a:schemeClr val="tx1">
                      <a:lumMod val="50000"/>
                    </a:schemeClr>
                  </a:solidFill>
                </a:rPr>
                <a:t> та </a:t>
              </a:r>
              <a:r>
                <a:rPr lang="ru-RU" sz="900" b="1" dirty="0" err="1">
                  <a:solidFill>
                    <a:schemeClr val="tx1">
                      <a:lumMod val="50000"/>
                    </a:schemeClr>
                  </a:solidFill>
                </a:rPr>
                <a:t>викиньте</a:t>
              </a:r>
              <a:r>
                <a:rPr lang="ru-RU" sz="900" b="1" dirty="0">
                  <a:solidFill>
                    <a:schemeClr val="tx1">
                      <a:lumMod val="50000"/>
                    </a:schemeClr>
                  </a:solidFill>
                </a:rPr>
                <a:t> </a:t>
              </a:r>
              <a:r>
                <a:rPr lang="ru-RU" sz="900" b="1" dirty="0" err="1">
                  <a:solidFill>
                    <a:schemeClr val="tx1">
                      <a:lumMod val="50000"/>
                    </a:schemeClr>
                  </a:solidFill>
                </a:rPr>
                <a:t>його</a:t>
              </a:r>
              <a:r>
                <a:rPr lang="ru-RU" sz="900" b="1" dirty="0">
                  <a:solidFill>
                    <a:schemeClr val="tx1">
                      <a:lumMod val="50000"/>
                    </a:schemeClr>
                  </a:solidFill>
                </a:rPr>
                <a:t> </a:t>
              </a:r>
              <a:endParaRPr lang="uk-UA" sz="900" b="1" dirty="0">
                <a:solidFill>
                  <a:schemeClr val="tx1">
                    <a:lumMod val="50000"/>
                  </a:schemeClr>
                </a:solidFill>
              </a:endParaRPr>
            </a:p>
          </p:txBody>
        </p:sp>
        <p:sp>
          <p:nvSpPr>
            <p:cNvPr id="17" name="Rectangle 16">
              <a:extLst>
                <a:ext uri="{FF2B5EF4-FFF2-40B4-BE49-F238E27FC236}">
                  <a16:creationId xmlns:a16="http://schemas.microsoft.com/office/drawing/2014/main" id="{22341895-EA43-41B5-A333-8F1038717962}"/>
                </a:ext>
              </a:extLst>
            </p:cNvPr>
            <p:cNvSpPr/>
            <p:nvPr/>
          </p:nvSpPr>
          <p:spPr>
            <a:xfrm>
              <a:off x="154320" y="3152666"/>
              <a:ext cx="1612128" cy="1615827"/>
            </a:xfrm>
            <a:prstGeom prst="rect">
              <a:avLst/>
            </a:prstGeom>
          </p:spPr>
          <p:txBody>
            <a:bodyPr wrap="square">
              <a:spAutoFit/>
            </a:bodyPr>
            <a:lstStyle/>
            <a:p>
              <a:r>
                <a:rPr lang="uk-UA" sz="900" b="1" dirty="0">
                  <a:solidFill>
                    <a:schemeClr val="tx1">
                      <a:lumMod val="50000"/>
                    </a:schemeClr>
                  </a:solidFill>
                </a:rPr>
                <a:t>А</a:t>
              </a:r>
            </a:p>
            <a:p>
              <a:pPr marL="179388" indent="-179388">
                <a:buFont typeface="Arial" panose="020B0604020202020204" pitchFamily="34" charset="0"/>
                <a:buChar char="•"/>
              </a:pPr>
              <a:r>
                <a:rPr lang="uk-UA" sz="900" b="1" dirty="0">
                  <a:solidFill>
                    <a:schemeClr val="tx1">
                      <a:lumMod val="50000"/>
                    </a:schemeClr>
                  </a:solidFill>
                </a:rPr>
                <a:t>Перевірте назву та кольорову етикетку Вашої шприц-ручки, щоб бути впевненим, що вона містить лікарський засіб Саксенда</a:t>
              </a:r>
              <a:r>
                <a:rPr lang="uk-UA" sz="900" b="1" baseline="30000" dirty="0">
                  <a:solidFill>
                    <a:schemeClr val="tx1">
                      <a:lumMod val="50000"/>
                    </a:schemeClr>
                  </a:solidFill>
                </a:rPr>
                <a:t>®</a:t>
              </a:r>
              <a:endParaRPr lang="uk-UA" sz="900" b="1" dirty="0">
                <a:solidFill>
                  <a:schemeClr val="tx1">
                    <a:lumMod val="50000"/>
                  </a:schemeClr>
                </a:solidFill>
              </a:endParaRPr>
            </a:p>
            <a:p>
              <a:pPr marL="179388" indent="-179388">
                <a:buFont typeface="Arial" panose="020B0604020202020204" pitchFamily="34" charset="0"/>
                <a:buChar char="•"/>
              </a:pPr>
              <a:r>
                <a:rPr lang="uk-UA" sz="900" b="1" dirty="0">
                  <a:solidFill>
                    <a:schemeClr val="tx1">
                      <a:lumMod val="50000"/>
                    </a:schemeClr>
                  </a:solidFill>
                </a:rPr>
                <a:t>Зніміть ковпачок шприц-ручки</a:t>
              </a:r>
            </a:p>
          </p:txBody>
        </p:sp>
        <p:sp>
          <p:nvSpPr>
            <p:cNvPr id="18" name="Rectangle 17">
              <a:extLst>
                <a:ext uri="{FF2B5EF4-FFF2-40B4-BE49-F238E27FC236}">
                  <a16:creationId xmlns:a16="http://schemas.microsoft.com/office/drawing/2014/main" id="{8C8613BE-0013-46E6-8094-923B5D9B590B}"/>
                </a:ext>
              </a:extLst>
            </p:cNvPr>
            <p:cNvSpPr/>
            <p:nvPr/>
          </p:nvSpPr>
          <p:spPr>
            <a:xfrm>
              <a:off x="1793078" y="2937922"/>
              <a:ext cx="1231846" cy="923330"/>
            </a:xfrm>
            <a:prstGeom prst="rect">
              <a:avLst/>
            </a:prstGeom>
          </p:spPr>
          <p:txBody>
            <a:bodyPr wrap="square">
              <a:spAutoFit/>
            </a:bodyPr>
            <a:lstStyle/>
            <a:p>
              <a:r>
                <a:rPr lang="uk-UA" sz="900" b="1" dirty="0">
                  <a:solidFill>
                    <a:schemeClr val="tx1">
                      <a:lumMod val="50000"/>
                    </a:schemeClr>
                  </a:solidFill>
                </a:rPr>
                <a:t>В</a:t>
              </a:r>
            </a:p>
            <a:p>
              <a:r>
                <a:rPr lang="uk-UA" sz="900" b="1" dirty="0">
                  <a:solidFill>
                    <a:schemeClr val="tx1">
                      <a:lumMod val="50000"/>
                    </a:schemeClr>
                  </a:solidFill>
                </a:rPr>
                <a:t>Переконайтеся, що розчин у шприц-ручці прозорий та безбарвний</a:t>
              </a:r>
              <a:endParaRPr lang="uk-UA" sz="900" dirty="0">
                <a:solidFill>
                  <a:schemeClr val="tx1">
                    <a:lumMod val="50000"/>
                  </a:schemeClr>
                </a:solidFill>
              </a:endParaRPr>
            </a:p>
          </p:txBody>
        </p:sp>
        <p:sp>
          <p:nvSpPr>
            <p:cNvPr id="19" name="Rectangle 18">
              <a:extLst>
                <a:ext uri="{FF2B5EF4-FFF2-40B4-BE49-F238E27FC236}">
                  <a16:creationId xmlns:a16="http://schemas.microsoft.com/office/drawing/2014/main" id="{B5C418A6-D8A8-4E2D-BB09-6A1FC9BA5713}"/>
                </a:ext>
              </a:extLst>
            </p:cNvPr>
            <p:cNvSpPr/>
            <p:nvPr/>
          </p:nvSpPr>
          <p:spPr>
            <a:xfrm>
              <a:off x="4666266" y="3360414"/>
              <a:ext cx="1352549" cy="1200329"/>
            </a:xfrm>
            <a:prstGeom prst="rect">
              <a:avLst/>
            </a:prstGeom>
          </p:spPr>
          <p:txBody>
            <a:bodyPr wrap="square">
              <a:spAutoFit/>
            </a:bodyPr>
            <a:lstStyle/>
            <a:p>
              <a:r>
                <a:rPr lang="uk-UA" sz="900" b="1" dirty="0">
                  <a:solidFill>
                    <a:schemeClr val="tx1">
                      <a:lumMod val="50000"/>
                    </a:schemeClr>
                  </a:solidFill>
                </a:rPr>
                <a:t>D</a:t>
              </a:r>
            </a:p>
            <a:p>
              <a:r>
                <a:rPr lang="uk-UA" sz="900" b="1" dirty="0">
                  <a:solidFill>
                    <a:schemeClr val="tx1">
                      <a:lumMod val="50000"/>
                    </a:schemeClr>
                  </a:solidFill>
                </a:rPr>
                <a:t>Нагвинтіть голку на шприц-ручку та поверніть її, щоб голка щільно трималась на шприц-ручці</a:t>
              </a:r>
            </a:p>
          </p:txBody>
        </p:sp>
        <p:sp>
          <p:nvSpPr>
            <p:cNvPr id="20" name="Rectangle 19">
              <a:extLst>
                <a:ext uri="{FF2B5EF4-FFF2-40B4-BE49-F238E27FC236}">
                  <a16:creationId xmlns:a16="http://schemas.microsoft.com/office/drawing/2014/main" id="{D0042F39-5CE2-40A4-86E6-81B01E95F9FB}"/>
                </a:ext>
              </a:extLst>
            </p:cNvPr>
            <p:cNvSpPr/>
            <p:nvPr/>
          </p:nvSpPr>
          <p:spPr>
            <a:xfrm>
              <a:off x="3163326" y="3152666"/>
              <a:ext cx="1364538" cy="923330"/>
            </a:xfrm>
            <a:prstGeom prst="rect">
              <a:avLst/>
            </a:prstGeom>
          </p:spPr>
          <p:txBody>
            <a:bodyPr wrap="square">
              <a:spAutoFit/>
            </a:bodyPr>
            <a:lstStyle/>
            <a:p>
              <a:r>
                <a:rPr lang="uk-UA" sz="900" b="1" dirty="0">
                  <a:solidFill>
                    <a:schemeClr val="tx1">
                      <a:lumMod val="50000"/>
                    </a:schemeClr>
                  </a:solidFill>
                </a:rPr>
                <a:t>С</a:t>
              </a:r>
            </a:p>
            <a:p>
              <a:r>
                <a:rPr lang="uk-UA" sz="900" b="1" dirty="0">
                  <a:solidFill>
                    <a:schemeClr val="tx1">
                      <a:lumMod val="50000"/>
                    </a:schemeClr>
                  </a:solidFill>
                </a:rPr>
                <a:t>Візьміть нову одноразову голку та видаліть з неї захисну мембрану</a:t>
              </a:r>
              <a:endParaRPr lang="uk-UA" sz="900" dirty="0">
                <a:solidFill>
                  <a:schemeClr val="tx1">
                    <a:lumMod val="50000"/>
                  </a:schemeClr>
                </a:solidFill>
              </a:endParaRPr>
            </a:p>
          </p:txBody>
        </p:sp>
        <p:sp>
          <p:nvSpPr>
            <p:cNvPr id="21" name="Rectangle 20">
              <a:extLst>
                <a:ext uri="{FF2B5EF4-FFF2-40B4-BE49-F238E27FC236}">
                  <a16:creationId xmlns:a16="http://schemas.microsoft.com/office/drawing/2014/main" id="{35E2B725-1B49-4CCD-BC34-69A20CEA0124}"/>
                </a:ext>
              </a:extLst>
            </p:cNvPr>
            <p:cNvSpPr/>
            <p:nvPr/>
          </p:nvSpPr>
          <p:spPr>
            <a:xfrm>
              <a:off x="6089758" y="3538086"/>
              <a:ext cx="1453004" cy="646331"/>
            </a:xfrm>
            <a:prstGeom prst="rect">
              <a:avLst/>
            </a:prstGeom>
          </p:spPr>
          <p:txBody>
            <a:bodyPr wrap="square">
              <a:spAutoFit/>
            </a:bodyPr>
            <a:lstStyle/>
            <a:p>
              <a:r>
                <a:rPr lang="uk-UA" sz="900" b="1" dirty="0">
                  <a:solidFill>
                    <a:schemeClr val="tx1">
                      <a:lumMod val="50000"/>
                    </a:schemeClr>
                  </a:solidFill>
                </a:rPr>
                <a:t>Е</a:t>
              </a:r>
            </a:p>
            <a:p>
              <a:r>
                <a:rPr lang="uk-UA" sz="900" b="1" dirty="0">
                  <a:solidFill>
                    <a:schemeClr val="tx1">
                      <a:lumMod val="50000"/>
                    </a:schemeClr>
                  </a:solidFill>
                </a:rPr>
                <a:t>Зніміть зовнішній ковпачок голки та збережіть його</a:t>
              </a:r>
            </a:p>
          </p:txBody>
        </p:sp>
      </p:grpSp>
    </p:spTree>
    <p:extLst>
      <p:ext uri="{BB962C8B-B14F-4D97-AF65-F5344CB8AC3E}">
        <p14:creationId xmlns:p14="http://schemas.microsoft.com/office/powerpoint/2010/main" val="181535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1. Підготовка шприц-ручки з новою голкою для використання</a:t>
            </a:r>
          </a:p>
        </p:txBody>
      </p:sp>
      <p:pic>
        <p:nvPicPr>
          <p:cNvPr id="10" name="Picture 9">
            <a:extLst>
              <a:ext uri="{FF2B5EF4-FFF2-40B4-BE49-F238E27FC236}">
                <a16:creationId xmlns:a16="http://schemas.microsoft.com/office/drawing/2014/main" id="{06CCA19B-25CC-4C47-8BC1-D5B1D87584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6265" y="1442889"/>
            <a:ext cx="1352550" cy="1085850"/>
          </a:xfrm>
          <a:prstGeom prst="rect">
            <a:avLst/>
          </a:prstGeom>
          <a:noFill/>
          <a:ln>
            <a:noFill/>
          </a:ln>
        </p:spPr>
      </p:pic>
      <p:pic>
        <p:nvPicPr>
          <p:cNvPr id="11" name="Picture 10">
            <a:extLst>
              <a:ext uri="{FF2B5EF4-FFF2-40B4-BE49-F238E27FC236}">
                <a16:creationId xmlns:a16="http://schemas.microsoft.com/office/drawing/2014/main" id="{8A23E438-F460-4748-9668-91D80AEAB6B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0815" y="1453399"/>
            <a:ext cx="1352550" cy="1104900"/>
          </a:xfrm>
          <a:prstGeom prst="rect">
            <a:avLst/>
          </a:prstGeom>
          <a:noFill/>
          <a:ln>
            <a:noFill/>
          </a:ln>
        </p:spPr>
      </p:pic>
      <p:pic>
        <p:nvPicPr>
          <p:cNvPr id="12" name="Picture 11">
            <a:extLst>
              <a:ext uri="{FF2B5EF4-FFF2-40B4-BE49-F238E27FC236}">
                <a16:creationId xmlns:a16="http://schemas.microsoft.com/office/drawing/2014/main" id="{03C82F48-3F9A-49D3-A680-AD03FEC4F44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60222" y="1453399"/>
            <a:ext cx="1352550" cy="1104900"/>
          </a:xfrm>
          <a:prstGeom prst="rect">
            <a:avLst/>
          </a:prstGeom>
          <a:noFill/>
          <a:ln>
            <a:noFill/>
          </a:ln>
        </p:spPr>
      </p:pic>
      <p:pic>
        <p:nvPicPr>
          <p:cNvPr id="13" name="Picture 12">
            <a:extLst>
              <a:ext uri="{FF2B5EF4-FFF2-40B4-BE49-F238E27FC236}">
                <a16:creationId xmlns:a16="http://schemas.microsoft.com/office/drawing/2014/main" id="{A33404A0-E074-4B14-8471-EAA82326E26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109" y="1453399"/>
            <a:ext cx="1352550" cy="1619250"/>
          </a:xfrm>
          <a:prstGeom prst="rect">
            <a:avLst/>
          </a:prstGeom>
          <a:noFill/>
          <a:ln>
            <a:noFill/>
          </a:ln>
        </p:spPr>
      </p:pic>
      <p:pic>
        <p:nvPicPr>
          <p:cNvPr id="14" name="Picture 13">
            <a:extLst>
              <a:ext uri="{FF2B5EF4-FFF2-40B4-BE49-F238E27FC236}">
                <a16:creationId xmlns:a16="http://schemas.microsoft.com/office/drawing/2014/main" id="{57C46043-918D-4A62-BF08-890475889919}"/>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8790" y="1453399"/>
            <a:ext cx="1426122" cy="1075340"/>
          </a:xfrm>
          <a:prstGeom prst="rect">
            <a:avLst/>
          </a:prstGeom>
          <a:noFill/>
          <a:ln>
            <a:noFill/>
          </a:ln>
        </p:spPr>
      </p:pic>
      <p:pic>
        <p:nvPicPr>
          <p:cNvPr id="15" name="Picture 14">
            <a:extLst>
              <a:ext uri="{FF2B5EF4-FFF2-40B4-BE49-F238E27FC236}">
                <a16:creationId xmlns:a16="http://schemas.microsoft.com/office/drawing/2014/main" id="{928F5F18-97EA-46A9-8AF7-AF193C81F90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7462" y="1446034"/>
            <a:ext cx="1352550" cy="1085850"/>
          </a:xfrm>
          <a:prstGeom prst="rect">
            <a:avLst/>
          </a:prstGeom>
          <a:noFill/>
          <a:ln>
            <a:noFill/>
          </a:ln>
        </p:spPr>
      </p:pic>
      <p:sp>
        <p:nvSpPr>
          <p:cNvPr id="3" name="Rectangle 2">
            <a:extLst>
              <a:ext uri="{FF2B5EF4-FFF2-40B4-BE49-F238E27FC236}">
                <a16:creationId xmlns:a16="http://schemas.microsoft.com/office/drawing/2014/main" id="{629E765E-72EC-42C3-8310-43C6865E2956}"/>
              </a:ext>
            </a:extLst>
          </p:cNvPr>
          <p:cNvSpPr/>
          <p:nvPr/>
        </p:nvSpPr>
        <p:spPr>
          <a:xfrm>
            <a:off x="1165528" y="3185577"/>
            <a:ext cx="8209700" cy="584775"/>
          </a:xfrm>
          <a:prstGeom prst="rect">
            <a:avLst/>
          </a:prstGeom>
        </p:spPr>
        <p:txBody>
          <a:bodyPr wrap="square">
            <a:spAutoFit/>
          </a:bodyPr>
          <a:lstStyle/>
          <a:p>
            <a:pPr marL="285750" indent="-285750">
              <a:buFont typeface="Arial" panose="020B0604020202020204" pitchFamily="34" charset="0"/>
              <a:buChar char="•"/>
            </a:pPr>
            <a:r>
              <a:rPr lang="uk-UA" sz="1600" dirty="0">
                <a:solidFill>
                  <a:schemeClr val="tx1">
                    <a:lumMod val="50000"/>
                  </a:schemeClr>
                </a:solidFill>
              </a:rPr>
              <a:t>Не приєднуйте нову голку до тих пір, поки не будете готові зробити ін’єкцію. </a:t>
            </a:r>
          </a:p>
        </p:txBody>
      </p:sp>
      <p:sp>
        <p:nvSpPr>
          <p:cNvPr id="4" name="Rectangle 3">
            <a:extLst>
              <a:ext uri="{FF2B5EF4-FFF2-40B4-BE49-F238E27FC236}">
                <a16:creationId xmlns:a16="http://schemas.microsoft.com/office/drawing/2014/main" id="{8A039394-03CE-450D-A2F5-874D331C7229}"/>
              </a:ext>
            </a:extLst>
          </p:cNvPr>
          <p:cNvSpPr/>
          <p:nvPr/>
        </p:nvSpPr>
        <p:spPr>
          <a:xfrm>
            <a:off x="1153938" y="3878345"/>
            <a:ext cx="6836123" cy="338554"/>
          </a:xfrm>
          <a:prstGeom prst="rect">
            <a:avLst/>
          </a:prstGeom>
        </p:spPr>
        <p:txBody>
          <a:bodyPr wrap="square">
            <a:spAutoFit/>
          </a:bodyPr>
          <a:lstStyle/>
          <a:p>
            <a:pPr marL="285750" indent="-285750">
              <a:buFont typeface="Arial" panose="020B0604020202020204" pitchFamily="34" charset="0"/>
              <a:buChar char="•"/>
            </a:pPr>
            <a:r>
              <a:rPr lang="ru-RU" sz="1600" dirty="0">
                <a:solidFill>
                  <a:schemeClr val="tx1">
                    <a:lumMod val="50000"/>
                  </a:schemeClr>
                </a:solidFill>
              </a:rPr>
              <a:t>Для </a:t>
            </a:r>
            <a:r>
              <a:rPr lang="ru-RU" sz="1600" dirty="0" err="1">
                <a:solidFill>
                  <a:schemeClr val="tx1">
                    <a:lumMod val="50000"/>
                  </a:schemeClr>
                </a:solidFill>
              </a:rPr>
              <a:t>кожної</a:t>
            </a:r>
            <a:r>
              <a:rPr lang="ru-RU" sz="1600" dirty="0">
                <a:solidFill>
                  <a:schemeClr val="tx1">
                    <a:lumMod val="50000"/>
                  </a:schemeClr>
                </a:solidFill>
              </a:rPr>
              <a:t> </a:t>
            </a:r>
            <a:r>
              <a:rPr lang="ru-RU" sz="1600" dirty="0" err="1">
                <a:solidFill>
                  <a:schemeClr val="tx1">
                    <a:lumMod val="50000"/>
                  </a:schemeClr>
                </a:solidFill>
              </a:rPr>
              <a:t>ін’єкції</a:t>
            </a:r>
            <a:r>
              <a:rPr lang="ru-RU" sz="1600" dirty="0">
                <a:solidFill>
                  <a:schemeClr val="tx1">
                    <a:lumMod val="50000"/>
                  </a:schemeClr>
                </a:solidFill>
              </a:rPr>
              <a:t> </a:t>
            </a:r>
            <a:r>
              <a:rPr lang="ru-RU" sz="1600" dirty="0" err="1">
                <a:solidFill>
                  <a:schemeClr val="tx1">
                    <a:lumMod val="50000"/>
                  </a:schemeClr>
                </a:solidFill>
              </a:rPr>
              <a:t>завжди</a:t>
            </a:r>
            <a:r>
              <a:rPr lang="ru-RU" sz="1600" dirty="0">
                <a:solidFill>
                  <a:schemeClr val="tx1">
                    <a:lumMod val="50000"/>
                  </a:schemeClr>
                </a:solidFill>
              </a:rPr>
              <a:t> </a:t>
            </a:r>
            <a:r>
              <a:rPr lang="ru-RU" sz="1600" dirty="0" err="1">
                <a:solidFill>
                  <a:schemeClr val="tx1">
                    <a:lumMod val="50000"/>
                  </a:schemeClr>
                </a:solidFill>
              </a:rPr>
              <a:t>використовуйте</a:t>
            </a:r>
            <a:r>
              <a:rPr lang="ru-RU" sz="1600" dirty="0">
                <a:solidFill>
                  <a:schemeClr val="tx1">
                    <a:lumMod val="50000"/>
                  </a:schemeClr>
                </a:solidFill>
              </a:rPr>
              <a:t> </a:t>
            </a:r>
            <a:r>
              <a:rPr lang="ru-RU" sz="1600" dirty="0" err="1">
                <a:solidFill>
                  <a:schemeClr val="tx1">
                    <a:lumMod val="50000"/>
                  </a:schemeClr>
                </a:solidFill>
              </a:rPr>
              <a:t>нову</a:t>
            </a:r>
            <a:r>
              <a:rPr lang="ru-RU" sz="1600" dirty="0">
                <a:solidFill>
                  <a:schemeClr val="tx1">
                    <a:lumMod val="50000"/>
                  </a:schemeClr>
                </a:solidFill>
              </a:rPr>
              <a:t> </a:t>
            </a:r>
            <a:r>
              <a:rPr lang="ru-RU" sz="1600" dirty="0" err="1">
                <a:solidFill>
                  <a:schemeClr val="tx1">
                    <a:lumMod val="50000"/>
                  </a:schemeClr>
                </a:solidFill>
              </a:rPr>
              <a:t>голку</a:t>
            </a:r>
            <a:r>
              <a:rPr lang="ru-RU" sz="1600" dirty="0">
                <a:solidFill>
                  <a:schemeClr val="tx1">
                    <a:lumMod val="50000"/>
                  </a:schemeClr>
                </a:solidFill>
              </a:rPr>
              <a:t>. </a:t>
            </a:r>
            <a:endParaRPr lang="en-GB" sz="1600" dirty="0">
              <a:solidFill>
                <a:schemeClr val="tx1">
                  <a:lumMod val="50000"/>
                </a:schemeClr>
              </a:solidFill>
            </a:endParaRPr>
          </a:p>
        </p:txBody>
      </p:sp>
      <p:sp>
        <p:nvSpPr>
          <p:cNvPr id="7" name="Rectangle 6">
            <a:extLst>
              <a:ext uri="{FF2B5EF4-FFF2-40B4-BE49-F238E27FC236}">
                <a16:creationId xmlns:a16="http://schemas.microsoft.com/office/drawing/2014/main" id="{46481123-6D9E-40FB-9984-77A21A85E24E}"/>
              </a:ext>
            </a:extLst>
          </p:cNvPr>
          <p:cNvSpPr/>
          <p:nvPr/>
        </p:nvSpPr>
        <p:spPr>
          <a:xfrm>
            <a:off x="1165528" y="4328847"/>
            <a:ext cx="7978472" cy="338554"/>
          </a:xfrm>
          <a:prstGeom prst="rect">
            <a:avLst/>
          </a:prstGeom>
        </p:spPr>
        <p:txBody>
          <a:bodyPr wrap="square">
            <a:spAutoFit/>
          </a:bodyPr>
          <a:lstStyle/>
          <a:p>
            <a:pPr marL="285750" indent="-285750">
              <a:buFont typeface="Arial" panose="020B0604020202020204" pitchFamily="34" charset="0"/>
              <a:buChar char="•"/>
            </a:pPr>
            <a:r>
              <a:rPr lang="ru-RU" sz="1600" dirty="0">
                <a:solidFill>
                  <a:schemeClr val="tx1">
                    <a:lumMod val="50000"/>
                  </a:schemeClr>
                </a:solidFill>
              </a:rPr>
              <a:t>Ніколи не </a:t>
            </a:r>
            <a:r>
              <a:rPr lang="ru-RU" sz="1600" dirty="0" err="1">
                <a:solidFill>
                  <a:schemeClr val="tx1">
                    <a:lumMod val="50000"/>
                  </a:schemeClr>
                </a:solidFill>
              </a:rPr>
              <a:t>використовуйте</a:t>
            </a:r>
            <a:r>
              <a:rPr lang="ru-RU" sz="1600" dirty="0">
                <a:solidFill>
                  <a:schemeClr val="tx1">
                    <a:lumMod val="50000"/>
                  </a:schemeClr>
                </a:solidFill>
              </a:rPr>
              <a:t> </a:t>
            </a:r>
            <a:r>
              <a:rPr lang="ru-RU" sz="1600" dirty="0" err="1">
                <a:solidFill>
                  <a:schemeClr val="tx1">
                    <a:lumMod val="50000"/>
                  </a:schemeClr>
                </a:solidFill>
              </a:rPr>
              <a:t>голку</a:t>
            </a:r>
            <a:r>
              <a:rPr lang="ru-RU" sz="1600" dirty="0">
                <a:solidFill>
                  <a:schemeClr val="tx1">
                    <a:lumMod val="50000"/>
                  </a:schemeClr>
                </a:solidFill>
              </a:rPr>
              <a:t>, </a:t>
            </a:r>
            <a:r>
              <a:rPr lang="ru-RU" sz="1600" dirty="0" err="1">
                <a:solidFill>
                  <a:schemeClr val="tx1">
                    <a:lumMod val="50000"/>
                  </a:schemeClr>
                </a:solidFill>
              </a:rPr>
              <a:t>якщо</a:t>
            </a:r>
            <a:r>
              <a:rPr lang="ru-RU" sz="1600" dirty="0">
                <a:solidFill>
                  <a:schemeClr val="tx1">
                    <a:lumMod val="50000"/>
                  </a:schemeClr>
                </a:solidFill>
              </a:rPr>
              <a:t> вона погнута </a:t>
            </a:r>
            <a:r>
              <a:rPr lang="ru-RU" sz="1600" dirty="0" err="1">
                <a:solidFill>
                  <a:schemeClr val="tx1">
                    <a:lumMod val="50000"/>
                  </a:schemeClr>
                </a:solidFill>
              </a:rPr>
              <a:t>чи</a:t>
            </a:r>
            <a:r>
              <a:rPr lang="ru-RU" sz="1600" dirty="0">
                <a:solidFill>
                  <a:schemeClr val="tx1">
                    <a:lumMod val="50000"/>
                  </a:schemeClr>
                </a:solidFill>
              </a:rPr>
              <a:t> </a:t>
            </a:r>
            <a:r>
              <a:rPr lang="ru-RU" sz="1600" dirty="0" err="1">
                <a:solidFill>
                  <a:schemeClr val="tx1">
                    <a:lumMod val="50000"/>
                  </a:schemeClr>
                </a:solidFill>
              </a:rPr>
              <a:t>пошкоджена</a:t>
            </a:r>
            <a:r>
              <a:rPr lang="ru-RU" sz="1600" dirty="0">
                <a:solidFill>
                  <a:schemeClr val="tx1">
                    <a:lumMod val="50000"/>
                  </a:schemeClr>
                </a:solidFill>
              </a:rPr>
              <a:t>.</a:t>
            </a:r>
            <a:endParaRPr lang="en-GB" sz="1600" dirty="0">
              <a:solidFill>
                <a:schemeClr val="tx1">
                  <a:lumMod val="50000"/>
                </a:schemeClr>
              </a:solidFill>
            </a:endParaRPr>
          </a:p>
        </p:txBody>
      </p:sp>
      <p:pic>
        <p:nvPicPr>
          <p:cNvPr id="17" name="Picture 16">
            <a:extLst>
              <a:ext uri="{FF2B5EF4-FFF2-40B4-BE49-F238E27FC236}">
                <a16:creationId xmlns:a16="http://schemas.microsoft.com/office/drawing/2014/main" id="{64A3E320-BAF7-4F80-96E9-8328B782D9E6}"/>
              </a:ext>
            </a:extLst>
          </p:cNvPr>
          <p:cNvPicPr>
            <a:picLocks noChangeAspect="1"/>
          </p:cNvPicPr>
          <p:nvPr/>
        </p:nvPicPr>
        <p:blipFill>
          <a:blip r:embed="rId9"/>
          <a:stretch>
            <a:fillRect/>
          </a:stretch>
        </p:blipFill>
        <p:spPr>
          <a:xfrm>
            <a:off x="336521" y="3260296"/>
            <a:ext cx="704003" cy="618049"/>
          </a:xfrm>
          <a:prstGeom prst="rect">
            <a:avLst/>
          </a:prstGeom>
        </p:spPr>
      </p:pic>
    </p:spTree>
    <p:extLst>
      <p:ext uri="{BB962C8B-B14F-4D97-AF65-F5344CB8AC3E}">
        <p14:creationId xmlns:p14="http://schemas.microsoft.com/office/powerpoint/2010/main" val="394623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2. Перевірка роботи шприц-ручки</a:t>
            </a:r>
          </a:p>
        </p:txBody>
      </p:sp>
      <p:pic>
        <p:nvPicPr>
          <p:cNvPr id="16" name="Picture 15">
            <a:extLst>
              <a:ext uri="{FF2B5EF4-FFF2-40B4-BE49-F238E27FC236}">
                <a16:creationId xmlns:a16="http://schemas.microsoft.com/office/drawing/2014/main" id="{299CC594-B71C-4597-AA37-088D0900B2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82" y="1435491"/>
            <a:ext cx="1352550" cy="1619250"/>
          </a:xfrm>
          <a:prstGeom prst="rect">
            <a:avLst/>
          </a:prstGeom>
          <a:noFill/>
          <a:ln>
            <a:noFill/>
          </a:ln>
        </p:spPr>
      </p:pic>
      <p:sp>
        <p:nvSpPr>
          <p:cNvPr id="3" name="Rectangle 2">
            <a:extLst>
              <a:ext uri="{FF2B5EF4-FFF2-40B4-BE49-F238E27FC236}">
                <a16:creationId xmlns:a16="http://schemas.microsoft.com/office/drawing/2014/main" id="{72DA050F-A2FC-4B72-8C1D-BD424A3922CB}"/>
              </a:ext>
            </a:extLst>
          </p:cNvPr>
          <p:cNvSpPr/>
          <p:nvPr/>
        </p:nvSpPr>
        <p:spPr>
          <a:xfrm>
            <a:off x="1794641" y="1467093"/>
            <a:ext cx="6416566" cy="1200329"/>
          </a:xfrm>
          <a:prstGeom prst="rect">
            <a:avLst/>
          </a:prstGeom>
        </p:spPr>
        <p:txBody>
          <a:bodyPr wrap="square">
            <a:spAutoFit/>
          </a:bodyPr>
          <a:lstStyle/>
          <a:p>
            <a:r>
              <a:rPr lang="ru-RU" b="1" dirty="0">
                <a:solidFill>
                  <a:schemeClr val="tx1">
                    <a:lumMod val="50000"/>
                  </a:schemeClr>
                </a:solidFill>
              </a:rPr>
              <a:t>Перед першим </a:t>
            </a:r>
            <a:r>
              <a:rPr lang="ru-RU" b="1" dirty="0" err="1">
                <a:solidFill>
                  <a:schemeClr val="tx1">
                    <a:lumMod val="50000"/>
                  </a:schemeClr>
                </a:solidFill>
              </a:rPr>
              <a:t>введенням</a:t>
            </a:r>
            <a:r>
              <a:rPr lang="ru-RU" b="1" dirty="0">
                <a:solidFill>
                  <a:schemeClr val="tx1">
                    <a:lumMod val="50000"/>
                  </a:schemeClr>
                </a:solidFill>
              </a:rPr>
              <a:t> </a:t>
            </a:r>
            <a:r>
              <a:rPr lang="ru-RU" b="1" dirty="0" err="1">
                <a:solidFill>
                  <a:schemeClr val="tx1">
                    <a:lumMod val="50000"/>
                  </a:schemeClr>
                </a:solidFill>
              </a:rPr>
              <a:t>кожної</a:t>
            </a:r>
            <a:r>
              <a:rPr lang="ru-RU" b="1" dirty="0">
                <a:solidFill>
                  <a:schemeClr val="tx1">
                    <a:lumMod val="50000"/>
                  </a:schemeClr>
                </a:solidFill>
              </a:rPr>
              <a:t> </a:t>
            </a:r>
            <a:r>
              <a:rPr lang="ru-RU" b="1" dirty="0" err="1">
                <a:solidFill>
                  <a:schemeClr val="tx1">
                    <a:lumMod val="50000"/>
                  </a:schemeClr>
                </a:solidFill>
              </a:rPr>
              <a:t>нової</a:t>
            </a:r>
            <a:r>
              <a:rPr lang="ru-RU" b="1" dirty="0">
                <a:solidFill>
                  <a:schemeClr val="tx1">
                    <a:lumMod val="50000"/>
                  </a:schemeClr>
                </a:solidFill>
              </a:rPr>
              <a:t> шприц-ручки </a:t>
            </a:r>
            <a:r>
              <a:rPr lang="ru-RU" b="1" dirty="0" err="1">
                <a:solidFill>
                  <a:schemeClr val="tx1">
                    <a:lumMod val="50000"/>
                  </a:schemeClr>
                </a:solidFill>
              </a:rPr>
              <a:t>перевіряйте</a:t>
            </a:r>
            <a:r>
              <a:rPr lang="ru-RU" b="1" dirty="0">
                <a:solidFill>
                  <a:schemeClr val="tx1">
                    <a:lumMod val="50000"/>
                  </a:schemeClr>
                </a:solidFill>
              </a:rPr>
              <a:t> </a:t>
            </a:r>
            <a:r>
              <a:rPr lang="ru-RU" b="1" dirty="0" err="1">
                <a:solidFill>
                  <a:schemeClr val="tx1">
                    <a:lumMod val="50000"/>
                  </a:schemeClr>
                </a:solidFill>
              </a:rPr>
              <a:t>потік</a:t>
            </a:r>
            <a:r>
              <a:rPr lang="ru-RU" b="1" dirty="0">
                <a:solidFill>
                  <a:schemeClr val="tx1">
                    <a:lumMod val="50000"/>
                  </a:schemeClr>
                </a:solidFill>
              </a:rPr>
              <a:t>.</a:t>
            </a:r>
            <a:r>
              <a:rPr lang="ru-RU" dirty="0">
                <a:solidFill>
                  <a:schemeClr val="tx1">
                    <a:lumMod val="50000"/>
                  </a:schemeClr>
                </a:solidFill>
              </a:rPr>
              <a:t> </a:t>
            </a:r>
            <a:r>
              <a:rPr lang="ru-RU" dirty="0" err="1">
                <a:solidFill>
                  <a:schemeClr val="tx1">
                    <a:lumMod val="50000"/>
                  </a:schemeClr>
                </a:solidFill>
              </a:rPr>
              <a:t>Якщо</a:t>
            </a:r>
            <a:r>
              <a:rPr lang="ru-RU" dirty="0">
                <a:solidFill>
                  <a:schemeClr val="tx1">
                    <a:lumMod val="50000"/>
                  </a:schemeClr>
                </a:solidFill>
              </a:rPr>
              <a:t> Ви </a:t>
            </a:r>
            <a:r>
              <a:rPr lang="ru-RU" dirty="0" err="1">
                <a:solidFill>
                  <a:schemeClr val="tx1">
                    <a:lumMod val="50000"/>
                  </a:schemeClr>
                </a:solidFill>
              </a:rPr>
              <a:t>вже</a:t>
            </a:r>
            <a:r>
              <a:rPr lang="ru-RU" dirty="0">
                <a:solidFill>
                  <a:schemeClr val="tx1">
                    <a:lumMod val="50000"/>
                  </a:schemeClr>
                </a:solidFill>
              </a:rPr>
              <a:t> </a:t>
            </a:r>
            <a:r>
              <a:rPr lang="ru-RU" dirty="0" err="1">
                <a:solidFill>
                  <a:schemeClr val="tx1">
                    <a:lumMod val="50000"/>
                  </a:schemeClr>
                </a:solidFill>
              </a:rPr>
              <a:t>використовували</a:t>
            </a:r>
            <a:r>
              <a:rPr lang="ru-RU" dirty="0">
                <a:solidFill>
                  <a:schemeClr val="tx1">
                    <a:lumMod val="50000"/>
                  </a:schemeClr>
                </a:solidFill>
              </a:rPr>
              <a:t> </a:t>
            </a:r>
            <a:r>
              <a:rPr lang="ru-RU" dirty="0" err="1">
                <a:solidFill>
                  <a:schemeClr val="tx1">
                    <a:lumMod val="50000"/>
                  </a:schemeClr>
                </a:solidFill>
              </a:rPr>
              <a:t>цю</a:t>
            </a:r>
            <a:r>
              <a:rPr lang="ru-RU" dirty="0">
                <a:solidFill>
                  <a:schemeClr val="tx1">
                    <a:lumMod val="50000"/>
                  </a:schemeClr>
                </a:solidFill>
              </a:rPr>
              <a:t> шприц-ручку, </a:t>
            </a:r>
            <a:r>
              <a:rPr lang="ru-RU" dirty="0" err="1">
                <a:solidFill>
                  <a:schemeClr val="tx1">
                    <a:lumMod val="50000"/>
                  </a:schemeClr>
                </a:solidFill>
              </a:rPr>
              <a:t>переходьте</a:t>
            </a:r>
            <a:r>
              <a:rPr lang="ru-RU" dirty="0">
                <a:solidFill>
                  <a:schemeClr val="tx1">
                    <a:lumMod val="50000"/>
                  </a:schemeClr>
                </a:solidFill>
              </a:rPr>
              <a:t> до пункту 3. </a:t>
            </a:r>
            <a:endParaRPr lang="en-GB" dirty="0">
              <a:solidFill>
                <a:schemeClr val="tx1">
                  <a:lumMod val="50000"/>
                </a:schemeClr>
              </a:solidFill>
            </a:endParaRPr>
          </a:p>
        </p:txBody>
      </p:sp>
      <p:pic>
        <p:nvPicPr>
          <p:cNvPr id="4" name="Picture 3">
            <a:extLst>
              <a:ext uri="{FF2B5EF4-FFF2-40B4-BE49-F238E27FC236}">
                <a16:creationId xmlns:a16="http://schemas.microsoft.com/office/drawing/2014/main" id="{A10660FD-A20F-46FF-A7D1-704B7094A71D}"/>
              </a:ext>
            </a:extLst>
          </p:cNvPr>
          <p:cNvPicPr>
            <a:picLocks noChangeAspect="1"/>
          </p:cNvPicPr>
          <p:nvPr/>
        </p:nvPicPr>
        <p:blipFill>
          <a:blip r:embed="rId4"/>
          <a:stretch>
            <a:fillRect/>
          </a:stretch>
        </p:blipFill>
        <p:spPr>
          <a:xfrm>
            <a:off x="5002924" y="2596716"/>
            <a:ext cx="4014952" cy="2045673"/>
          </a:xfrm>
          <a:prstGeom prst="rect">
            <a:avLst/>
          </a:prstGeom>
        </p:spPr>
      </p:pic>
      <p:sp>
        <p:nvSpPr>
          <p:cNvPr id="7" name="Rectangle 6">
            <a:extLst>
              <a:ext uri="{FF2B5EF4-FFF2-40B4-BE49-F238E27FC236}">
                <a16:creationId xmlns:a16="http://schemas.microsoft.com/office/drawing/2014/main" id="{238A81AC-026D-4026-B40B-0264D430D708}"/>
              </a:ext>
            </a:extLst>
          </p:cNvPr>
          <p:cNvSpPr/>
          <p:nvPr/>
        </p:nvSpPr>
        <p:spPr>
          <a:xfrm>
            <a:off x="280282" y="3357943"/>
            <a:ext cx="4533456" cy="923330"/>
          </a:xfrm>
          <a:prstGeom prst="rect">
            <a:avLst/>
          </a:prstGeom>
        </p:spPr>
        <p:txBody>
          <a:bodyPr wrap="square">
            <a:spAutoFit/>
          </a:bodyPr>
          <a:lstStyle/>
          <a:p>
            <a:r>
              <a:rPr lang="uk-UA" b="1" dirty="0">
                <a:solidFill>
                  <a:schemeClr val="tx1">
                    <a:lumMod val="50000"/>
                  </a:schemeClr>
                </a:solidFill>
              </a:rPr>
              <a:t>Повертайте селектор дози, </a:t>
            </a:r>
          </a:p>
          <a:p>
            <a:r>
              <a:rPr lang="uk-UA" b="1" dirty="0">
                <a:solidFill>
                  <a:schemeClr val="tx1">
                    <a:lumMod val="50000"/>
                  </a:schemeClr>
                </a:solidFill>
              </a:rPr>
              <a:t>поки лічильник дози не покаже символ перевірки потоку </a:t>
            </a:r>
          </a:p>
        </p:txBody>
      </p:sp>
    </p:spTree>
    <p:extLst>
      <p:ext uri="{BB962C8B-B14F-4D97-AF65-F5344CB8AC3E}">
        <p14:creationId xmlns:p14="http://schemas.microsoft.com/office/powerpoint/2010/main" val="372917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1010029" y="2246643"/>
            <a:ext cx="7495756" cy="2072017"/>
          </a:xfrm>
        </p:spPr>
        <p:txBody>
          <a:bodyPr>
            <a:normAutofit/>
          </a:bodyPr>
          <a:lstStyle/>
          <a:p>
            <a:pPr marL="0" indent="0" algn="just">
              <a:spcAft>
                <a:spcPts val="0"/>
              </a:spcAft>
              <a:buNone/>
              <a:tabLst>
                <a:tab pos="266700" algn="l"/>
              </a:tabLst>
            </a:pPr>
            <a:r>
              <a:rPr lang="uk-UA" sz="2000" b="1" dirty="0">
                <a:solidFill>
                  <a:schemeClr val="tx1">
                    <a:lumMod val="50000"/>
                  </a:schemeClr>
                </a:solidFill>
              </a:rPr>
              <a:t>Лікування</a:t>
            </a:r>
            <a:r>
              <a:rPr lang="uk-UA" sz="2000" dirty="0">
                <a:solidFill>
                  <a:schemeClr val="tx1">
                    <a:lumMod val="50000"/>
                  </a:schemeClr>
                </a:solidFill>
              </a:rPr>
              <a:t> препаратом </a:t>
            </a:r>
            <a:r>
              <a:rPr lang="uk-UA" sz="2000" dirty="0" err="1">
                <a:solidFill>
                  <a:schemeClr val="tx1">
                    <a:lumMod val="50000"/>
                  </a:schemeClr>
                </a:solidFill>
              </a:rPr>
              <a:t>Саксенда</a:t>
            </a:r>
            <a:r>
              <a:rPr lang="uk-UA" sz="2000" baseline="30000" dirty="0">
                <a:solidFill>
                  <a:schemeClr val="tx1">
                    <a:lumMod val="50000"/>
                  </a:schemeClr>
                </a:solidFill>
              </a:rPr>
              <a:t>®</a:t>
            </a:r>
            <a:r>
              <a:rPr lang="uk-UA" sz="2000" dirty="0">
                <a:solidFill>
                  <a:schemeClr val="tx1">
                    <a:lumMod val="50000"/>
                  </a:schemeClr>
                </a:solidFill>
              </a:rPr>
              <a:t> </a:t>
            </a:r>
            <a:r>
              <a:rPr lang="uk-UA" sz="2000" b="1" dirty="0">
                <a:solidFill>
                  <a:schemeClr val="tx1">
                    <a:lumMod val="50000"/>
                  </a:schemeClr>
                </a:solidFill>
              </a:rPr>
              <a:t>слід припинити і переглянути</a:t>
            </a:r>
            <a:r>
              <a:rPr lang="uk-UA" sz="2000" dirty="0">
                <a:solidFill>
                  <a:schemeClr val="tx1">
                    <a:lumMod val="50000"/>
                  </a:schemeClr>
                </a:solidFill>
              </a:rPr>
              <a:t>, якщо пацієнт </a:t>
            </a:r>
            <a:r>
              <a:rPr lang="uk-UA" sz="2000" b="1" dirty="0">
                <a:solidFill>
                  <a:schemeClr val="tx1">
                    <a:lumMod val="50000"/>
                  </a:schemeClr>
                </a:solidFill>
              </a:rPr>
              <a:t>не втратив щонайменше 4 % </a:t>
            </a:r>
            <a:r>
              <a:rPr lang="uk-UA" sz="2000" dirty="0">
                <a:solidFill>
                  <a:schemeClr val="tx1">
                    <a:lumMod val="50000"/>
                  </a:schemeClr>
                </a:solidFill>
              </a:rPr>
              <a:t>свого ІМТ або ІМТ за оцінкою </a:t>
            </a:r>
            <a:r>
              <a:rPr lang="en-GB" sz="2000" dirty="0">
                <a:solidFill>
                  <a:schemeClr val="tx1">
                    <a:lumMod val="50000"/>
                  </a:schemeClr>
                </a:solidFill>
              </a:rPr>
              <a:t>Z-score </a:t>
            </a:r>
            <a:r>
              <a:rPr lang="uk-UA" sz="2000" dirty="0">
                <a:solidFill>
                  <a:schemeClr val="tx1">
                    <a:lumMod val="50000"/>
                  </a:schemeClr>
                </a:solidFill>
              </a:rPr>
              <a:t>через 12 тижнів застосування препарату в дозі 3,0 мг/добу чи в максимальній </a:t>
            </a:r>
            <a:r>
              <a:rPr lang="uk-UA" sz="2000" dirty="0" err="1">
                <a:solidFill>
                  <a:schemeClr val="tx1">
                    <a:lumMod val="50000"/>
                  </a:schemeClr>
                </a:solidFill>
              </a:rPr>
              <a:t>переносимій</a:t>
            </a:r>
            <a:r>
              <a:rPr lang="uk-UA" sz="2000" dirty="0">
                <a:solidFill>
                  <a:schemeClr val="tx1">
                    <a:lumMod val="50000"/>
                  </a:schemeClr>
                </a:solidFill>
              </a:rPr>
              <a:t> дозі.</a:t>
            </a:r>
          </a:p>
        </p:txBody>
      </p:sp>
      <p:pic>
        <p:nvPicPr>
          <p:cNvPr id="8" name="Picture 7">
            <a:extLst>
              <a:ext uri="{FF2B5EF4-FFF2-40B4-BE49-F238E27FC236}">
                <a16:creationId xmlns:a16="http://schemas.microsoft.com/office/drawing/2014/main" id="{5EE9A4CF-2F14-4E88-A698-B4362BE77DE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49729" y="475119"/>
            <a:ext cx="1471464" cy="1471464"/>
          </a:xfrm>
          <a:prstGeom prst="rect">
            <a:avLst/>
          </a:prstGeom>
        </p:spPr>
      </p:pic>
      <p:sp>
        <p:nvSpPr>
          <p:cNvPr id="5" name="Text Placeholder 3">
            <a:extLst>
              <a:ext uri="{FF2B5EF4-FFF2-40B4-BE49-F238E27FC236}">
                <a16:creationId xmlns:a16="http://schemas.microsoft.com/office/drawing/2014/main" id="{4F3E3F79-0546-4548-BA1C-E8863811AB78}"/>
              </a:ext>
            </a:extLst>
          </p:cNvPr>
          <p:cNvSpPr txBox="1">
            <a:spLocks/>
          </p:cNvSpPr>
          <p:nvPr/>
        </p:nvSpPr>
        <p:spPr>
          <a:xfrm>
            <a:off x="3680692" y="1083502"/>
            <a:ext cx="3164113" cy="397503"/>
          </a:xfrm>
          <a:prstGeom prst="rect">
            <a:avLst/>
          </a:prstGeom>
          <a:solidFill>
            <a:srgbClr val="5B2B7C"/>
          </a:solidFill>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0"/>
              </a:spcAft>
              <a:buFont typeface="Symbol" panose="05050102010706020507" pitchFamily="18" charset="2"/>
              <a:buNone/>
              <a:tabLst>
                <a:tab pos="266700" algn="l"/>
              </a:tabLst>
            </a:pPr>
            <a:r>
              <a:rPr lang="uk-UA" sz="2400" b="1">
                <a:solidFill>
                  <a:schemeClr val="bg1"/>
                </a:solidFill>
              </a:rPr>
              <a:t>Діти ≥ 12 років </a:t>
            </a:r>
            <a:endParaRPr lang="uk-UA" sz="2400" b="1" dirty="0">
              <a:solidFill>
                <a:schemeClr val="bg1"/>
              </a:solidFill>
            </a:endParaRPr>
          </a:p>
        </p:txBody>
      </p:sp>
      <p:grpSp>
        <p:nvGrpSpPr>
          <p:cNvPr id="2" name="Group 1">
            <a:extLst>
              <a:ext uri="{FF2B5EF4-FFF2-40B4-BE49-F238E27FC236}">
                <a16:creationId xmlns:a16="http://schemas.microsoft.com/office/drawing/2014/main" id="{06550386-B768-FD34-4C49-EA4AA7CDA498}"/>
              </a:ext>
            </a:extLst>
          </p:cNvPr>
          <p:cNvGrpSpPr/>
          <p:nvPr/>
        </p:nvGrpSpPr>
        <p:grpSpPr>
          <a:xfrm>
            <a:off x="491085" y="708955"/>
            <a:ext cx="1194382" cy="948906"/>
            <a:chOff x="6449248" y="4482240"/>
            <a:chExt cx="919792" cy="856141"/>
          </a:xfrm>
          <a:solidFill>
            <a:schemeClr val="bg1"/>
          </a:solidFill>
        </p:grpSpPr>
        <p:sp>
          <p:nvSpPr>
            <p:cNvPr id="3" name="Freeform: Shape 2">
              <a:extLst>
                <a:ext uri="{FF2B5EF4-FFF2-40B4-BE49-F238E27FC236}">
                  <a16:creationId xmlns:a16="http://schemas.microsoft.com/office/drawing/2014/main" id="{F32C7F3B-B5AD-8A75-9EAD-21F01D421985}"/>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7" name="Freeform: Shape 6">
              <a:extLst>
                <a:ext uri="{FF2B5EF4-FFF2-40B4-BE49-F238E27FC236}">
                  <a16:creationId xmlns:a16="http://schemas.microsoft.com/office/drawing/2014/main" id="{3CE882C8-B6C1-14F4-FC18-CF22CFB4F19D}"/>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BFA3C42F-7C27-4156-733E-D763A0F63E48}"/>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10" name="Freeform: Shape 9">
              <a:extLst>
                <a:ext uri="{FF2B5EF4-FFF2-40B4-BE49-F238E27FC236}">
                  <a16:creationId xmlns:a16="http://schemas.microsoft.com/office/drawing/2014/main" id="{7B460DD7-290B-E6CA-E1F4-BD9F89B33C4A}"/>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Tree>
    <p:custDataLst>
      <p:tags r:id="rId1"/>
    </p:custDataLst>
    <p:extLst>
      <p:ext uri="{BB962C8B-B14F-4D97-AF65-F5344CB8AC3E}">
        <p14:creationId xmlns:p14="http://schemas.microsoft.com/office/powerpoint/2010/main" val="9406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2. Перевірка роботи шприц-ручки</a:t>
            </a:r>
          </a:p>
        </p:txBody>
      </p:sp>
      <p:pic>
        <p:nvPicPr>
          <p:cNvPr id="16" name="Picture 15">
            <a:extLst>
              <a:ext uri="{FF2B5EF4-FFF2-40B4-BE49-F238E27FC236}">
                <a16:creationId xmlns:a16="http://schemas.microsoft.com/office/drawing/2014/main" id="{299CC594-B71C-4597-AA37-088D0900B2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82" y="1435491"/>
            <a:ext cx="1352550" cy="1619250"/>
          </a:xfrm>
          <a:prstGeom prst="rect">
            <a:avLst/>
          </a:prstGeom>
          <a:noFill/>
          <a:ln>
            <a:noFill/>
          </a:ln>
        </p:spPr>
      </p:pic>
      <p:pic>
        <p:nvPicPr>
          <p:cNvPr id="17" name="Picture 16">
            <a:extLst>
              <a:ext uri="{FF2B5EF4-FFF2-40B4-BE49-F238E27FC236}">
                <a16:creationId xmlns:a16="http://schemas.microsoft.com/office/drawing/2014/main" id="{EA83B565-9949-4AB9-93BC-A1E2EC962D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1565" y="1435491"/>
            <a:ext cx="1352550" cy="2743200"/>
          </a:xfrm>
          <a:prstGeom prst="rect">
            <a:avLst/>
          </a:prstGeom>
          <a:noFill/>
          <a:ln>
            <a:noFill/>
          </a:ln>
        </p:spPr>
      </p:pic>
      <p:sp>
        <p:nvSpPr>
          <p:cNvPr id="3" name="Rectangle 2">
            <a:extLst>
              <a:ext uri="{FF2B5EF4-FFF2-40B4-BE49-F238E27FC236}">
                <a16:creationId xmlns:a16="http://schemas.microsoft.com/office/drawing/2014/main" id="{FCB03DAD-3E61-41E5-B119-B33E1ADCE5B7}"/>
              </a:ext>
            </a:extLst>
          </p:cNvPr>
          <p:cNvSpPr/>
          <p:nvPr/>
        </p:nvSpPr>
        <p:spPr>
          <a:xfrm>
            <a:off x="3422848" y="1367953"/>
            <a:ext cx="5323490" cy="1754326"/>
          </a:xfrm>
          <a:prstGeom prst="rect">
            <a:avLst/>
          </a:prstGeom>
        </p:spPr>
        <p:txBody>
          <a:bodyPr wrap="square">
            <a:spAutoFit/>
          </a:bodyPr>
          <a:lstStyle/>
          <a:p>
            <a:pPr lvl="0"/>
            <a:r>
              <a:rPr lang="uk-UA" b="1" dirty="0">
                <a:solidFill>
                  <a:schemeClr val="tx1">
                    <a:lumMod val="50000"/>
                  </a:schemeClr>
                </a:solidFill>
              </a:rPr>
              <a:t>Тримайте шприц-ручку голкою вгору</a:t>
            </a:r>
            <a:r>
              <a:rPr lang="uk-UA" dirty="0">
                <a:solidFill>
                  <a:schemeClr val="tx1">
                    <a:lumMod val="50000"/>
                  </a:schemeClr>
                </a:solidFill>
              </a:rPr>
              <a:t>. </a:t>
            </a:r>
            <a:endParaRPr lang="en-GB" dirty="0">
              <a:solidFill>
                <a:schemeClr val="tx1">
                  <a:lumMod val="50000"/>
                </a:schemeClr>
              </a:solidFill>
            </a:endParaRPr>
          </a:p>
          <a:p>
            <a:r>
              <a:rPr lang="uk-UA" b="1" dirty="0">
                <a:solidFill>
                  <a:schemeClr val="tx1">
                    <a:lumMod val="50000"/>
                  </a:schemeClr>
                </a:solidFill>
              </a:rPr>
              <a:t>Натисніть і потримайте кнопку дози</a:t>
            </a:r>
            <a:r>
              <a:rPr lang="uk-UA" dirty="0">
                <a:solidFill>
                  <a:schemeClr val="tx1">
                    <a:lumMod val="50000"/>
                  </a:schemeClr>
                </a:solidFill>
              </a:rPr>
              <a:t>, поки лічильник дози не повернеться до 0. </a:t>
            </a:r>
          </a:p>
          <a:p>
            <a:r>
              <a:rPr lang="uk-UA" dirty="0">
                <a:solidFill>
                  <a:schemeClr val="tx1">
                    <a:lumMod val="50000"/>
                  </a:schemeClr>
                </a:solidFill>
              </a:rPr>
              <a:t>Значення 0 повинно відповідати показнику дози. На кінчику голки повинна з’явитися крапля розчину.</a:t>
            </a:r>
            <a:endParaRPr lang="en-GB" dirty="0">
              <a:solidFill>
                <a:schemeClr val="tx1">
                  <a:lumMod val="50000"/>
                </a:schemeClr>
              </a:solidFill>
            </a:endParaRPr>
          </a:p>
        </p:txBody>
      </p:sp>
      <p:pic>
        <p:nvPicPr>
          <p:cNvPr id="4" name="Picture 3">
            <a:extLst>
              <a:ext uri="{FF2B5EF4-FFF2-40B4-BE49-F238E27FC236}">
                <a16:creationId xmlns:a16="http://schemas.microsoft.com/office/drawing/2014/main" id="{B1A0A502-F29F-4FEF-AD5E-5C2588C7387D}"/>
              </a:ext>
            </a:extLst>
          </p:cNvPr>
          <p:cNvPicPr>
            <a:picLocks noChangeAspect="1"/>
          </p:cNvPicPr>
          <p:nvPr/>
        </p:nvPicPr>
        <p:blipFill>
          <a:blip r:embed="rId5"/>
          <a:stretch>
            <a:fillRect/>
          </a:stretch>
        </p:blipFill>
        <p:spPr>
          <a:xfrm>
            <a:off x="4773441" y="3128882"/>
            <a:ext cx="2331552" cy="1559796"/>
          </a:xfrm>
          <a:prstGeom prst="rect">
            <a:avLst/>
          </a:prstGeom>
        </p:spPr>
      </p:pic>
    </p:spTree>
    <p:extLst>
      <p:ext uri="{BB962C8B-B14F-4D97-AF65-F5344CB8AC3E}">
        <p14:creationId xmlns:p14="http://schemas.microsoft.com/office/powerpoint/2010/main" val="148469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2. Перевірка роботи шприц-ручки</a:t>
            </a:r>
          </a:p>
        </p:txBody>
      </p:sp>
      <p:pic>
        <p:nvPicPr>
          <p:cNvPr id="16" name="Picture 15">
            <a:extLst>
              <a:ext uri="{FF2B5EF4-FFF2-40B4-BE49-F238E27FC236}">
                <a16:creationId xmlns:a16="http://schemas.microsoft.com/office/drawing/2014/main" id="{299CC594-B71C-4597-AA37-088D0900B2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82" y="1435491"/>
            <a:ext cx="1352550" cy="1619250"/>
          </a:xfrm>
          <a:prstGeom prst="rect">
            <a:avLst/>
          </a:prstGeom>
          <a:noFill/>
          <a:ln>
            <a:noFill/>
          </a:ln>
        </p:spPr>
      </p:pic>
      <p:pic>
        <p:nvPicPr>
          <p:cNvPr id="17" name="Picture 16">
            <a:extLst>
              <a:ext uri="{FF2B5EF4-FFF2-40B4-BE49-F238E27FC236}">
                <a16:creationId xmlns:a16="http://schemas.microsoft.com/office/drawing/2014/main" id="{EA83B565-9949-4AB9-93BC-A1E2EC962D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1565" y="1435491"/>
            <a:ext cx="1352550" cy="2743200"/>
          </a:xfrm>
          <a:prstGeom prst="rect">
            <a:avLst/>
          </a:prstGeom>
          <a:noFill/>
          <a:ln>
            <a:noFill/>
          </a:ln>
        </p:spPr>
      </p:pic>
      <p:sp>
        <p:nvSpPr>
          <p:cNvPr id="3" name="Rectangle 2">
            <a:extLst>
              <a:ext uri="{FF2B5EF4-FFF2-40B4-BE49-F238E27FC236}">
                <a16:creationId xmlns:a16="http://schemas.microsoft.com/office/drawing/2014/main" id="{FCB03DAD-3E61-41E5-B119-B33E1ADCE5B7}"/>
              </a:ext>
            </a:extLst>
          </p:cNvPr>
          <p:cNvSpPr/>
          <p:nvPr/>
        </p:nvSpPr>
        <p:spPr>
          <a:xfrm>
            <a:off x="3471902" y="1435491"/>
            <a:ext cx="5440870" cy="1323439"/>
          </a:xfrm>
          <a:prstGeom prst="rect">
            <a:avLst/>
          </a:prstGeom>
        </p:spPr>
        <p:txBody>
          <a:bodyPr wrap="square">
            <a:spAutoFit/>
          </a:bodyPr>
          <a:lstStyle/>
          <a:p>
            <a:r>
              <a:rPr lang="uk-UA" sz="1600" dirty="0">
                <a:solidFill>
                  <a:schemeClr val="tx1">
                    <a:lumMod val="50000"/>
                  </a:schemeClr>
                </a:solidFill>
              </a:rPr>
              <a:t>На кінчику голки може залишитися невелика крапля, але вона не буде вводитися. </a:t>
            </a:r>
          </a:p>
          <a:p>
            <a:r>
              <a:rPr lang="uk-UA" sz="1600" b="1" dirty="0">
                <a:solidFill>
                  <a:schemeClr val="tx1">
                    <a:lumMod val="50000"/>
                  </a:schemeClr>
                </a:solidFill>
              </a:rPr>
              <a:t>Якщо жодна крапля не з’явилася</a:t>
            </a:r>
            <a:r>
              <a:rPr lang="uk-UA" sz="1600" dirty="0">
                <a:solidFill>
                  <a:schemeClr val="tx1">
                    <a:lumMod val="50000"/>
                  </a:schemeClr>
                </a:solidFill>
              </a:rPr>
              <a:t>, </a:t>
            </a:r>
          </a:p>
          <a:p>
            <a:r>
              <a:rPr lang="uk-UA" sz="1600" b="1" dirty="0">
                <a:solidFill>
                  <a:schemeClr val="tx1">
                    <a:lumMod val="50000"/>
                  </a:schemeClr>
                </a:solidFill>
              </a:rPr>
              <a:t>повторіть </a:t>
            </a:r>
            <a:r>
              <a:rPr lang="uk-UA" sz="1600" dirty="0">
                <a:solidFill>
                  <a:schemeClr val="tx1">
                    <a:lumMod val="50000"/>
                  </a:schemeClr>
                </a:solidFill>
              </a:rPr>
              <a:t>крок 2 «Перевірка роботи шприц-ручки» </a:t>
            </a:r>
            <a:r>
              <a:rPr lang="uk-UA" sz="1600" b="1" dirty="0">
                <a:solidFill>
                  <a:schemeClr val="tx1">
                    <a:lumMod val="50000"/>
                  </a:schemeClr>
                </a:solidFill>
              </a:rPr>
              <a:t>до 6 разів.</a:t>
            </a:r>
            <a:endParaRPr lang="en-GB" sz="1600" b="1" dirty="0">
              <a:solidFill>
                <a:schemeClr val="tx1">
                  <a:lumMod val="50000"/>
                </a:schemeClr>
              </a:solidFill>
            </a:endParaRPr>
          </a:p>
        </p:txBody>
      </p:sp>
      <p:sp>
        <p:nvSpPr>
          <p:cNvPr id="9" name="Rectangle 8">
            <a:extLst>
              <a:ext uri="{FF2B5EF4-FFF2-40B4-BE49-F238E27FC236}">
                <a16:creationId xmlns:a16="http://schemas.microsoft.com/office/drawing/2014/main" id="{0E8748E4-8346-49E2-9A62-C2E1B2F4F16E}"/>
              </a:ext>
            </a:extLst>
          </p:cNvPr>
          <p:cNvSpPr/>
          <p:nvPr/>
        </p:nvSpPr>
        <p:spPr>
          <a:xfrm>
            <a:off x="3471902" y="2873039"/>
            <a:ext cx="5440870" cy="830997"/>
          </a:xfrm>
          <a:prstGeom prst="rect">
            <a:avLst/>
          </a:prstGeom>
        </p:spPr>
        <p:txBody>
          <a:bodyPr wrap="square">
            <a:spAutoFit/>
          </a:bodyPr>
          <a:lstStyle/>
          <a:p>
            <a:r>
              <a:rPr lang="uk-UA" sz="1600" b="1" dirty="0">
                <a:solidFill>
                  <a:schemeClr val="tx1">
                    <a:lumMod val="50000"/>
                  </a:schemeClr>
                </a:solidFill>
              </a:rPr>
              <a:t>Якщо краплі все ще немає,</a:t>
            </a:r>
            <a:r>
              <a:rPr lang="uk-UA" sz="1600" dirty="0">
                <a:solidFill>
                  <a:schemeClr val="tx1">
                    <a:lumMod val="50000"/>
                  </a:schemeClr>
                </a:solidFill>
              </a:rPr>
              <a:t> змініть голку і повторіть крок 2 «Перевірка роботи шприц-ручки» ще раз. </a:t>
            </a:r>
            <a:endParaRPr lang="en-GB" sz="1600" dirty="0">
              <a:solidFill>
                <a:schemeClr val="tx1">
                  <a:lumMod val="50000"/>
                </a:schemeClr>
              </a:solidFill>
            </a:endParaRPr>
          </a:p>
        </p:txBody>
      </p:sp>
      <p:sp>
        <p:nvSpPr>
          <p:cNvPr id="10" name="Rectangle 9">
            <a:extLst>
              <a:ext uri="{FF2B5EF4-FFF2-40B4-BE49-F238E27FC236}">
                <a16:creationId xmlns:a16="http://schemas.microsoft.com/office/drawing/2014/main" id="{3732976A-55D6-4EDF-B917-BDA7424E8A19}"/>
              </a:ext>
            </a:extLst>
          </p:cNvPr>
          <p:cNvSpPr/>
          <p:nvPr/>
        </p:nvSpPr>
        <p:spPr>
          <a:xfrm>
            <a:off x="3471902" y="3756693"/>
            <a:ext cx="5440870" cy="584775"/>
          </a:xfrm>
          <a:prstGeom prst="rect">
            <a:avLst/>
          </a:prstGeom>
        </p:spPr>
        <p:txBody>
          <a:bodyPr wrap="square">
            <a:spAutoFit/>
          </a:bodyPr>
          <a:lstStyle/>
          <a:p>
            <a:r>
              <a:rPr lang="uk-UA" sz="1600" b="1" dirty="0">
                <a:solidFill>
                  <a:schemeClr val="tx1">
                    <a:lumMod val="50000"/>
                  </a:schemeClr>
                </a:solidFill>
              </a:rPr>
              <a:t>Якщо крапля все-таки не з’явилася,</a:t>
            </a:r>
            <a:r>
              <a:rPr lang="uk-UA" sz="1600" dirty="0">
                <a:solidFill>
                  <a:schemeClr val="tx1">
                    <a:lumMod val="50000"/>
                  </a:schemeClr>
                </a:solidFill>
              </a:rPr>
              <a:t> утилізуйте ручку і використовуйте нову.</a:t>
            </a:r>
            <a:endParaRPr lang="en-GB" sz="1600" dirty="0">
              <a:solidFill>
                <a:schemeClr val="tx1">
                  <a:lumMod val="50000"/>
                </a:schemeClr>
              </a:solidFill>
            </a:endParaRPr>
          </a:p>
        </p:txBody>
      </p:sp>
    </p:spTree>
    <p:extLst>
      <p:ext uri="{BB962C8B-B14F-4D97-AF65-F5344CB8AC3E}">
        <p14:creationId xmlns:p14="http://schemas.microsoft.com/office/powerpoint/2010/main" val="1551542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2. Перевірка роботи шприц-ручки</a:t>
            </a:r>
          </a:p>
        </p:txBody>
      </p:sp>
      <p:pic>
        <p:nvPicPr>
          <p:cNvPr id="16" name="Picture 15">
            <a:extLst>
              <a:ext uri="{FF2B5EF4-FFF2-40B4-BE49-F238E27FC236}">
                <a16:creationId xmlns:a16="http://schemas.microsoft.com/office/drawing/2014/main" id="{299CC594-B71C-4597-AA37-088D0900B2E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82" y="1435491"/>
            <a:ext cx="1352550" cy="1619250"/>
          </a:xfrm>
          <a:prstGeom prst="rect">
            <a:avLst/>
          </a:prstGeom>
          <a:noFill/>
          <a:ln>
            <a:noFill/>
          </a:ln>
        </p:spPr>
      </p:pic>
      <p:pic>
        <p:nvPicPr>
          <p:cNvPr id="17" name="Picture 16">
            <a:extLst>
              <a:ext uri="{FF2B5EF4-FFF2-40B4-BE49-F238E27FC236}">
                <a16:creationId xmlns:a16="http://schemas.microsoft.com/office/drawing/2014/main" id="{EA83B565-9949-4AB9-93BC-A1E2EC962DB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1565" y="1435491"/>
            <a:ext cx="1352550" cy="2743200"/>
          </a:xfrm>
          <a:prstGeom prst="rect">
            <a:avLst/>
          </a:prstGeom>
          <a:noFill/>
          <a:ln>
            <a:noFill/>
          </a:ln>
        </p:spPr>
      </p:pic>
      <p:sp>
        <p:nvSpPr>
          <p:cNvPr id="3" name="Rectangle 2">
            <a:extLst>
              <a:ext uri="{FF2B5EF4-FFF2-40B4-BE49-F238E27FC236}">
                <a16:creationId xmlns:a16="http://schemas.microsoft.com/office/drawing/2014/main" id="{FCB03DAD-3E61-41E5-B119-B33E1ADCE5B7}"/>
              </a:ext>
            </a:extLst>
          </p:cNvPr>
          <p:cNvSpPr/>
          <p:nvPr/>
        </p:nvSpPr>
        <p:spPr>
          <a:xfrm>
            <a:off x="3471902" y="2394836"/>
            <a:ext cx="5440870" cy="1477328"/>
          </a:xfrm>
          <a:prstGeom prst="rect">
            <a:avLst/>
          </a:prstGeom>
        </p:spPr>
        <p:txBody>
          <a:bodyPr wrap="square">
            <a:spAutoFit/>
          </a:bodyPr>
          <a:lstStyle/>
          <a:p>
            <a:r>
              <a:rPr lang="uk-UA" b="1" dirty="0">
                <a:solidFill>
                  <a:schemeClr val="tx1">
                    <a:lumMod val="50000"/>
                  </a:schemeClr>
                </a:solidFill>
              </a:rPr>
              <a:t>Потрібно завжди переконуватись, що крапля з’являється на кінчику голки, перш ніж вперше використовувати нову ручку</a:t>
            </a:r>
            <a:r>
              <a:rPr lang="uk-UA" dirty="0">
                <a:solidFill>
                  <a:schemeClr val="tx1">
                    <a:lumMod val="50000"/>
                  </a:schemeClr>
                </a:solidFill>
              </a:rPr>
              <a:t>. Це гарантує, що розчин буде введений.</a:t>
            </a:r>
          </a:p>
        </p:txBody>
      </p:sp>
      <p:pic>
        <p:nvPicPr>
          <p:cNvPr id="8" name="Picture 7">
            <a:extLst>
              <a:ext uri="{FF2B5EF4-FFF2-40B4-BE49-F238E27FC236}">
                <a16:creationId xmlns:a16="http://schemas.microsoft.com/office/drawing/2014/main" id="{26DCB0EC-A4F5-4187-B566-EBF4B215BB32}"/>
              </a:ext>
            </a:extLst>
          </p:cNvPr>
          <p:cNvPicPr>
            <a:picLocks noChangeAspect="1"/>
          </p:cNvPicPr>
          <p:nvPr/>
        </p:nvPicPr>
        <p:blipFill>
          <a:blip r:embed="rId5"/>
          <a:stretch>
            <a:fillRect/>
          </a:stretch>
        </p:blipFill>
        <p:spPr>
          <a:xfrm>
            <a:off x="3586459" y="1614880"/>
            <a:ext cx="775334" cy="680671"/>
          </a:xfrm>
          <a:prstGeom prst="rect">
            <a:avLst/>
          </a:prstGeom>
        </p:spPr>
      </p:pic>
    </p:spTree>
    <p:extLst>
      <p:ext uri="{BB962C8B-B14F-4D97-AF65-F5344CB8AC3E}">
        <p14:creationId xmlns:p14="http://schemas.microsoft.com/office/powerpoint/2010/main" val="2717952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en-US" b="1" dirty="0">
                <a:solidFill>
                  <a:schemeClr val="bg1"/>
                </a:solidFill>
              </a:rPr>
              <a:t>3</a:t>
            </a:r>
            <a:r>
              <a:rPr lang="uk-UA" b="1" dirty="0">
                <a:solidFill>
                  <a:schemeClr val="bg1"/>
                </a:solidFill>
              </a:rPr>
              <a:t>. Виставлення дози</a:t>
            </a:r>
          </a:p>
        </p:txBody>
      </p:sp>
      <p:sp>
        <p:nvSpPr>
          <p:cNvPr id="3" name="Rectangle 2">
            <a:extLst>
              <a:ext uri="{FF2B5EF4-FFF2-40B4-BE49-F238E27FC236}">
                <a16:creationId xmlns:a16="http://schemas.microsoft.com/office/drawing/2014/main" id="{FCB03DAD-3E61-41E5-B119-B33E1ADCE5B7}"/>
              </a:ext>
            </a:extLst>
          </p:cNvPr>
          <p:cNvSpPr/>
          <p:nvPr/>
        </p:nvSpPr>
        <p:spPr>
          <a:xfrm>
            <a:off x="2394805" y="1927411"/>
            <a:ext cx="6169571" cy="2031325"/>
          </a:xfrm>
          <a:prstGeom prst="rect">
            <a:avLst/>
          </a:prstGeom>
        </p:spPr>
        <p:txBody>
          <a:bodyPr wrap="square">
            <a:spAutoFit/>
          </a:bodyPr>
          <a:lstStyle/>
          <a:p>
            <a:r>
              <a:rPr lang="uk-UA" b="1" dirty="0">
                <a:solidFill>
                  <a:schemeClr val="tx1">
                    <a:lumMod val="50000"/>
                  </a:schemeClr>
                </a:solidFill>
              </a:rPr>
              <a:t>Повертайте селектор дози, поки лічильник дози не покаже необхідну дозу </a:t>
            </a:r>
            <a:endParaRPr lang="en-US" b="1" dirty="0">
              <a:solidFill>
                <a:schemeClr val="tx1">
                  <a:lumMod val="50000"/>
                </a:schemeClr>
              </a:solidFill>
            </a:endParaRPr>
          </a:p>
          <a:p>
            <a:r>
              <a:rPr lang="uk-UA" b="1" dirty="0">
                <a:solidFill>
                  <a:schemeClr val="tx1">
                    <a:lumMod val="50000"/>
                  </a:schemeClr>
                </a:solidFill>
              </a:rPr>
              <a:t>(0,6 мг, 1,2 мг, 1,8 мг, 2,4 мг або 3,0 мг)</a:t>
            </a:r>
            <a:r>
              <a:rPr lang="uk-UA" dirty="0">
                <a:solidFill>
                  <a:schemeClr val="tx1">
                    <a:lumMod val="50000"/>
                  </a:schemeClr>
                </a:solidFill>
              </a:rPr>
              <a:t>. </a:t>
            </a:r>
            <a:endParaRPr lang="en-US" dirty="0">
              <a:solidFill>
                <a:schemeClr val="tx1">
                  <a:lumMod val="50000"/>
                </a:schemeClr>
              </a:solidFill>
            </a:endParaRPr>
          </a:p>
          <a:p>
            <a:r>
              <a:rPr lang="uk-UA" dirty="0">
                <a:solidFill>
                  <a:schemeClr val="tx1">
                    <a:lumMod val="50000"/>
                  </a:schemeClr>
                </a:solidFill>
              </a:rPr>
              <a:t>Якщо Ви вибрали неправильну дозу, можна повернути селектор дози вперед або назад до правильної дози. </a:t>
            </a:r>
            <a:endParaRPr lang="en-US" dirty="0">
              <a:solidFill>
                <a:schemeClr val="tx1">
                  <a:lumMod val="50000"/>
                </a:schemeClr>
              </a:solidFill>
            </a:endParaRPr>
          </a:p>
          <a:p>
            <a:r>
              <a:rPr lang="uk-UA" dirty="0">
                <a:solidFill>
                  <a:schemeClr val="tx1">
                    <a:lumMod val="50000"/>
                  </a:schemeClr>
                </a:solidFill>
              </a:rPr>
              <a:t>Шприц-ручка вміщує максимум 3,0 мг препарату</a:t>
            </a:r>
          </a:p>
        </p:txBody>
      </p:sp>
      <p:pic>
        <p:nvPicPr>
          <p:cNvPr id="9" name="Picture 8">
            <a:extLst>
              <a:ext uri="{FF2B5EF4-FFF2-40B4-BE49-F238E27FC236}">
                <a16:creationId xmlns:a16="http://schemas.microsoft.com/office/drawing/2014/main" id="{46B56CD5-7D86-4DB2-B352-AE8E23585D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24" y="2015936"/>
            <a:ext cx="1352550" cy="1619250"/>
          </a:xfrm>
          <a:prstGeom prst="rect">
            <a:avLst/>
          </a:prstGeom>
          <a:noFill/>
          <a:ln>
            <a:noFill/>
          </a:ln>
        </p:spPr>
      </p:pic>
    </p:spTree>
    <p:extLst>
      <p:ext uri="{BB962C8B-B14F-4D97-AF65-F5344CB8AC3E}">
        <p14:creationId xmlns:p14="http://schemas.microsoft.com/office/powerpoint/2010/main" val="6575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en-US" b="1" dirty="0">
                <a:solidFill>
                  <a:schemeClr val="bg1"/>
                </a:solidFill>
              </a:rPr>
              <a:t>3</a:t>
            </a:r>
            <a:r>
              <a:rPr lang="uk-UA" b="1" dirty="0">
                <a:solidFill>
                  <a:schemeClr val="bg1"/>
                </a:solidFill>
              </a:rPr>
              <a:t>. Виставлення дози</a:t>
            </a:r>
          </a:p>
        </p:txBody>
      </p:sp>
      <p:sp>
        <p:nvSpPr>
          <p:cNvPr id="3" name="Rectangle 2">
            <a:extLst>
              <a:ext uri="{FF2B5EF4-FFF2-40B4-BE49-F238E27FC236}">
                <a16:creationId xmlns:a16="http://schemas.microsoft.com/office/drawing/2014/main" id="{FCB03DAD-3E61-41E5-B119-B33E1ADCE5B7}"/>
              </a:ext>
            </a:extLst>
          </p:cNvPr>
          <p:cNvSpPr/>
          <p:nvPr/>
        </p:nvSpPr>
        <p:spPr>
          <a:xfrm>
            <a:off x="280282" y="2860244"/>
            <a:ext cx="8632490" cy="1569660"/>
          </a:xfrm>
          <a:prstGeom prst="rect">
            <a:avLst/>
          </a:prstGeom>
        </p:spPr>
        <p:txBody>
          <a:bodyPr wrap="square">
            <a:spAutoFit/>
          </a:bodyPr>
          <a:lstStyle/>
          <a:p>
            <a:r>
              <a:rPr lang="uk-UA" sz="1600" dirty="0">
                <a:solidFill>
                  <a:schemeClr val="tx1">
                    <a:lumMod val="50000"/>
                  </a:schemeClr>
                </a:solidFill>
              </a:rPr>
              <a:t>Не використовуйте шкалу картриджа. Вона показує приблизну кількість розчину, яка залишилась у шприц</a:t>
            </a:r>
            <a:r>
              <a:rPr lang="en-US" sz="1600" dirty="0">
                <a:solidFill>
                  <a:schemeClr val="tx1">
                    <a:lumMod val="50000"/>
                  </a:schemeClr>
                </a:solidFill>
              </a:rPr>
              <a:t>-</a:t>
            </a:r>
            <a:r>
              <a:rPr lang="uk-UA" sz="1600" dirty="0">
                <a:solidFill>
                  <a:schemeClr val="tx1">
                    <a:lumMod val="50000"/>
                  </a:schemeClr>
                </a:solidFill>
              </a:rPr>
              <a:t>ручці.</a:t>
            </a:r>
            <a:endParaRPr lang="en-US" sz="1600" dirty="0">
              <a:solidFill>
                <a:schemeClr val="tx1">
                  <a:lumMod val="50000"/>
                </a:schemeClr>
              </a:solidFill>
            </a:endParaRPr>
          </a:p>
          <a:p>
            <a:endParaRPr lang="en-GB" sz="1600" dirty="0">
              <a:solidFill>
                <a:schemeClr val="tx1">
                  <a:lumMod val="50000"/>
                </a:schemeClr>
              </a:solidFill>
            </a:endParaRPr>
          </a:p>
          <a:p>
            <a:r>
              <a:rPr lang="uk-UA" sz="1600" b="1" dirty="0">
                <a:solidFill>
                  <a:schemeClr val="tx1">
                    <a:lumMod val="50000"/>
                  </a:schemeClr>
                </a:solidFill>
              </a:rPr>
              <a:t>Повинні бути виставлені лише дози 0,6 мг, 1,2 мг, 1,8 мг, 2,4 мг або 3,0 мг.</a:t>
            </a:r>
            <a:r>
              <a:rPr lang="uk-UA" sz="1600" dirty="0">
                <a:solidFill>
                  <a:schemeClr val="tx1">
                    <a:lumMod val="50000"/>
                  </a:schemeClr>
                </a:solidFill>
              </a:rPr>
              <a:t> Цифри на дисплеї повинні точно збігатися з показником дози, щоб забезпечити правильну дозу для введення. </a:t>
            </a:r>
          </a:p>
        </p:txBody>
      </p:sp>
      <p:pic>
        <p:nvPicPr>
          <p:cNvPr id="4" name="Picture 3">
            <a:extLst>
              <a:ext uri="{FF2B5EF4-FFF2-40B4-BE49-F238E27FC236}">
                <a16:creationId xmlns:a16="http://schemas.microsoft.com/office/drawing/2014/main" id="{966F53DC-21DE-4BF7-AA63-71247CBB2EF9}"/>
              </a:ext>
            </a:extLst>
          </p:cNvPr>
          <p:cNvPicPr>
            <a:picLocks noChangeAspect="1"/>
          </p:cNvPicPr>
          <p:nvPr/>
        </p:nvPicPr>
        <p:blipFill>
          <a:blip r:embed="rId3"/>
          <a:stretch>
            <a:fillRect/>
          </a:stretch>
        </p:blipFill>
        <p:spPr>
          <a:xfrm>
            <a:off x="280282" y="1387330"/>
            <a:ext cx="4782206" cy="1200188"/>
          </a:xfrm>
          <a:prstGeom prst="rect">
            <a:avLst/>
          </a:prstGeom>
        </p:spPr>
      </p:pic>
      <p:sp>
        <p:nvSpPr>
          <p:cNvPr id="7" name="Rectangle 6">
            <a:extLst>
              <a:ext uri="{FF2B5EF4-FFF2-40B4-BE49-F238E27FC236}">
                <a16:creationId xmlns:a16="http://schemas.microsoft.com/office/drawing/2014/main" id="{AD9C669C-53B9-4763-8571-CD0190BE524F}"/>
              </a:ext>
            </a:extLst>
          </p:cNvPr>
          <p:cNvSpPr/>
          <p:nvPr/>
        </p:nvSpPr>
        <p:spPr>
          <a:xfrm>
            <a:off x="5161794" y="1325704"/>
            <a:ext cx="3804745" cy="1323439"/>
          </a:xfrm>
          <a:prstGeom prst="rect">
            <a:avLst/>
          </a:prstGeom>
        </p:spPr>
        <p:txBody>
          <a:bodyPr wrap="square">
            <a:spAutoFit/>
          </a:bodyPr>
          <a:lstStyle/>
          <a:p>
            <a:r>
              <a:rPr lang="uk-UA" sz="1600" b="1" dirty="0">
                <a:solidFill>
                  <a:schemeClr val="tx1">
                    <a:lumMod val="50000"/>
                  </a:schemeClr>
                </a:solidFill>
              </a:rPr>
              <a:t>Завжди використовуйте лічильник дози та показник дози, щоб побачити, скільки міліграмів Ви вибрали перед введенням цього препарату.</a:t>
            </a:r>
            <a:endParaRPr lang="en-GB" sz="1600" dirty="0">
              <a:solidFill>
                <a:schemeClr val="tx1">
                  <a:lumMod val="50000"/>
                </a:schemeClr>
              </a:solidFill>
            </a:endParaRPr>
          </a:p>
        </p:txBody>
      </p:sp>
      <p:pic>
        <p:nvPicPr>
          <p:cNvPr id="10" name="Picture 9">
            <a:extLst>
              <a:ext uri="{FF2B5EF4-FFF2-40B4-BE49-F238E27FC236}">
                <a16:creationId xmlns:a16="http://schemas.microsoft.com/office/drawing/2014/main" id="{4258D9A2-DB59-4AB4-A94F-9F891BDF0652}"/>
              </a:ext>
            </a:extLst>
          </p:cNvPr>
          <p:cNvPicPr>
            <a:picLocks noChangeAspect="1"/>
          </p:cNvPicPr>
          <p:nvPr/>
        </p:nvPicPr>
        <p:blipFill>
          <a:blip r:embed="rId4"/>
          <a:stretch>
            <a:fillRect/>
          </a:stretch>
        </p:blipFill>
        <p:spPr>
          <a:xfrm>
            <a:off x="4184333" y="1555860"/>
            <a:ext cx="775334" cy="680671"/>
          </a:xfrm>
          <a:prstGeom prst="rect">
            <a:avLst/>
          </a:prstGeom>
        </p:spPr>
      </p:pic>
    </p:spTree>
    <p:extLst>
      <p:ext uri="{BB962C8B-B14F-4D97-AF65-F5344CB8AC3E}">
        <p14:creationId xmlns:p14="http://schemas.microsoft.com/office/powerpoint/2010/main" val="413607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dirty="0"/>
              <a:t>Інструкція з використання шприц-ручки Саксенда</a:t>
            </a:r>
            <a:r>
              <a:rPr lang="uk-UA" sz="2000" b="1" baseline="30000" dirty="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en-US" b="1" dirty="0">
                <a:solidFill>
                  <a:schemeClr val="bg1"/>
                </a:solidFill>
              </a:rPr>
              <a:t>3</a:t>
            </a:r>
            <a:r>
              <a:rPr lang="uk-UA" b="1" dirty="0">
                <a:solidFill>
                  <a:schemeClr val="bg1"/>
                </a:solidFill>
              </a:rPr>
              <a:t>. Виставлення дози</a:t>
            </a:r>
          </a:p>
        </p:txBody>
      </p:sp>
      <p:pic>
        <p:nvPicPr>
          <p:cNvPr id="9" name="Picture 8">
            <a:extLst>
              <a:ext uri="{FF2B5EF4-FFF2-40B4-BE49-F238E27FC236}">
                <a16:creationId xmlns:a16="http://schemas.microsoft.com/office/drawing/2014/main" id="{629FCD88-20D1-4501-A9A7-9CF56433A3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476" y="1936406"/>
            <a:ext cx="1352550" cy="1085850"/>
          </a:xfrm>
          <a:prstGeom prst="rect">
            <a:avLst/>
          </a:prstGeom>
          <a:noFill/>
          <a:ln>
            <a:noFill/>
          </a:ln>
        </p:spPr>
      </p:pic>
      <p:sp>
        <p:nvSpPr>
          <p:cNvPr id="11" name="Rectangle 10">
            <a:extLst>
              <a:ext uri="{FF2B5EF4-FFF2-40B4-BE49-F238E27FC236}">
                <a16:creationId xmlns:a16="http://schemas.microsoft.com/office/drawing/2014/main" id="{1BB02E4F-530E-4924-9E0D-5071C4411C90}"/>
              </a:ext>
            </a:extLst>
          </p:cNvPr>
          <p:cNvSpPr/>
          <p:nvPr/>
        </p:nvSpPr>
        <p:spPr>
          <a:xfrm>
            <a:off x="230546" y="1301840"/>
            <a:ext cx="4671472" cy="369332"/>
          </a:xfrm>
          <a:prstGeom prst="rect">
            <a:avLst/>
          </a:prstGeom>
        </p:spPr>
        <p:txBody>
          <a:bodyPr wrap="none">
            <a:spAutoFit/>
          </a:bodyPr>
          <a:lstStyle/>
          <a:p>
            <a:r>
              <a:rPr lang="ru-RU" b="1" dirty="0" err="1">
                <a:solidFill>
                  <a:schemeClr val="tx1">
                    <a:lumMod val="50000"/>
                  </a:schemeClr>
                </a:solidFill>
              </a:rPr>
              <a:t>Залишок</a:t>
            </a:r>
            <a:r>
              <a:rPr lang="ru-RU" b="1" dirty="0">
                <a:solidFill>
                  <a:schemeClr val="tx1">
                    <a:lumMod val="50000"/>
                  </a:schemeClr>
                </a:solidFill>
              </a:rPr>
              <a:t> </a:t>
            </a:r>
            <a:r>
              <a:rPr lang="ru-RU" b="1" dirty="0" err="1">
                <a:solidFill>
                  <a:schemeClr val="tx1">
                    <a:lumMod val="50000"/>
                  </a:schemeClr>
                </a:solidFill>
              </a:rPr>
              <a:t>розчину</a:t>
            </a:r>
            <a:r>
              <a:rPr lang="ru-RU" b="1" dirty="0">
                <a:solidFill>
                  <a:schemeClr val="tx1">
                    <a:lumMod val="50000"/>
                  </a:schemeClr>
                </a:solidFill>
              </a:rPr>
              <a:t> в шприц</a:t>
            </a:r>
            <a:r>
              <a:rPr lang="en-US" b="1" dirty="0">
                <a:solidFill>
                  <a:schemeClr val="tx1">
                    <a:lumMod val="50000"/>
                  </a:schemeClr>
                </a:solidFill>
              </a:rPr>
              <a:t>-</a:t>
            </a:r>
            <a:r>
              <a:rPr lang="ru-RU" b="1" dirty="0" err="1">
                <a:solidFill>
                  <a:schemeClr val="tx1">
                    <a:lumMod val="50000"/>
                  </a:schemeClr>
                </a:solidFill>
              </a:rPr>
              <a:t>ручці</a:t>
            </a:r>
            <a:r>
              <a:rPr lang="ru-RU" b="1" dirty="0">
                <a:solidFill>
                  <a:schemeClr val="tx1">
                    <a:lumMod val="50000"/>
                  </a:schemeClr>
                </a:solidFill>
              </a:rPr>
              <a:t> </a:t>
            </a:r>
            <a:endParaRPr lang="en-US" b="1" dirty="0">
              <a:solidFill>
                <a:schemeClr val="tx1">
                  <a:lumMod val="50000"/>
                </a:schemeClr>
              </a:solidFill>
            </a:endParaRPr>
          </a:p>
        </p:txBody>
      </p:sp>
      <p:pic>
        <p:nvPicPr>
          <p:cNvPr id="10" name="Picture 9">
            <a:extLst>
              <a:ext uri="{FF2B5EF4-FFF2-40B4-BE49-F238E27FC236}">
                <a16:creationId xmlns:a16="http://schemas.microsoft.com/office/drawing/2014/main" id="{F51F91D1-789E-4193-BB0E-85CEDF1E3E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802" y="1936406"/>
            <a:ext cx="1352550" cy="1619250"/>
          </a:xfrm>
          <a:prstGeom prst="rect">
            <a:avLst/>
          </a:prstGeom>
          <a:noFill/>
          <a:ln>
            <a:noFill/>
          </a:ln>
        </p:spPr>
      </p:pic>
      <p:sp>
        <p:nvSpPr>
          <p:cNvPr id="3" name="Rectangle 2">
            <a:extLst>
              <a:ext uri="{FF2B5EF4-FFF2-40B4-BE49-F238E27FC236}">
                <a16:creationId xmlns:a16="http://schemas.microsoft.com/office/drawing/2014/main" id="{367DBED1-88AB-4E0D-AC90-1F8B354C1740}"/>
              </a:ext>
            </a:extLst>
          </p:cNvPr>
          <p:cNvSpPr/>
          <p:nvPr/>
        </p:nvSpPr>
        <p:spPr>
          <a:xfrm>
            <a:off x="4254381" y="1957284"/>
            <a:ext cx="4658391" cy="1169551"/>
          </a:xfrm>
          <a:prstGeom prst="rect">
            <a:avLst/>
          </a:prstGeom>
        </p:spPr>
        <p:txBody>
          <a:bodyPr wrap="square">
            <a:spAutoFit/>
          </a:bodyPr>
          <a:lstStyle/>
          <a:p>
            <a:r>
              <a:rPr lang="uk-UA" sz="1400" b="1" dirty="0">
                <a:solidFill>
                  <a:schemeClr val="tx1">
                    <a:lumMod val="50000"/>
                  </a:schemeClr>
                </a:solidFill>
              </a:rPr>
              <a:t>Щоб точно побачити, скільки розчину залишилось, скористайтеся лічильником дози</a:t>
            </a:r>
            <a:r>
              <a:rPr lang="uk-UA" sz="1400" dirty="0">
                <a:solidFill>
                  <a:schemeClr val="tx1">
                    <a:lumMod val="50000"/>
                  </a:schemeClr>
                </a:solidFill>
              </a:rPr>
              <a:t>: </a:t>
            </a:r>
          </a:p>
          <a:p>
            <a:r>
              <a:rPr lang="uk-UA" sz="1400" dirty="0">
                <a:solidFill>
                  <a:schemeClr val="tx1">
                    <a:lumMod val="50000"/>
                  </a:schemeClr>
                </a:solidFill>
              </a:rPr>
              <a:t>Повертайте селектор дози вліво, поки лічильник дози не зупиниться. </a:t>
            </a:r>
          </a:p>
        </p:txBody>
      </p:sp>
      <p:sp>
        <p:nvSpPr>
          <p:cNvPr id="12" name="Rectangle 11">
            <a:extLst>
              <a:ext uri="{FF2B5EF4-FFF2-40B4-BE49-F238E27FC236}">
                <a16:creationId xmlns:a16="http://schemas.microsoft.com/office/drawing/2014/main" id="{BA129F70-A9D5-455C-AC80-0E137D6F8CA1}"/>
              </a:ext>
            </a:extLst>
          </p:cNvPr>
          <p:cNvSpPr/>
          <p:nvPr/>
        </p:nvSpPr>
        <p:spPr>
          <a:xfrm>
            <a:off x="230546" y="3090428"/>
            <a:ext cx="2552411" cy="1169551"/>
          </a:xfrm>
          <a:prstGeom prst="rect">
            <a:avLst/>
          </a:prstGeom>
        </p:spPr>
        <p:txBody>
          <a:bodyPr wrap="square">
            <a:spAutoFit/>
          </a:bodyPr>
          <a:lstStyle/>
          <a:p>
            <a:r>
              <a:rPr lang="uk-UA" sz="1400" b="1" dirty="0">
                <a:solidFill>
                  <a:schemeClr val="tx1">
                    <a:lumMod val="50000"/>
                  </a:schemeClr>
                </a:solidFill>
              </a:rPr>
              <a:t>Шкала шприц-ручки </a:t>
            </a:r>
            <a:r>
              <a:rPr lang="uk-UA" sz="1400" dirty="0">
                <a:solidFill>
                  <a:schemeClr val="tx1">
                    <a:lumMod val="50000"/>
                  </a:schemeClr>
                </a:solidFill>
              </a:rPr>
              <a:t>показує </a:t>
            </a:r>
            <a:r>
              <a:rPr lang="uk-UA" sz="1400" b="1" dirty="0">
                <a:solidFill>
                  <a:schemeClr val="tx1">
                    <a:lumMod val="50000"/>
                  </a:schemeClr>
                </a:solidFill>
              </a:rPr>
              <a:t>приблизно</a:t>
            </a:r>
            <a:r>
              <a:rPr lang="uk-UA" sz="1400" dirty="0">
                <a:solidFill>
                  <a:schemeClr val="tx1">
                    <a:lumMod val="50000"/>
                  </a:schemeClr>
                </a:solidFill>
              </a:rPr>
              <a:t>, скільки розчину залишилось у шприц-ручці</a:t>
            </a:r>
          </a:p>
        </p:txBody>
      </p:sp>
      <p:sp>
        <p:nvSpPr>
          <p:cNvPr id="13" name="TextBox 12">
            <a:extLst>
              <a:ext uri="{FF2B5EF4-FFF2-40B4-BE49-F238E27FC236}">
                <a16:creationId xmlns:a16="http://schemas.microsoft.com/office/drawing/2014/main" id="{C97B20FC-414B-4B19-84DD-019E56B04052}"/>
              </a:ext>
            </a:extLst>
          </p:cNvPr>
          <p:cNvSpPr txBox="1"/>
          <p:nvPr/>
        </p:nvSpPr>
        <p:spPr>
          <a:xfrm>
            <a:off x="4173533" y="2982705"/>
            <a:ext cx="4660561" cy="1384995"/>
          </a:xfrm>
          <a:prstGeom prst="rect">
            <a:avLst/>
          </a:prstGeom>
          <a:noFill/>
        </p:spPr>
        <p:txBody>
          <a:bodyPr wrap="square">
            <a:spAutoFit/>
          </a:bodyPr>
          <a:lstStyle/>
          <a:p>
            <a:endParaRPr lang="uk-UA" sz="1400" dirty="0">
              <a:solidFill>
                <a:schemeClr val="tx1">
                  <a:lumMod val="50000"/>
                </a:schemeClr>
              </a:solidFill>
            </a:endParaRPr>
          </a:p>
          <a:p>
            <a:pPr marL="285750" indent="-103188">
              <a:buFont typeface="Arial" panose="020B0604020202020204" pitchFamily="34" charset="0"/>
              <a:buChar char="•"/>
            </a:pPr>
            <a:r>
              <a:rPr lang="uk-UA" sz="1400" dirty="0">
                <a:solidFill>
                  <a:schemeClr val="tx1">
                    <a:lumMod val="50000"/>
                  </a:schemeClr>
                </a:solidFill>
              </a:rPr>
              <a:t>Якщо він показує 3,0 мг, у шприц-ручці залишилося щонайменше 3,0 мг. </a:t>
            </a:r>
          </a:p>
          <a:p>
            <a:pPr marL="285750" indent="-103188">
              <a:buFont typeface="Arial" panose="020B0604020202020204" pitchFamily="34" charset="0"/>
              <a:buChar char="•"/>
            </a:pPr>
            <a:r>
              <a:rPr lang="uk-UA" sz="1400" dirty="0">
                <a:solidFill>
                  <a:schemeClr val="tx1">
                    <a:lumMod val="50000"/>
                  </a:schemeClr>
                </a:solidFill>
              </a:rPr>
              <a:t>Якщо лічильник дози зупиняється до 3,0 мг, значить у шприц-ручці не вистачає розчину для повної дози 3,0 мг. </a:t>
            </a:r>
          </a:p>
        </p:txBody>
      </p:sp>
    </p:spTree>
    <p:extLst>
      <p:ext uri="{BB962C8B-B14F-4D97-AF65-F5344CB8AC3E}">
        <p14:creationId xmlns:p14="http://schemas.microsoft.com/office/powerpoint/2010/main" val="122581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en-US" b="1" dirty="0">
                <a:solidFill>
                  <a:schemeClr val="bg1"/>
                </a:solidFill>
              </a:rPr>
              <a:t>3</a:t>
            </a:r>
            <a:r>
              <a:rPr lang="uk-UA" b="1" dirty="0">
                <a:solidFill>
                  <a:schemeClr val="bg1"/>
                </a:solidFill>
              </a:rPr>
              <a:t>. Виставлення дози</a:t>
            </a:r>
          </a:p>
        </p:txBody>
      </p:sp>
      <p:pic>
        <p:nvPicPr>
          <p:cNvPr id="9" name="Picture 8">
            <a:extLst>
              <a:ext uri="{FF2B5EF4-FFF2-40B4-BE49-F238E27FC236}">
                <a16:creationId xmlns:a16="http://schemas.microsoft.com/office/drawing/2014/main" id="{629FCD88-20D1-4501-A9A7-9CF56433A3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282" y="1837875"/>
            <a:ext cx="1352550" cy="1085850"/>
          </a:xfrm>
          <a:prstGeom prst="rect">
            <a:avLst/>
          </a:prstGeom>
          <a:noFill/>
          <a:ln>
            <a:noFill/>
          </a:ln>
        </p:spPr>
      </p:pic>
      <p:sp>
        <p:nvSpPr>
          <p:cNvPr id="11" name="Rectangle 10">
            <a:extLst>
              <a:ext uri="{FF2B5EF4-FFF2-40B4-BE49-F238E27FC236}">
                <a16:creationId xmlns:a16="http://schemas.microsoft.com/office/drawing/2014/main" id="{1BB02E4F-530E-4924-9E0D-5071C4411C90}"/>
              </a:ext>
            </a:extLst>
          </p:cNvPr>
          <p:cNvSpPr/>
          <p:nvPr/>
        </p:nvSpPr>
        <p:spPr>
          <a:xfrm>
            <a:off x="230546" y="1301840"/>
            <a:ext cx="5163593" cy="400110"/>
          </a:xfrm>
          <a:prstGeom prst="rect">
            <a:avLst/>
          </a:prstGeom>
        </p:spPr>
        <p:txBody>
          <a:bodyPr wrap="none">
            <a:spAutoFit/>
          </a:bodyPr>
          <a:lstStyle/>
          <a:p>
            <a:r>
              <a:rPr lang="uk-UA" sz="2000" b="1">
                <a:solidFill>
                  <a:schemeClr val="tx1">
                    <a:lumMod val="50000"/>
                  </a:schemeClr>
                </a:solidFill>
              </a:rPr>
              <a:t>Залишок розчину в шприц-ручці </a:t>
            </a:r>
          </a:p>
        </p:txBody>
      </p:sp>
      <p:pic>
        <p:nvPicPr>
          <p:cNvPr id="10" name="Picture 9">
            <a:extLst>
              <a:ext uri="{FF2B5EF4-FFF2-40B4-BE49-F238E27FC236}">
                <a16:creationId xmlns:a16="http://schemas.microsoft.com/office/drawing/2014/main" id="{F51F91D1-789E-4193-BB0E-85CEDF1E3E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1673" y="1822807"/>
            <a:ext cx="1352550" cy="1619250"/>
          </a:xfrm>
          <a:prstGeom prst="rect">
            <a:avLst/>
          </a:prstGeom>
          <a:noFill/>
          <a:ln>
            <a:noFill/>
          </a:ln>
        </p:spPr>
      </p:pic>
      <p:sp>
        <p:nvSpPr>
          <p:cNvPr id="3" name="Rectangle 2">
            <a:extLst>
              <a:ext uri="{FF2B5EF4-FFF2-40B4-BE49-F238E27FC236}">
                <a16:creationId xmlns:a16="http://schemas.microsoft.com/office/drawing/2014/main" id="{367DBED1-88AB-4E0D-AC90-1F8B354C1740}"/>
              </a:ext>
            </a:extLst>
          </p:cNvPr>
          <p:cNvSpPr/>
          <p:nvPr/>
        </p:nvSpPr>
        <p:spPr>
          <a:xfrm>
            <a:off x="3375954" y="1763928"/>
            <a:ext cx="5560654" cy="646331"/>
          </a:xfrm>
          <a:prstGeom prst="rect">
            <a:avLst/>
          </a:prstGeom>
        </p:spPr>
        <p:txBody>
          <a:bodyPr wrap="square">
            <a:spAutoFit/>
          </a:bodyPr>
          <a:lstStyle/>
          <a:p>
            <a:r>
              <a:rPr lang="uk-UA" b="1" dirty="0">
                <a:solidFill>
                  <a:schemeClr val="tx1">
                    <a:lumMod val="50000"/>
                  </a:schemeClr>
                </a:solidFill>
              </a:rPr>
              <a:t>Якщо Вам потрібна вища доза, ніж та, що залишилася у Вашій шприц-ручці.</a:t>
            </a:r>
          </a:p>
        </p:txBody>
      </p:sp>
      <p:sp>
        <p:nvSpPr>
          <p:cNvPr id="4" name="Rectangle 3">
            <a:extLst>
              <a:ext uri="{FF2B5EF4-FFF2-40B4-BE49-F238E27FC236}">
                <a16:creationId xmlns:a16="http://schemas.microsoft.com/office/drawing/2014/main" id="{CEA627AC-831E-4BE7-8876-5AE00F0151B8}"/>
              </a:ext>
            </a:extLst>
          </p:cNvPr>
          <p:cNvSpPr/>
          <p:nvPr/>
        </p:nvSpPr>
        <p:spPr>
          <a:xfrm>
            <a:off x="3378890" y="2410259"/>
            <a:ext cx="5584369" cy="1323439"/>
          </a:xfrm>
          <a:prstGeom prst="rect">
            <a:avLst/>
          </a:prstGeom>
        </p:spPr>
        <p:txBody>
          <a:bodyPr wrap="square">
            <a:spAutoFit/>
          </a:bodyPr>
          <a:lstStyle/>
          <a:p>
            <a:r>
              <a:rPr lang="uk-UA" sz="1600" dirty="0">
                <a:solidFill>
                  <a:schemeClr val="tx1">
                    <a:lumMod val="50000"/>
                  </a:schemeClr>
                </a:solidFill>
              </a:rPr>
              <a:t>Ви можете </a:t>
            </a:r>
            <a:r>
              <a:rPr lang="uk-UA" sz="1600" b="1" dirty="0">
                <a:solidFill>
                  <a:schemeClr val="tx1">
                    <a:lumMod val="50000"/>
                  </a:schemeClr>
                </a:solidFill>
              </a:rPr>
              <a:t>розділити свою дозу між </a:t>
            </a:r>
            <a:r>
              <a:rPr lang="uk-UA" sz="1600" dirty="0">
                <a:solidFill>
                  <a:schemeClr val="tx1">
                    <a:lumMod val="50000"/>
                  </a:schemeClr>
                </a:solidFill>
              </a:rPr>
              <a:t>Вашою </a:t>
            </a:r>
            <a:r>
              <a:rPr lang="uk-UA" sz="1600" b="1" dirty="0">
                <a:solidFill>
                  <a:schemeClr val="tx1">
                    <a:lumMod val="50000"/>
                  </a:schemeClr>
                </a:solidFill>
              </a:rPr>
              <a:t>поточною шприц-ручкою та новою шприц-ручкою </a:t>
            </a:r>
            <a:r>
              <a:rPr lang="uk-UA" sz="1600" dirty="0">
                <a:solidFill>
                  <a:schemeClr val="tx1">
                    <a:lumMod val="50000"/>
                  </a:schemeClr>
                </a:solidFill>
              </a:rPr>
              <a:t>тільки за умови, що Вас проінструктував лікар або медсестра. Будьте дуже обережні, щоб правильно розрахувати дозу.</a:t>
            </a:r>
          </a:p>
        </p:txBody>
      </p:sp>
      <p:grpSp>
        <p:nvGrpSpPr>
          <p:cNvPr id="8" name="Group 7">
            <a:extLst>
              <a:ext uri="{FF2B5EF4-FFF2-40B4-BE49-F238E27FC236}">
                <a16:creationId xmlns:a16="http://schemas.microsoft.com/office/drawing/2014/main" id="{718E5F9E-CE39-426A-8257-46CDB6B7D5BB}"/>
              </a:ext>
            </a:extLst>
          </p:cNvPr>
          <p:cNvGrpSpPr/>
          <p:nvPr/>
        </p:nvGrpSpPr>
        <p:grpSpPr>
          <a:xfrm>
            <a:off x="331594" y="3807132"/>
            <a:ext cx="8883693" cy="830997"/>
            <a:chOff x="230546" y="3913497"/>
            <a:chExt cx="8883693" cy="830997"/>
          </a:xfrm>
        </p:grpSpPr>
        <p:sp>
          <p:nvSpPr>
            <p:cNvPr id="7" name="Rectangle 6">
              <a:extLst>
                <a:ext uri="{FF2B5EF4-FFF2-40B4-BE49-F238E27FC236}">
                  <a16:creationId xmlns:a16="http://schemas.microsoft.com/office/drawing/2014/main" id="{8870BE05-8308-4B4D-9C33-0EEA0F8A873C}"/>
                </a:ext>
              </a:extLst>
            </p:cNvPr>
            <p:cNvSpPr/>
            <p:nvPr/>
          </p:nvSpPr>
          <p:spPr>
            <a:xfrm>
              <a:off x="1097131" y="3913497"/>
              <a:ext cx="8017108" cy="830997"/>
            </a:xfrm>
            <a:prstGeom prst="rect">
              <a:avLst/>
            </a:prstGeom>
          </p:spPr>
          <p:txBody>
            <a:bodyPr wrap="square">
              <a:spAutoFit/>
            </a:bodyPr>
            <a:lstStyle/>
            <a:p>
              <a:r>
                <a:rPr lang="uk-UA" sz="1600" dirty="0">
                  <a:solidFill>
                    <a:schemeClr val="tx1">
                      <a:lumMod val="50000"/>
                    </a:schemeClr>
                  </a:solidFill>
                </a:rPr>
                <a:t>Будьте дуже уважні, розраховуючи дозу. </a:t>
              </a:r>
              <a:r>
                <a:rPr lang="uk-UA" sz="1600" b="1" dirty="0">
                  <a:solidFill>
                    <a:schemeClr val="tx1">
                      <a:lumMod val="50000"/>
                    </a:schemeClr>
                  </a:solidFill>
                </a:rPr>
                <a:t>Якщо Ви не впевнені</a:t>
              </a:r>
              <a:r>
                <a:rPr lang="uk-UA" sz="1600" dirty="0">
                  <a:solidFill>
                    <a:schemeClr val="tx1">
                      <a:lumMod val="50000"/>
                    </a:schemeClr>
                  </a:solidFill>
                </a:rPr>
                <a:t>, як розділити дозу за допомогою двох шприц-ручок, </a:t>
              </a:r>
              <a:r>
                <a:rPr lang="uk-UA" sz="1600" b="1" dirty="0">
                  <a:solidFill>
                    <a:schemeClr val="tx1">
                      <a:lumMod val="50000"/>
                    </a:schemeClr>
                  </a:solidFill>
                </a:rPr>
                <a:t>виберіть і введіть необхідну дозу новою шприц-ручкою</a:t>
              </a:r>
            </a:p>
          </p:txBody>
        </p:sp>
        <p:pic>
          <p:nvPicPr>
            <p:cNvPr id="12" name="Picture 11">
              <a:extLst>
                <a:ext uri="{FF2B5EF4-FFF2-40B4-BE49-F238E27FC236}">
                  <a16:creationId xmlns:a16="http://schemas.microsoft.com/office/drawing/2014/main" id="{806F5745-C73E-4212-B74B-B604DB1868CA}"/>
                </a:ext>
              </a:extLst>
            </p:cNvPr>
            <p:cNvPicPr>
              <a:picLocks noChangeAspect="1"/>
            </p:cNvPicPr>
            <p:nvPr/>
          </p:nvPicPr>
          <p:blipFill>
            <a:blip r:embed="rId5"/>
            <a:stretch>
              <a:fillRect/>
            </a:stretch>
          </p:blipFill>
          <p:spPr>
            <a:xfrm>
              <a:off x="230546" y="3952409"/>
              <a:ext cx="793013" cy="696192"/>
            </a:xfrm>
            <a:prstGeom prst="rect">
              <a:avLst/>
            </a:prstGeom>
          </p:spPr>
        </p:pic>
      </p:grpSp>
    </p:spTree>
    <p:extLst>
      <p:ext uri="{BB962C8B-B14F-4D97-AF65-F5344CB8AC3E}">
        <p14:creationId xmlns:p14="http://schemas.microsoft.com/office/powerpoint/2010/main" val="272374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4. Введення дози</a:t>
            </a:r>
          </a:p>
        </p:txBody>
      </p:sp>
      <p:pic>
        <p:nvPicPr>
          <p:cNvPr id="12" name="Picture 11">
            <a:extLst>
              <a:ext uri="{FF2B5EF4-FFF2-40B4-BE49-F238E27FC236}">
                <a16:creationId xmlns:a16="http://schemas.microsoft.com/office/drawing/2014/main" id="{F32022A2-5333-4E49-BECB-DE4B1701B2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74" y="1462648"/>
            <a:ext cx="1352550" cy="1257300"/>
          </a:xfrm>
          <a:prstGeom prst="rect">
            <a:avLst/>
          </a:prstGeom>
          <a:noFill/>
          <a:ln>
            <a:noFill/>
          </a:ln>
        </p:spPr>
      </p:pic>
      <p:pic>
        <p:nvPicPr>
          <p:cNvPr id="13" name="Picture 12">
            <a:extLst>
              <a:ext uri="{FF2B5EF4-FFF2-40B4-BE49-F238E27FC236}">
                <a16:creationId xmlns:a16="http://schemas.microsoft.com/office/drawing/2014/main" id="{53D77C21-09DC-4A6C-91FA-8636F4FD9BE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43784" y="1645266"/>
            <a:ext cx="1430405" cy="1257300"/>
          </a:xfrm>
          <a:prstGeom prst="rect">
            <a:avLst/>
          </a:prstGeom>
          <a:noFill/>
          <a:ln>
            <a:noFill/>
          </a:ln>
        </p:spPr>
      </p:pic>
      <p:pic>
        <p:nvPicPr>
          <p:cNvPr id="8" name="Picture 7">
            <a:extLst>
              <a:ext uri="{FF2B5EF4-FFF2-40B4-BE49-F238E27FC236}">
                <a16:creationId xmlns:a16="http://schemas.microsoft.com/office/drawing/2014/main" id="{4B53423D-E650-49B9-A1EA-DE1407F01B4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40848" y="1685362"/>
            <a:ext cx="1352550" cy="1619250"/>
          </a:xfrm>
          <a:prstGeom prst="rect">
            <a:avLst/>
          </a:prstGeom>
          <a:noFill/>
          <a:ln>
            <a:noFill/>
          </a:ln>
        </p:spPr>
      </p:pic>
      <p:sp>
        <p:nvSpPr>
          <p:cNvPr id="9" name="Rectangle 8">
            <a:extLst>
              <a:ext uri="{FF2B5EF4-FFF2-40B4-BE49-F238E27FC236}">
                <a16:creationId xmlns:a16="http://schemas.microsoft.com/office/drawing/2014/main" id="{9260CFC0-5462-4C2C-AD6E-D7E29F5F4D78}"/>
              </a:ext>
            </a:extLst>
          </p:cNvPr>
          <p:cNvSpPr/>
          <p:nvPr/>
        </p:nvSpPr>
        <p:spPr>
          <a:xfrm>
            <a:off x="6960057" y="3304612"/>
            <a:ext cx="2386060" cy="830997"/>
          </a:xfrm>
          <a:prstGeom prst="rect">
            <a:avLst/>
          </a:prstGeom>
        </p:spPr>
        <p:txBody>
          <a:bodyPr wrap="square">
            <a:spAutoFit/>
          </a:bodyPr>
          <a:lstStyle/>
          <a:p>
            <a:pPr lvl="0"/>
            <a:r>
              <a:rPr lang="en-US" sz="1200" b="1" dirty="0">
                <a:solidFill>
                  <a:schemeClr val="tx1">
                    <a:lumMod val="50000"/>
                  </a:schemeClr>
                </a:solidFill>
              </a:rPr>
              <a:t>D</a:t>
            </a:r>
            <a:endParaRPr lang="uk-UA" sz="1200" b="1" dirty="0">
              <a:solidFill>
                <a:schemeClr val="tx1">
                  <a:lumMod val="50000"/>
                </a:schemeClr>
              </a:solidFill>
            </a:endParaRPr>
          </a:p>
          <a:p>
            <a:pPr lvl="0"/>
            <a:r>
              <a:rPr lang="uk-UA" sz="1200" b="1" dirty="0">
                <a:solidFill>
                  <a:schemeClr val="tx1">
                    <a:lumMod val="50000"/>
                  </a:schemeClr>
                </a:solidFill>
              </a:rPr>
              <a:t>Витягніть голку з-під шкіри.</a:t>
            </a:r>
            <a:r>
              <a:rPr lang="uk-UA" sz="1200" dirty="0">
                <a:solidFill>
                  <a:schemeClr val="tx1">
                    <a:lumMod val="50000"/>
                  </a:schemeClr>
                </a:solidFill>
              </a:rPr>
              <a:t> </a:t>
            </a:r>
            <a:endParaRPr lang="en-GB" sz="1200" dirty="0">
              <a:solidFill>
                <a:schemeClr val="tx1">
                  <a:lumMod val="50000"/>
                </a:schemeClr>
              </a:solidFill>
            </a:endParaRPr>
          </a:p>
          <a:p>
            <a:endParaRPr lang="en-GB" sz="1200" dirty="0">
              <a:solidFill>
                <a:schemeClr val="tx1">
                  <a:lumMod val="50000"/>
                </a:schemeClr>
              </a:solidFill>
            </a:endParaRPr>
          </a:p>
        </p:txBody>
      </p:sp>
      <p:pic>
        <p:nvPicPr>
          <p:cNvPr id="10" name="Picture 9">
            <a:extLst>
              <a:ext uri="{FF2B5EF4-FFF2-40B4-BE49-F238E27FC236}">
                <a16:creationId xmlns:a16="http://schemas.microsoft.com/office/drawing/2014/main" id="{793CC064-246E-4DA0-A229-37903AC06A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6291" y="2166241"/>
            <a:ext cx="1352550" cy="1257300"/>
          </a:xfrm>
          <a:prstGeom prst="rect">
            <a:avLst/>
          </a:prstGeom>
          <a:noFill/>
          <a:ln>
            <a:noFill/>
          </a:ln>
        </p:spPr>
      </p:pic>
      <p:sp>
        <p:nvSpPr>
          <p:cNvPr id="3" name="Rectangle 2">
            <a:extLst>
              <a:ext uri="{FF2B5EF4-FFF2-40B4-BE49-F238E27FC236}">
                <a16:creationId xmlns:a16="http://schemas.microsoft.com/office/drawing/2014/main" id="{D0326237-898E-4527-AE89-0C36673801E5}"/>
              </a:ext>
            </a:extLst>
          </p:cNvPr>
          <p:cNvSpPr/>
          <p:nvPr/>
        </p:nvSpPr>
        <p:spPr>
          <a:xfrm>
            <a:off x="2935686" y="4351376"/>
            <a:ext cx="5588113" cy="461665"/>
          </a:xfrm>
          <a:prstGeom prst="rect">
            <a:avLst/>
          </a:prstGeom>
        </p:spPr>
        <p:txBody>
          <a:bodyPr wrap="square">
            <a:spAutoFit/>
          </a:bodyPr>
          <a:lstStyle/>
          <a:p>
            <a:r>
              <a:rPr lang="uk-UA" sz="1200" b="1" i="1" dirty="0">
                <a:solidFill>
                  <a:schemeClr val="tx1">
                    <a:lumMod val="50000"/>
                  </a:schemeClr>
                </a:solidFill>
              </a:rPr>
              <a:t>Ніколи не торкайтеся лічильника дози при введенні. </a:t>
            </a:r>
          </a:p>
          <a:p>
            <a:r>
              <a:rPr lang="uk-UA" sz="1200" i="1" dirty="0">
                <a:solidFill>
                  <a:schemeClr val="tx1">
                    <a:lumMod val="50000"/>
                  </a:schemeClr>
                </a:solidFill>
              </a:rPr>
              <a:t>Це може перервати ін’єкцію. </a:t>
            </a:r>
            <a:endParaRPr lang="en-GB" sz="1200" i="1" dirty="0">
              <a:solidFill>
                <a:schemeClr val="tx1">
                  <a:lumMod val="50000"/>
                </a:schemeClr>
              </a:solidFill>
            </a:endParaRPr>
          </a:p>
        </p:txBody>
      </p:sp>
      <p:sp>
        <p:nvSpPr>
          <p:cNvPr id="11" name="Rectangle 10">
            <a:extLst>
              <a:ext uri="{FF2B5EF4-FFF2-40B4-BE49-F238E27FC236}">
                <a16:creationId xmlns:a16="http://schemas.microsoft.com/office/drawing/2014/main" id="{9B510673-F05F-468E-B881-FDF14CA5F466}"/>
              </a:ext>
            </a:extLst>
          </p:cNvPr>
          <p:cNvSpPr/>
          <p:nvPr/>
        </p:nvSpPr>
        <p:spPr>
          <a:xfrm>
            <a:off x="124221" y="2668698"/>
            <a:ext cx="2089207" cy="1754326"/>
          </a:xfrm>
          <a:prstGeom prst="rect">
            <a:avLst/>
          </a:prstGeom>
        </p:spPr>
        <p:txBody>
          <a:bodyPr wrap="square">
            <a:spAutoFit/>
          </a:bodyPr>
          <a:lstStyle/>
          <a:p>
            <a:pPr lvl="0"/>
            <a:r>
              <a:rPr lang="uk-UA" sz="1200" b="1" dirty="0">
                <a:solidFill>
                  <a:schemeClr val="tx1">
                    <a:lumMod val="50000"/>
                  </a:schemeClr>
                </a:solidFill>
              </a:rPr>
              <a:t>А</a:t>
            </a:r>
          </a:p>
          <a:p>
            <a:pPr lvl="0"/>
            <a:r>
              <a:rPr lang="uk-UA" sz="1200" b="1" dirty="0">
                <a:solidFill>
                  <a:schemeClr val="tx1">
                    <a:lumMod val="50000"/>
                  </a:schemeClr>
                </a:solidFill>
              </a:rPr>
              <a:t>Введіть голку під шкіру так</a:t>
            </a:r>
            <a:r>
              <a:rPr lang="uk-UA" sz="1200" dirty="0">
                <a:solidFill>
                  <a:schemeClr val="tx1">
                    <a:lumMod val="50000"/>
                  </a:schemeClr>
                </a:solidFill>
              </a:rPr>
              <a:t>, як показав Вам лікар чи медсестра.</a:t>
            </a:r>
            <a:endParaRPr lang="en-GB" sz="1200" dirty="0">
              <a:solidFill>
                <a:schemeClr val="tx1">
                  <a:lumMod val="50000"/>
                </a:schemeClr>
              </a:solidFill>
            </a:endParaRPr>
          </a:p>
          <a:p>
            <a:r>
              <a:rPr lang="uk-UA" sz="1200" b="1" dirty="0">
                <a:solidFill>
                  <a:schemeClr val="tx1">
                    <a:lumMod val="50000"/>
                  </a:schemeClr>
                </a:solidFill>
              </a:rPr>
              <a:t>Переконайтеся, що Ви бачите лічильник дози. </a:t>
            </a:r>
            <a:r>
              <a:rPr lang="uk-UA" sz="1200" dirty="0">
                <a:solidFill>
                  <a:schemeClr val="tx1">
                    <a:lumMod val="50000"/>
                  </a:schemeClr>
                </a:solidFill>
              </a:rPr>
              <a:t>Не закривайте лічильник пальцями.</a:t>
            </a:r>
            <a:endParaRPr lang="uk-UA" sz="1200" b="1" i="1" dirty="0">
              <a:solidFill>
                <a:schemeClr val="tx1">
                  <a:lumMod val="50000"/>
                </a:schemeClr>
              </a:solidFill>
            </a:endParaRPr>
          </a:p>
        </p:txBody>
      </p:sp>
      <p:sp>
        <p:nvSpPr>
          <p:cNvPr id="14" name="Rectangle 13">
            <a:extLst>
              <a:ext uri="{FF2B5EF4-FFF2-40B4-BE49-F238E27FC236}">
                <a16:creationId xmlns:a16="http://schemas.microsoft.com/office/drawing/2014/main" id="{100A03DC-4B3E-4380-8288-5B74BC9E34B7}"/>
              </a:ext>
            </a:extLst>
          </p:cNvPr>
          <p:cNvSpPr/>
          <p:nvPr/>
        </p:nvSpPr>
        <p:spPr>
          <a:xfrm>
            <a:off x="2292363" y="2797270"/>
            <a:ext cx="1827903" cy="1200329"/>
          </a:xfrm>
          <a:prstGeom prst="rect">
            <a:avLst/>
          </a:prstGeom>
        </p:spPr>
        <p:txBody>
          <a:bodyPr wrap="square">
            <a:spAutoFit/>
          </a:bodyPr>
          <a:lstStyle/>
          <a:p>
            <a:pPr lvl="0"/>
            <a:r>
              <a:rPr lang="uk-UA" sz="1200" b="1" dirty="0">
                <a:solidFill>
                  <a:schemeClr val="tx1">
                    <a:lumMod val="50000"/>
                  </a:schemeClr>
                </a:solidFill>
              </a:rPr>
              <a:t>В</a:t>
            </a:r>
          </a:p>
          <a:p>
            <a:pPr lvl="0"/>
            <a:r>
              <a:rPr lang="uk-UA" sz="1200" b="1" dirty="0">
                <a:solidFill>
                  <a:schemeClr val="tx1">
                    <a:lumMod val="50000"/>
                  </a:schemeClr>
                </a:solidFill>
              </a:rPr>
              <a:t>Натисніть і утримуйте пускову кнопку, поки лічильник дози не покаже 0.</a:t>
            </a:r>
            <a:r>
              <a:rPr lang="uk-UA" sz="1200" dirty="0">
                <a:solidFill>
                  <a:schemeClr val="tx1">
                    <a:lumMod val="50000"/>
                  </a:schemeClr>
                </a:solidFill>
              </a:rPr>
              <a:t> </a:t>
            </a:r>
            <a:endParaRPr lang="en-GB" sz="1200" dirty="0">
              <a:solidFill>
                <a:schemeClr val="tx1">
                  <a:lumMod val="50000"/>
                </a:schemeClr>
              </a:solidFill>
            </a:endParaRPr>
          </a:p>
        </p:txBody>
      </p:sp>
      <p:sp>
        <p:nvSpPr>
          <p:cNvPr id="15" name="Rectangle 14">
            <a:extLst>
              <a:ext uri="{FF2B5EF4-FFF2-40B4-BE49-F238E27FC236}">
                <a16:creationId xmlns:a16="http://schemas.microsoft.com/office/drawing/2014/main" id="{865819DA-F8B4-4EE7-AA77-4A4472FA3A6A}"/>
              </a:ext>
            </a:extLst>
          </p:cNvPr>
          <p:cNvSpPr/>
          <p:nvPr/>
        </p:nvSpPr>
        <p:spPr>
          <a:xfrm>
            <a:off x="4416128" y="3186290"/>
            <a:ext cx="2386060" cy="1015663"/>
          </a:xfrm>
          <a:prstGeom prst="rect">
            <a:avLst/>
          </a:prstGeom>
        </p:spPr>
        <p:txBody>
          <a:bodyPr wrap="square">
            <a:spAutoFit/>
          </a:bodyPr>
          <a:lstStyle/>
          <a:p>
            <a:pPr lvl="0"/>
            <a:r>
              <a:rPr lang="uk-UA" sz="1200" b="1" dirty="0">
                <a:solidFill>
                  <a:schemeClr val="tx1">
                    <a:lumMod val="50000"/>
                  </a:schemeClr>
                </a:solidFill>
              </a:rPr>
              <a:t>С</a:t>
            </a:r>
          </a:p>
          <a:p>
            <a:pPr lvl="0"/>
            <a:r>
              <a:rPr lang="uk-UA" sz="1200" b="1" dirty="0">
                <a:solidFill>
                  <a:schemeClr val="tx1">
                    <a:lumMod val="50000"/>
                  </a:schemeClr>
                </a:solidFill>
              </a:rPr>
              <a:t>Тримайте голку в шкірі</a:t>
            </a:r>
            <a:r>
              <a:rPr lang="uk-UA" sz="1200" dirty="0">
                <a:solidFill>
                  <a:schemeClr val="tx1">
                    <a:lumMod val="50000"/>
                  </a:schemeClr>
                </a:solidFill>
              </a:rPr>
              <a:t> після того, як лічильник дози повернеться до 0 і </a:t>
            </a:r>
            <a:r>
              <a:rPr lang="uk-UA" sz="1200" b="1" dirty="0">
                <a:solidFill>
                  <a:schemeClr val="tx1">
                    <a:lumMod val="50000"/>
                  </a:schemeClr>
                </a:solidFill>
              </a:rPr>
              <a:t>рахуйте повільно до 6.</a:t>
            </a:r>
            <a:r>
              <a:rPr lang="uk-UA" sz="1200" dirty="0">
                <a:solidFill>
                  <a:schemeClr val="tx1">
                    <a:lumMod val="50000"/>
                  </a:schemeClr>
                </a:solidFill>
              </a:rPr>
              <a:t> </a:t>
            </a:r>
            <a:endParaRPr lang="en-GB" sz="1200" dirty="0">
              <a:solidFill>
                <a:schemeClr val="tx1">
                  <a:lumMod val="50000"/>
                </a:schemeClr>
              </a:solidFill>
            </a:endParaRPr>
          </a:p>
        </p:txBody>
      </p:sp>
    </p:spTree>
    <p:extLst>
      <p:ext uri="{BB962C8B-B14F-4D97-AF65-F5344CB8AC3E}">
        <p14:creationId xmlns:p14="http://schemas.microsoft.com/office/powerpoint/2010/main" val="25293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2E9C-FAC6-4340-9E4F-030CF71C17FB}"/>
              </a:ext>
            </a:extLst>
          </p:cNvPr>
          <p:cNvSpPr>
            <a:spLocks noGrp="1"/>
          </p:cNvSpPr>
          <p:nvPr>
            <p:ph type="title"/>
          </p:nvPr>
        </p:nvSpPr>
        <p:spPr>
          <a:xfrm>
            <a:off x="380206" y="1392273"/>
            <a:ext cx="8383588" cy="389609"/>
          </a:xfrm>
        </p:spPr>
        <p:txBody>
          <a:bodyPr/>
          <a:lstStyle/>
          <a:p>
            <a:r>
              <a:rPr lang="uk-UA" b="1" dirty="0">
                <a:solidFill>
                  <a:schemeClr val="tx1">
                    <a:lumMod val="50000"/>
                  </a:schemeClr>
                </a:solidFill>
              </a:rPr>
              <a:t>Як виявити заблоковану чи пошкоджену голку?</a:t>
            </a:r>
            <a:br>
              <a:rPr lang="uk-UA" b="1" dirty="0">
                <a:solidFill>
                  <a:schemeClr val="tx1">
                    <a:lumMod val="50000"/>
                  </a:schemeClr>
                </a:solidFill>
              </a:rPr>
            </a:br>
            <a:endParaRPr lang="uk-UA" b="1" dirty="0">
              <a:solidFill>
                <a:schemeClr val="tx1">
                  <a:lumMod val="50000"/>
                </a:schemeClr>
              </a:solidFill>
            </a:endParaRPr>
          </a:p>
        </p:txBody>
      </p:sp>
      <p:sp>
        <p:nvSpPr>
          <p:cNvPr id="6" name="Title 1">
            <a:extLst>
              <a:ext uri="{FF2B5EF4-FFF2-40B4-BE49-F238E27FC236}">
                <a16:creationId xmlns:a16="http://schemas.microsoft.com/office/drawing/2014/main" id="{3650AA57-AAE0-4306-ADE3-3196D4C1962F}"/>
              </a:ext>
            </a:extLst>
          </p:cNvPr>
          <p:cNvSpPr txBox="1">
            <a:spLocks/>
          </p:cNvSpPr>
          <p:nvPr/>
        </p:nvSpPr>
        <p:spPr>
          <a:xfrm>
            <a:off x="280282" y="351753"/>
            <a:ext cx="8737594" cy="447033"/>
          </a:xfrm>
          <a:prstGeom prst="rect">
            <a:avLst/>
          </a:prstGeom>
        </p:spPr>
        <p:txBody>
          <a:bodyPr vert="horz" lIns="0" tIns="0" rIns="0" bIns="0" rtlCol="0" anchor="t" anchorCtr="0">
            <a:noAutofit/>
          </a:bodyPr>
          <a:lstStyle>
            <a:lvl1pPr algn="l" defTabSz="914400" rtl="0" eaLnBrk="1" latinLnBrk="0" hangingPunct="1">
              <a:spcBef>
                <a:spcPct val="0"/>
              </a:spcBef>
              <a:buNone/>
              <a:defRPr lang="en-GB" sz="1800" b="0" kern="1200" noProof="0">
                <a:solidFill>
                  <a:schemeClr val="accent1"/>
                </a:solidFill>
                <a:latin typeface="+mj-lt"/>
                <a:ea typeface="+mj-ea"/>
                <a:cs typeface="+mj-cs"/>
              </a:defRPr>
            </a:lvl1pPr>
          </a:lstStyle>
          <a:p>
            <a:r>
              <a:rPr lang="uk-UA" sz="2000" b="1"/>
              <a:t>Інструкція з використання шприц-ручки Саксенда</a:t>
            </a:r>
            <a:r>
              <a:rPr lang="uk-UA" sz="2000" b="1" baseline="30000"/>
              <a:t>®</a:t>
            </a:r>
            <a:endParaRPr lang="uk-UA" sz="2000" b="1" baseline="30000" dirty="0"/>
          </a:p>
        </p:txBody>
      </p:sp>
      <p:sp>
        <p:nvSpPr>
          <p:cNvPr id="7" name="Rectangle 6">
            <a:extLst>
              <a:ext uri="{FF2B5EF4-FFF2-40B4-BE49-F238E27FC236}">
                <a16:creationId xmlns:a16="http://schemas.microsoft.com/office/drawing/2014/main" id="{604DA491-622D-4A7B-96FE-0EAAB26439D4}"/>
              </a:ext>
            </a:extLst>
          </p:cNvPr>
          <p:cNvSpPr/>
          <p:nvPr/>
        </p:nvSpPr>
        <p:spPr>
          <a:xfrm>
            <a:off x="313679" y="3698355"/>
            <a:ext cx="8532566" cy="830997"/>
          </a:xfrm>
          <a:prstGeom prst="rect">
            <a:avLst/>
          </a:prstGeom>
        </p:spPr>
        <p:txBody>
          <a:bodyPr wrap="square">
            <a:spAutoFit/>
          </a:bodyPr>
          <a:lstStyle/>
          <a:p>
            <a:pPr algn="just"/>
            <a:r>
              <a:rPr lang="ru-RU" sz="1600" dirty="0"/>
              <a:t>Зніміть </a:t>
            </a:r>
            <a:r>
              <a:rPr lang="ru-RU" sz="1600" dirty="0" err="1"/>
              <a:t>голку</a:t>
            </a:r>
            <a:r>
              <a:rPr lang="ru-RU" sz="1600" dirty="0"/>
              <a:t> як описано в </a:t>
            </a:r>
            <a:r>
              <a:rPr lang="ru-RU" sz="1600" dirty="0" err="1"/>
              <a:t>пункті</a:t>
            </a:r>
            <a:r>
              <a:rPr lang="ru-RU" sz="1600" dirty="0"/>
              <a:t> 5. </a:t>
            </a:r>
          </a:p>
          <a:p>
            <a:pPr algn="just"/>
            <a:r>
              <a:rPr lang="ru-RU" sz="1600" dirty="0"/>
              <a:t>«</a:t>
            </a:r>
            <a:r>
              <a:rPr lang="ru-RU" sz="1600" dirty="0" err="1"/>
              <a:t>Після</a:t>
            </a:r>
            <a:r>
              <a:rPr lang="ru-RU" sz="1600" dirty="0"/>
              <a:t> </a:t>
            </a:r>
            <a:r>
              <a:rPr lang="ru-RU" sz="1600" dirty="0" err="1"/>
              <a:t>ін’єкції</a:t>
            </a:r>
            <a:r>
              <a:rPr lang="ru-RU" sz="1600" dirty="0"/>
              <a:t>» і </a:t>
            </a:r>
            <a:r>
              <a:rPr lang="ru-RU" sz="1600" dirty="0" err="1"/>
              <a:t>повторіть</a:t>
            </a:r>
            <a:r>
              <a:rPr lang="ru-RU" sz="1600" dirty="0"/>
              <a:t> </a:t>
            </a:r>
            <a:r>
              <a:rPr lang="ru-RU" sz="1600" dirty="0" err="1"/>
              <a:t>усі</a:t>
            </a:r>
            <a:r>
              <a:rPr lang="ru-RU" sz="1600" dirty="0"/>
              <a:t> кроки, </a:t>
            </a:r>
            <a:r>
              <a:rPr lang="ru-RU" sz="1600" dirty="0" err="1"/>
              <a:t>починаючи</a:t>
            </a:r>
            <a:r>
              <a:rPr lang="ru-RU" sz="1600" dirty="0"/>
              <a:t> з Кроку 1 «</a:t>
            </a:r>
            <a:r>
              <a:rPr lang="ru-RU" sz="1600" dirty="0" err="1"/>
              <a:t>Підготовка</a:t>
            </a:r>
            <a:r>
              <a:rPr lang="ru-RU" sz="1600" dirty="0"/>
              <a:t> шприц-ручки з новою голкою для </a:t>
            </a:r>
            <a:r>
              <a:rPr lang="ru-RU" sz="1600" dirty="0" err="1"/>
              <a:t>використання</a:t>
            </a:r>
            <a:r>
              <a:rPr lang="ru-RU" sz="1600" dirty="0"/>
              <a:t>».</a:t>
            </a:r>
          </a:p>
        </p:txBody>
      </p:sp>
      <p:sp>
        <p:nvSpPr>
          <p:cNvPr id="8" name="Rectangle 7">
            <a:extLst>
              <a:ext uri="{FF2B5EF4-FFF2-40B4-BE49-F238E27FC236}">
                <a16:creationId xmlns:a16="http://schemas.microsoft.com/office/drawing/2014/main" id="{DF21C0A7-0314-450F-8151-76EEDE022300}"/>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4. Введення дози</a:t>
            </a:r>
          </a:p>
        </p:txBody>
      </p:sp>
      <p:sp>
        <p:nvSpPr>
          <p:cNvPr id="9" name="Rectangle 8">
            <a:extLst>
              <a:ext uri="{FF2B5EF4-FFF2-40B4-BE49-F238E27FC236}">
                <a16:creationId xmlns:a16="http://schemas.microsoft.com/office/drawing/2014/main" id="{9B99ACCE-2C75-4139-B99D-9FFF7B7B4DF6}"/>
              </a:ext>
            </a:extLst>
          </p:cNvPr>
          <p:cNvSpPr/>
          <p:nvPr/>
        </p:nvSpPr>
        <p:spPr>
          <a:xfrm>
            <a:off x="280282" y="1739086"/>
            <a:ext cx="8434315" cy="1569660"/>
          </a:xfrm>
          <a:prstGeom prst="rect">
            <a:avLst/>
          </a:prstGeom>
        </p:spPr>
        <p:txBody>
          <a:bodyPr wrap="square">
            <a:spAutoFit/>
          </a:bodyPr>
          <a:lstStyle/>
          <a:p>
            <a:pPr algn="just"/>
            <a:r>
              <a:rPr lang="uk-UA" sz="1600" dirty="0"/>
              <a:t>Якщо 0 не відображається на лічильнику дози після постійного натискання пускової кнопки, можливо Ви використали заблоковану або пошкоджену голку. </a:t>
            </a:r>
          </a:p>
          <a:p>
            <a:pPr algn="just"/>
            <a:r>
              <a:rPr lang="uk-UA" sz="1600" dirty="0"/>
              <a:t>У цьому випадку Ви не ввели потрібну кількість лікарського засобу, навіть незважаючи на те, що лічильник дози перемістився від раніше встановленої дози. </a:t>
            </a:r>
          </a:p>
        </p:txBody>
      </p:sp>
      <p:sp>
        <p:nvSpPr>
          <p:cNvPr id="10" name="Title 1">
            <a:extLst>
              <a:ext uri="{FF2B5EF4-FFF2-40B4-BE49-F238E27FC236}">
                <a16:creationId xmlns:a16="http://schemas.microsoft.com/office/drawing/2014/main" id="{F6C29494-D826-4A18-B7D7-02D25B809FC9}"/>
              </a:ext>
            </a:extLst>
          </p:cNvPr>
          <p:cNvSpPr txBox="1">
            <a:spLocks/>
          </p:cNvSpPr>
          <p:nvPr/>
        </p:nvSpPr>
        <p:spPr>
          <a:xfrm>
            <a:off x="355608" y="3308746"/>
            <a:ext cx="8383588" cy="389609"/>
          </a:xfrm>
          <a:prstGeom prst="rect">
            <a:avLst/>
          </a:prstGeom>
        </p:spPr>
        <p:txBody>
          <a:bodyPr vert="horz" lIns="0" tIns="0" rIns="0" bIns="0" rtlCol="0" anchor="t" anchorCtr="0">
            <a:noAutofit/>
          </a:bodyPr>
          <a:lstStyle>
            <a:lvl1pPr algn="l" defTabSz="914400" rtl="0" eaLnBrk="1" latinLnBrk="0" hangingPunct="1">
              <a:spcBef>
                <a:spcPct val="0"/>
              </a:spcBef>
              <a:buNone/>
              <a:defRPr lang="en-GB" sz="1800" b="0" kern="1200" noProof="0">
                <a:solidFill>
                  <a:schemeClr val="accent1"/>
                </a:solidFill>
                <a:latin typeface="+mj-lt"/>
                <a:ea typeface="+mj-ea"/>
                <a:cs typeface="+mj-cs"/>
              </a:defRPr>
            </a:lvl1pPr>
          </a:lstStyle>
          <a:p>
            <a:r>
              <a:rPr lang="ru-RU" b="1" dirty="0">
                <a:solidFill>
                  <a:schemeClr val="tx1">
                    <a:lumMod val="50000"/>
                  </a:schemeClr>
                </a:solidFill>
              </a:rPr>
              <a:t>Як </a:t>
            </a:r>
            <a:r>
              <a:rPr lang="ru-RU" b="1" dirty="0" err="1">
                <a:solidFill>
                  <a:schemeClr val="tx1">
                    <a:lumMod val="50000"/>
                  </a:schemeClr>
                </a:solidFill>
              </a:rPr>
              <a:t>поводитися</a:t>
            </a:r>
            <a:r>
              <a:rPr lang="ru-RU" b="1" dirty="0">
                <a:solidFill>
                  <a:schemeClr val="tx1">
                    <a:lumMod val="50000"/>
                  </a:schemeClr>
                </a:solidFill>
              </a:rPr>
              <a:t> </a:t>
            </a:r>
            <a:r>
              <a:rPr lang="ru-RU" b="1" dirty="0" err="1">
                <a:solidFill>
                  <a:schemeClr val="tx1">
                    <a:lumMod val="50000"/>
                  </a:schemeClr>
                </a:solidFill>
              </a:rPr>
              <a:t>із</a:t>
            </a:r>
            <a:r>
              <a:rPr lang="ru-RU" b="1" dirty="0">
                <a:solidFill>
                  <a:schemeClr val="tx1">
                    <a:lumMod val="50000"/>
                  </a:schemeClr>
                </a:solidFill>
              </a:rPr>
              <a:t> </a:t>
            </a:r>
            <a:r>
              <a:rPr lang="ru-RU" b="1" dirty="0" err="1">
                <a:solidFill>
                  <a:schemeClr val="tx1">
                    <a:lumMod val="50000"/>
                  </a:schemeClr>
                </a:solidFill>
              </a:rPr>
              <a:t>заблокованою</a:t>
            </a:r>
            <a:r>
              <a:rPr lang="ru-RU" b="1" dirty="0">
                <a:solidFill>
                  <a:schemeClr val="tx1">
                    <a:lumMod val="50000"/>
                  </a:schemeClr>
                </a:solidFill>
              </a:rPr>
              <a:t> голкою?</a:t>
            </a:r>
          </a:p>
        </p:txBody>
      </p:sp>
    </p:spTree>
    <p:extLst>
      <p:ext uri="{BB962C8B-B14F-4D97-AF65-F5344CB8AC3E}">
        <p14:creationId xmlns:p14="http://schemas.microsoft.com/office/powerpoint/2010/main" val="8441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985-1151-47B7-BAB4-113349B30B13}"/>
              </a:ext>
            </a:extLst>
          </p:cNvPr>
          <p:cNvSpPr>
            <a:spLocks noGrp="1"/>
          </p:cNvSpPr>
          <p:nvPr>
            <p:ph type="title"/>
          </p:nvPr>
        </p:nvSpPr>
        <p:spPr>
          <a:xfrm>
            <a:off x="280282" y="351753"/>
            <a:ext cx="8737594" cy="447033"/>
          </a:xfrm>
        </p:spPr>
        <p:txBody>
          <a:bodyPr/>
          <a:lstStyle/>
          <a:p>
            <a:r>
              <a:rPr lang="uk-UA" sz="2000" b="1"/>
              <a:t>Інструкція з використання шприц-ручки Саксенда</a:t>
            </a:r>
            <a:r>
              <a:rPr lang="uk-UA" sz="2000" b="1" baseline="30000"/>
              <a:t>®</a:t>
            </a:r>
          </a:p>
        </p:txBody>
      </p:sp>
      <p:sp>
        <p:nvSpPr>
          <p:cNvPr id="6" name="Rectangle 5">
            <a:extLst>
              <a:ext uri="{FF2B5EF4-FFF2-40B4-BE49-F238E27FC236}">
                <a16:creationId xmlns:a16="http://schemas.microsoft.com/office/drawing/2014/main" id="{718C002B-43A3-4F72-8990-25563F0EA27B}"/>
              </a:ext>
            </a:extLst>
          </p:cNvPr>
          <p:cNvSpPr/>
          <p:nvPr/>
        </p:nvSpPr>
        <p:spPr>
          <a:xfrm>
            <a:off x="280282" y="869074"/>
            <a:ext cx="8632490" cy="369332"/>
          </a:xfrm>
          <a:prstGeom prst="rect">
            <a:avLst/>
          </a:prstGeom>
          <a:solidFill>
            <a:schemeClr val="accent1"/>
          </a:solidFill>
        </p:spPr>
        <p:txBody>
          <a:bodyPr wrap="square">
            <a:spAutoFit/>
          </a:bodyPr>
          <a:lstStyle/>
          <a:p>
            <a:r>
              <a:rPr lang="uk-UA" b="1" dirty="0">
                <a:solidFill>
                  <a:schemeClr val="bg1"/>
                </a:solidFill>
              </a:rPr>
              <a:t>5. Після ін’єкції</a:t>
            </a:r>
          </a:p>
        </p:txBody>
      </p:sp>
      <p:pic>
        <p:nvPicPr>
          <p:cNvPr id="11" name="Picture 10">
            <a:extLst>
              <a:ext uri="{FF2B5EF4-FFF2-40B4-BE49-F238E27FC236}">
                <a16:creationId xmlns:a16="http://schemas.microsoft.com/office/drawing/2014/main" id="{80FBA4A4-879D-4C00-A3E1-D9C97C1C7C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473" y="1453445"/>
            <a:ext cx="1559028" cy="1257300"/>
          </a:xfrm>
          <a:prstGeom prst="rect">
            <a:avLst/>
          </a:prstGeom>
          <a:noFill/>
          <a:ln>
            <a:noFill/>
          </a:ln>
        </p:spPr>
      </p:pic>
      <p:pic>
        <p:nvPicPr>
          <p:cNvPr id="14" name="Picture 13">
            <a:extLst>
              <a:ext uri="{FF2B5EF4-FFF2-40B4-BE49-F238E27FC236}">
                <a16:creationId xmlns:a16="http://schemas.microsoft.com/office/drawing/2014/main" id="{C9631665-5DB9-42BF-8017-1993867D269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8167" y="1444975"/>
            <a:ext cx="1492362" cy="1257300"/>
          </a:xfrm>
          <a:prstGeom prst="rect">
            <a:avLst/>
          </a:prstGeom>
          <a:noFill/>
          <a:ln>
            <a:noFill/>
          </a:ln>
        </p:spPr>
      </p:pic>
      <p:pic>
        <p:nvPicPr>
          <p:cNvPr id="15" name="Picture 14">
            <a:extLst>
              <a:ext uri="{FF2B5EF4-FFF2-40B4-BE49-F238E27FC236}">
                <a16:creationId xmlns:a16="http://schemas.microsoft.com/office/drawing/2014/main" id="{60FC4957-4D8C-4AF0-B35A-3D6A9777228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3985" y="1407866"/>
            <a:ext cx="1405207" cy="1246774"/>
          </a:xfrm>
          <a:prstGeom prst="rect">
            <a:avLst/>
          </a:prstGeom>
          <a:noFill/>
          <a:ln>
            <a:noFill/>
          </a:ln>
        </p:spPr>
      </p:pic>
      <p:sp>
        <p:nvSpPr>
          <p:cNvPr id="4" name="Rectangle 3">
            <a:extLst>
              <a:ext uri="{FF2B5EF4-FFF2-40B4-BE49-F238E27FC236}">
                <a16:creationId xmlns:a16="http://schemas.microsoft.com/office/drawing/2014/main" id="{F941D487-6317-4F88-9C14-90D8360E0CA7}"/>
              </a:ext>
            </a:extLst>
          </p:cNvPr>
          <p:cNvSpPr/>
          <p:nvPr/>
        </p:nvSpPr>
        <p:spPr>
          <a:xfrm>
            <a:off x="1328968" y="4315918"/>
            <a:ext cx="7471111" cy="369332"/>
          </a:xfrm>
          <a:prstGeom prst="rect">
            <a:avLst/>
          </a:prstGeom>
        </p:spPr>
        <p:txBody>
          <a:bodyPr wrap="square">
            <a:spAutoFit/>
          </a:bodyPr>
          <a:lstStyle/>
          <a:p>
            <a:pPr lvl="0" algn="just"/>
            <a:r>
              <a:rPr lang="uk-UA" b="1" dirty="0">
                <a:solidFill>
                  <a:schemeClr val="tx1">
                    <a:lumMod val="50000"/>
                  </a:schemeClr>
                </a:solidFill>
              </a:rPr>
              <a:t>Завжди виймайте голку з ручки після кожної ін’єкції</a:t>
            </a:r>
            <a:r>
              <a:rPr lang="uk-UA" dirty="0">
                <a:solidFill>
                  <a:schemeClr val="tx1">
                    <a:lumMod val="50000"/>
                  </a:schemeClr>
                </a:solidFill>
              </a:rPr>
              <a:t> </a:t>
            </a:r>
            <a:endParaRPr lang="uk-UA" b="1" dirty="0">
              <a:solidFill>
                <a:schemeClr val="tx1">
                  <a:lumMod val="50000"/>
                </a:schemeClr>
              </a:solidFill>
            </a:endParaRPr>
          </a:p>
        </p:txBody>
      </p:sp>
      <p:pic>
        <p:nvPicPr>
          <p:cNvPr id="9" name="Picture 8">
            <a:extLst>
              <a:ext uri="{FF2B5EF4-FFF2-40B4-BE49-F238E27FC236}">
                <a16:creationId xmlns:a16="http://schemas.microsoft.com/office/drawing/2014/main" id="{48072165-9B67-468F-A1E1-FF0622D5D990}"/>
              </a:ext>
            </a:extLst>
          </p:cNvPr>
          <p:cNvPicPr>
            <a:picLocks noChangeAspect="1"/>
          </p:cNvPicPr>
          <p:nvPr/>
        </p:nvPicPr>
        <p:blipFill>
          <a:blip r:embed="rId6"/>
          <a:stretch>
            <a:fillRect/>
          </a:stretch>
        </p:blipFill>
        <p:spPr>
          <a:xfrm>
            <a:off x="343921" y="4016088"/>
            <a:ext cx="793013" cy="696192"/>
          </a:xfrm>
          <a:prstGeom prst="rect">
            <a:avLst/>
          </a:prstGeom>
        </p:spPr>
      </p:pic>
      <p:sp>
        <p:nvSpPr>
          <p:cNvPr id="10" name="Rectangle 9">
            <a:extLst>
              <a:ext uri="{FF2B5EF4-FFF2-40B4-BE49-F238E27FC236}">
                <a16:creationId xmlns:a16="http://schemas.microsoft.com/office/drawing/2014/main" id="{556A37B2-B735-4E91-BAFB-FEFA32D3F1BA}"/>
              </a:ext>
            </a:extLst>
          </p:cNvPr>
          <p:cNvSpPr/>
          <p:nvPr/>
        </p:nvSpPr>
        <p:spPr>
          <a:xfrm>
            <a:off x="150017" y="2691175"/>
            <a:ext cx="2920084" cy="1015663"/>
          </a:xfrm>
          <a:prstGeom prst="rect">
            <a:avLst/>
          </a:prstGeom>
        </p:spPr>
        <p:txBody>
          <a:bodyPr wrap="square">
            <a:spAutoFit/>
          </a:bodyPr>
          <a:lstStyle/>
          <a:p>
            <a:pPr lvl="0"/>
            <a:r>
              <a:rPr lang="uk-UA" sz="1200" b="1" dirty="0">
                <a:solidFill>
                  <a:schemeClr val="tx1">
                    <a:lumMod val="50000"/>
                  </a:schemeClr>
                </a:solidFill>
              </a:rPr>
              <a:t>А</a:t>
            </a:r>
          </a:p>
          <a:p>
            <a:pPr lvl="0"/>
            <a:r>
              <a:rPr lang="uk-UA" sz="1200" b="1" dirty="0">
                <a:solidFill>
                  <a:schemeClr val="tx1">
                    <a:lumMod val="50000"/>
                  </a:schemeClr>
                </a:solidFill>
              </a:rPr>
              <a:t>Вдягніть зовнішній ковпачок на голку, </a:t>
            </a:r>
          </a:p>
          <a:p>
            <a:pPr lvl="0"/>
            <a:r>
              <a:rPr lang="uk-UA" sz="1200" dirty="0">
                <a:solidFill>
                  <a:schemeClr val="tx1">
                    <a:lumMod val="50000"/>
                  </a:schemeClr>
                </a:solidFill>
              </a:rPr>
              <a:t>не торкаючись голки або зовнішньої кришки голки </a:t>
            </a:r>
          </a:p>
        </p:txBody>
      </p:sp>
      <p:sp>
        <p:nvSpPr>
          <p:cNvPr id="12" name="Rectangle 11">
            <a:extLst>
              <a:ext uri="{FF2B5EF4-FFF2-40B4-BE49-F238E27FC236}">
                <a16:creationId xmlns:a16="http://schemas.microsoft.com/office/drawing/2014/main" id="{A60BD25C-ED0D-44FC-81A4-D5454FE1F32B}"/>
              </a:ext>
            </a:extLst>
          </p:cNvPr>
          <p:cNvSpPr/>
          <p:nvPr/>
        </p:nvSpPr>
        <p:spPr>
          <a:xfrm>
            <a:off x="3212248" y="2663665"/>
            <a:ext cx="2585357" cy="1449756"/>
          </a:xfrm>
          <a:prstGeom prst="rect">
            <a:avLst/>
          </a:prstGeom>
        </p:spPr>
        <p:txBody>
          <a:bodyPr wrap="square">
            <a:spAutoFit/>
          </a:bodyPr>
          <a:lstStyle/>
          <a:p>
            <a:pPr lvl="0">
              <a:lnSpc>
                <a:spcPct val="107000"/>
              </a:lnSpc>
            </a:pPr>
            <a:r>
              <a:rPr lang="uk-UA" sz="1200" b="1" dirty="0">
                <a:solidFill>
                  <a:schemeClr val="tx1">
                    <a:lumMod val="50000"/>
                  </a:schemeClr>
                </a:solidFill>
              </a:rPr>
              <a:t>В</a:t>
            </a:r>
          </a:p>
          <a:p>
            <a:pPr marL="179388" lvl="0" indent="-179388">
              <a:lnSpc>
                <a:spcPct val="107000"/>
              </a:lnSpc>
              <a:buFont typeface="Arial" panose="020B0604020202020204" pitchFamily="34" charset="0"/>
              <a:buChar char="•"/>
            </a:pPr>
            <a:r>
              <a:rPr lang="uk-UA" sz="1200" dirty="0">
                <a:solidFill>
                  <a:schemeClr val="tx1">
                    <a:lumMod val="50000"/>
                  </a:schemeClr>
                </a:solidFill>
              </a:rPr>
              <a:t>Як тільки голка накривається, </a:t>
            </a:r>
            <a:r>
              <a:rPr lang="uk-UA" sz="1200" b="1" dirty="0">
                <a:solidFill>
                  <a:schemeClr val="tx1">
                    <a:lumMod val="50000"/>
                  </a:schemeClr>
                </a:solidFill>
              </a:rPr>
              <a:t>обережно повністю натисніть на зовнішню кришку голки</a:t>
            </a:r>
            <a:r>
              <a:rPr lang="uk-UA" sz="1200" dirty="0">
                <a:solidFill>
                  <a:schemeClr val="tx1">
                    <a:lumMod val="50000"/>
                  </a:schemeClr>
                </a:solidFill>
              </a:rPr>
              <a:t>. </a:t>
            </a:r>
            <a:endParaRPr lang="en-GB" sz="1200" dirty="0">
              <a:solidFill>
                <a:schemeClr val="tx1">
                  <a:lumMod val="50000"/>
                </a:schemeClr>
              </a:solidFill>
            </a:endParaRPr>
          </a:p>
          <a:p>
            <a:pPr marL="179388" indent="-179388">
              <a:buFont typeface="Arial" panose="020B0604020202020204" pitchFamily="34" charset="0"/>
              <a:buChar char="•"/>
            </a:pPr>
            <a:r>
              <a:rPr lang="uk-UA" sz="1200" b="1" dirty="0">
                <a:solidFill>
                  <a:schemeClr val="tx1">
                    <a:lumMod val="50000"/>
                  </a:schemeClr>
                </a:solidFill>
              </a:rPr>
              <a:t>Обережно викрутіть голку та утилізуйте</a:t>
            </a:r>
            <a:r>
              <a:rPr lang="uk-UA" sz="1200" dirty="0">
                <a:solidFill>
                  <a:schemeClr val="tx1">
                    <a:lumMod val="50000"/>
                  </a:schemeClr>
                </a:solidFill>
              </a:rPr>
              <a:t>. </a:t>
            </a:r>
            <a:endParaRPr lang="en-GB" sz="1200" dirty="0">
              <a:solidFill>
                <a:schemeClr val="tx1">
                  <a:lumMod val="50000"/>
                </a:schemeClr>
              </a:solidFill>
            </a:endParaRPr>
          </a:p>
        </p:txBody>
      </p:sp>
      <p:sp>
        <p:nvSpPr>
          <p:cNvPr id="13" name="Rectangle 12">
            <a:extLst>
              <a:ext uri="{FF2B5EF4-FFF2-40B4-BE49-F238E27FC236}">
                <a16:creationId xmlns:a16="http://schemas.microsoft.com/office/drawing/2014/main" id="{177184C9-9D1B-437E-8FD7-1A178F7D4464}"/>
              </a:ext>
            </a:extLst>
          </p:cNvPr>
          <p:cNvSpPr/>
          <p:nvPr/>
        </p:nvSpPr>
        <p:spPr>
          <a:xfrm>
            <a:off x="6060803" y="2696045"/>
            <a:ext cx="2898303" cy="1384995"/>
          </a:xfrm>
          <a:prstGeom prst="rect">
            <a:avLst/>
          </a:prstGeom>
        </p:spPr>
        <p:txBody>
          <a:bodyPr wrap="square">
            <a:spAutoFit/>
          </a:bodyPr>
          <a:lstStyle/>
          <a:p>
            <a:pPr lvl="0"/>
            <a:r>
              <a:rPr lang="uk-UA" sz="1200" b="1" dirty="0">
                <a:solidFill>
                  <a:schemeClr val="tx1">
                    <a:lumMod val="50000"/>
                  </a:schemeClr>
                </a:solidFill>
              </a:rPr>
              <a:t>С</a:t>
            </a:r>
          </a:p>
          <a:p>
            <a:pPr marL="179388" lvl="0" indent="-179388">
              <a:buFont typeface="Arial" panose="020B0604020202020204" pitchFamily="34" charset="0"/>
              <a:buChar char="•"/>
            </a:pPr>
            <a:r>
              <a:rPr lang="uk-UA" sz="1200" b="1" dirty="0">
                <a:solidFill>
                  <a:schemeClr val="tx1">
                    <a:lumMod val="50000"/>
                  </a:schemeClr>
                </a:solidFill>
              </a:rPr>
              <a:t>Закривайте кришкою шприц-ручку після кожного використання</a:t>
            </a:r>
            <a:r>
              <a:rPr lang="uk-UA" sz="1200" dirty="0">
                <a:solidFill>
                  <a:schemeClr val="tx1">
                    <a:lumMod val="50000"/>
                  </a:schemeClr>
                </a:solidFill>
              </a:rPr>
              <a:t>, щоб захистити розчин від світла. </a:t>
            </a:r>
            <a:endParaRPr lang="en-GB" sz="1200" dirty="0">
              <a:solidFill>
                <a:schemeClr val="tx1">
                  <a:lumMod val="50000"/>
                </a:schemeClr>
              </a:solidFill>
            </a:endParaRPr>
          </a:p>
          <a:p>
            <a:pPr marL="179388" indent="-179388">
              <a:buFont typeface="Arial" panose="020B0604020202020204" pitchFamily="34" charset="0"/>
              <a:buChar char="•"/>
            </a:pPr>
            <a:r>
              <a:rPr lang="uk-UA" sz="1200" b="1" dirty="0">
                <a:solidFill>
                  <a:schemeClr val="tx1">
                    <a:lumMod val="50000"/>
                  </a:schemeClr>
                </a:solidFill>
              </a:rPr>
              <a:t>Завжди утилізуйте голку після кожної ін'єкції.</a:t>
            </a:r>
          </a:p>
        </p:txBody>
      </p:sp>
    </p:spTree>
    <p:extLst>
      <p:ext uri="{BB962C8B-B14F-4D97-AF65-F5344CB8AC3E}">
        <p14:creationId xmlns:p14="http://schemas.microsoft.com/office/powerpoint/2010/main" val="429009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EEA50-03BA-45F0-B30A-273568A426BB}"/>
              </a:ext>
            </a:extLst>
          </p:cNvPr>
          <p:cNvPicPr>
            <a:picLocks noChangeAspect="1"/>
          </p:cNvPicPr>
          <p:nvPr/>
        </p:nvPicPr>
        <p:blipFill>
          <a:blip r:embed="rId4"/>
          <a:stretch>
            <a:fillRect/>
          </a:stretch>
        </p:blipFill>
        <p:spPr>
          <a:xfrm>
            <a:off x="138900" y="602254"/>
            <a:ext cx="5077156" cy="1290216"/>
          </a:xfrm>
          <a:prstGeom prst="rect">
            <a:avLst/>
          </a:prstGeom>
        </p:spPr>
      </p:pic>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331493" y="857435"/>
            <a:ext cx="4184847" cy="779853"/>
          </a:xfrm>
        </p:spPr>
        <p:txBody>
          <a:bodyPr/>
          <a:lstStyle/>
          <a:p>
            <a:r>
              <a:rPr lang="uk-UA" sz="3200" b="1" dirty="0"/>
              <a:t>Протипоказання</a:t>
            </a:r>
            <a:endParaRPr lang="en-US" sz="3200" b="1" dirty="0"/>
          </a:p>
        </p:txBody>
      </p:sp>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1155248" y="2631694"/>
            <a:ext cx="7588468" cy="874111"/>
          </a:xfrm>
        </p:spPr>
        <p:txBody>
          <a:bodyPr>
            <a:normAutofit/>
          </a:bodyPr>
          <a:lstStyle/>
          <a:p>
            <a:pPr marL="0" indent="0" algn="just">
              <a:spcAft>
                <a:spcPts val="0"/>
              </a:spcAft>
              <a:buNone/>
              <a:tabLst>
                <a:tab pos="266700" algn="l"/>
              </a:tabLst>
            </a:pPr>
            <a:r>
              <a:rPr lang="uk-UA" sz="2400" dirty="0">
                <a:solidFill>
                  <a:schemeClr val="tx1">
                    <a:lumMod val="50000"/>
                  </a:schemeClr>
                </a:solidFill>
              </a:rPr>
              <a:t>Підвищена чутливість до діючої речовини або до інших компонентів лікарського засобу</a:t>
            </a:r>
          </a:p>
        </p:txBody>
      </p:sp>
    </p:spTree>
    <p:custDataLst>
      <p:tags r:id="rId1"/>
    </p:custDataLst>
    <p:extLst>
      <p:ext uri="{BB962C8B-B14F-4D97-AF65-F5344CB8AC3E}">
        <p14:creationId xmlns:p14="http://schemas.microsoft.com/office/powerpoint/2010/main" val="260548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EF73D-B899-4561-8805-EBB2594682AA}"/>
              </a:ext>
            </a:extLst>
          </p:cNvPr>
          <p:cNvSpPr>
            <a:spLocks noGrp="1"/>
          </p:cNvSpPr>
          <p:nvPr>
            <p:ph type="body" sz="quarter" idx="10"/>
          </p:nvPr>
        </p:nvSpPr>
        <p:spPr>
          <a:xfrm>
            <a:off x="-73572" y="756745"/>
            <a:ext cx="3229845" cy="949702"/>
          </a:xfrm>
        </p:spPr>
        <p:txBody>
          <a:bodyPr/>
          <a:lstStyle/>
          <a:p>
            <a:r>
              <a:rPr lang="ru-RU" sz="2800" b="1" dirty="0" err="1"/>
              <a:t>Несумісність</a:t>
            </a:r>
            <a:endParaRPr lang="ru-RU" sz="2800" b="1" dirty="0"/>
          </a:p>
        </p:txBody>
      </p:sp>
      <p:sp>
        <p:nvSpPr>
          <p:cNvPr id="3" name="Rectangle 2">
            <a:extLst>
              <a:ext uri="{FF2B5EF4-FFF2-40B4-BE49-F238E27FC236}">
                <a16:creationId xmlns:a16="http://schemas.microsoft.com/office/drawing/2014/main" id="{8CF83870-BF14-4934-BC5D-8F9822750019}"/>
              </a:ext>
            </a:extLst>
          </p:cNvPr>
          <p:cNvSpPr/>
          <p:nvPr/>
        </p:nvSpPr>
        <p:spPr>
          <a:xfrm>
            <a:off x="1029131" y="2254103"/>
            <a:ext cx="7488620" cy="1709763"/>
          </a:xfrm>
          <a:prstGeom prst="rect">
            <a:avLst/>
          </a:prstGeom>
        </p:spPr>
        <p:txBody>
          <a:bodyPr wrap="square">
            <a:spAutoFit/>
          </a:bodyPr>
          <a:lstStyle/>
          <a:p>
            <a:pPr algn="just">
              <a:lnSpc>
                <a:spcPct val="107000"/>
              </a:lnSpc>
              <a:spcAft>
                <a:spcPts val="800"/>
              </a:spcAft>
            </a:pPr>
            <a:r>
              <a:rPr lang="uk-UA" sz="2000" dirty="0">
                <a:solidFill>
                  <a:schemeClr val="tx1">
                    <a:lumMod val="50000"/>
                  </a:schemeClr>
                </a:solidFill>
                <a:ea typeface="Times New Roman" panose="02020603050405020304" pitchFamily="18" charset="0"/>
                <a:cs typeface="Times New Roman" panose="02020603050405020304" pitchFamily="18" charset="0"/>
              </a:rPr>
              <a:t>Додавання до лікарського засобу Саксенда</a:t>
            </a:r>
            <a:r>
              <a:rPr lang="uk-UA" sz="2000" baseline="30000" dirty="0">
                <a:solidFill>
                  <a:schemeClr val="tx1">
                    <a:lumMod val="50000"/>
                  </a:schemeClr>
                </a:solidFill>
                <a:ea typeface="Times New Roman" panose="02020603050405020304" pitchFamily="18" charset="0"/>
                <a:cs typeface="Times New Roman" panose="02020603050405020304" pitchFamily="18" charset="0"/>
              </a:rPr>
              <a:t>®</a:t>
            </a:r>
            <a:r>
              <a:rPr lang="uk-UA" sz="2000" dirty="0">
                <a:solidFill>
                  <a:schemeClr val="tx1">
                    <a:lumMod val="50000"/>
                  </a:schemeClr>
                </a:solidFill>
                <a:ea typeface="Times New Roman" panose="02020603050405020304" pitchFamily="18" charset="0"/>
                <a:cs typeface="Times New Roman" panose="02020603050405020304" pitchFamily="18" charset="0"/>
              </a:rPr>
              <a:t> будь-якої субстанції може призвести до деградації ліраглутиду. Оскільки дослідження сумісності не проводилися, цей </a:t>
            </a:r>
            <a:r>
              <a:rPr lang="uk-UA" sz="2000" b="1" dirty="0">
                <a:solidFill>
                  <a:schemeClr val="tx1">
                    <a:lumMod val="50000"/>
                  </a:schemeClr>
                </a:solidFill>
                <a:ea typeface="Times New Roman" panose="02020603050405020304" pitchFamily="18" charset="0"/>
                <a:cs typeface="Times New Roman" panose="02020603050405020304" pitchFamily="18" charset="0"/>
              </a:rPr>
              <a:t>лікарський засіб не можна застосовувати з іншими лікарськими засобами</a:t>
            </a:r>
            <a:r>
              <a:rPr lang="uk-UA" sz="2000" dirty="0">
                <a:solidFill>
                  <a:schemeClr val="tx1">
                    <a:lumMod val="50000"/>
                  </a:schemeClr>
                </a:solidFill>
                <a:ea typeface="Times New Roman" panose="02020603050405020304" pitchFamily="18" charset="0"/>
                <a:cs typeface="Times New Roman" panose="02020603050405020304" pitchFamily="18" charset="0"/>
              </a:rPr>
              <a:t>. </a:t>
            </a:r>
            <a:endParaRPr lang="en-GB" dirty="0">
              <a:solidFill>
                <a:schemeClr val="tx1">
                  <a:lumMod val="50000"/>
                </a:schemeClr>
              </a:solidFill>
              <a:effectLs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8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A3071A-4DFF-4355-BBC9-A250BF3D980A}"/>
              </a:ext>
            </a:extLst>
          </p:cNvPr>
          <p:cNvPicPr>
            <a:picLocks noChangeAspect="1"/>
          </p:cNvPicPr>
          <p:nvPr/>
        </p:nvPicPr>
        <p:blipFill>
          <a:blip r:embed="rId3"/>
          <a:stretch>
            <a:fillRect/>
          </a:stretch>
        </p:blipFill>
        <p:spPr>
          <a:xfrm>
            <a:off x="136635" y="588412"/>
            <a:ext cx="6606072" cy="1286367"/>
          </a:xfrm>
          <a:prstGeom prst="rect">
            <a:avLst/>
          </a:prstGeom>
        </p:spPr>
      </p:pic>
      <p:sp>
        <p:nvSpPr>
          <p:cNvPr id="2" name="Text Placeholder 1">
            <a:extLst>
              <a:ext uri="{FF2B5EF4-FFF2-40B4-BE49-F238E27FC236}">
                <a16:creationId xmlns:a16="http://schemas.microsoft.com/office/drawing/2014/main" id="{C5CEF73D-B899-4561-8805-EBB2594682AA}"/>
              </a:ext>
            </a:extLst>
          </p:cNvPr>
          <p:cNvSpPr>
            <a:spLocks noGrp="1"/>
          </p:cNvSpPr>
          <p:nvPr>
            <p:ph type="body" sz="quarter" idx="10"/>
          </p:nvPr>
        </p:nvSpPr>
        <p:spPr>
          <a:xfrm>
            <a:off x="136634" y="756745"/>
            <a:ext cx="6606072" cy="949702"/>
          </a:xfrm>
        </p:spPr>
        <p:txBody>
          <a:bodyPr/>
          <a:lstStyle/>
          <a:p>
            <a:pPr algn="ctr"/>
            <a:r>
              <a:rPr lang="uk-UA" sz="3200" b="1" dirty="0"/>
              <a:t>Термін придатності</a:t>
            </a:r>
          </a:p>
        </p:txBody>
      </p:sp>
      <p:sp>
        <p:nvSpPr>
          <p:cNvPr id="3" name="Rectangle 2">
            <a:extLst>
              <a:ext uri="{FF2B5EF4-FFF2-40B4-BE49-F238E27FC236}">
                <a16:creationId xmlns:a16="http://schemas.microsoft.com/office/drawing/2014/main" id="{086186FA-3200-44B6-85B2-9CE66010C625}"/>
              </a:ext>
            </a:extLst>
          </p:cNvPr>
          <p:cNvSpPr/>
          <p:nvPr/>
        </p:nvSpPr>
        <p:spPr>
          <a:xfrm>
            <a:off x="5761451" y="2096644"/>
            <a:ext cx="3080399" cy="572657"/>
          </a:xfrm>
          <a:prstGeom prst="rect">
            <a:avLst/>
          </a:prstGeom>
        </p:spPr>
        <p:txBody>
          <a:bodyPr wrap="square">
            <a:spAutoFit/>
          </a:bodyPr>
          <a:lstStyle/>
          <a:p>
            <a:pPr algn="just">
              <a:lnSpc>
                <a:spcPct val="107000"/>
              </a:lnSpc>
              <a:spcAft>
                <a:spcPts val="800"/>
              </a:spcAft>
            </a:pPr>
            <a:r>
              <a:rPr lang="uk-UA" sz="3200" b="1" dirty="0">
                <a:solidFill>
                  <a:srgbClr val="5B2B7C"/>
                </a:solidFill>
                <a:ea typeface="Times New Roman" panose="02020603050405020304" pitchFamily="18" charset="0"/>
                <a:cs typeface="Times New Roman" panose="02020603050405020304" pitchFamily="18" charset="0"/>
              </a:rPr>
              <a:t>30 місяців</a:t>
            </a:r>
            <a:endParaRPr lang="uk-UA" sz="2800" b="1" dirty="0">
              <a:solidFill>
                <a:srgbClr val="5B2B7C"/>
              </a:solidFill>
              <a:ea typeface="SimSun" panose="02010600030101010101"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2AD4C170-15F8-4C9E-BFC9-E1C59F06C1F7}"/>
              </a:ext>
            </a:extLst>
          </p:cNvPr>
          <p:cNvSpPr/>
          <p:nvPr/>
        </p:nvSpPr>
        <p:spPr>
          <a:xfrm>
            <a:off x="2321781" y="3994275"/>
            <a:ext cx="6273578" cy="392480"/>
          </a:xfrm>
          <a:prstGeom prst="rect">
            <a:avLst/>
          </a:prstGeom>
        </p:spPr>
        <p:txBody>
          <a:bodyPr wrap="square">
            <a:spAutoFit/>
          </a:bodyPr>
          <a:lstStyle/>
          <a:p>
            <a:pPr algn="just">
              <a:lnSpc>
                <a:spcPct val="107000"/>
              </a:lnSpc>
              <a:spcAft>
                <a:spcPts val="800"/>
              </a:spcAft>
            </a:pPr>
            <a:r>
              <a:rPr lang="uk-UA" sz="2000" b="1" dirty="0">
                <a:solidFill>
                  <a:schemeClr val="tx1">
                    <a:lumMod val="50000"/>
                  </a:schemeClr>
                </a:solidFill>
                <a:ea typeface="Times New Roman" panose="02020603050405020304" pitchFamily="18" charset="0"/>
                <a:cs typeface="Times New Roman" panose="02020603050405020304" pitchFamily="18" charset="0"/>
              </a:rPr>
              <a:t>Після першого застосування 1 місяць</a:t>
            </a:r>
            <a:endParaRPr lang="uk-UA" b="1" dirty="0">
              <a:solidFill>
                <a:schemeClr val="tx1">
                  <a:lumMod val="50000"/>
                </a:schemeClr>
              </a:solidFill>
              <a:ea typeface="SimSun" panose="02010600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A79779FF-B8C4-48C4-BDB0-CF36EF11C65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4638" t="24575" r="24610" b="24820"/>
          <a:stretch/>
        </p:blipFill>
        <p:spPr>
          <a:xfrm>
            <a:off x="1411043" y="3768295"/>
            <a:ext cx="786645" cy="784359"/>
          </a:xfrm>
          <a:prstGeom prst="rect">
            <a:avLst/>
          </a:prstGeom>
        </p:spPr>
      </p:pic>
      <p:sp>
        <p:nvSpPr>
          <p:cNvPr id="9" name="TextBox 8">
            <a:extLst>
              <a:ext uri="{FF2B5EF4-FFF2-40B4-BE49-F238E27FC236}">
                <a16:creationId xmlns:a16="http://schemas.microsoft.com/office/drawing/2014/main" id="{45A187B0-4A80-47E8-8886-0F578CC89B4B}"/>
              </a:ext>
            </a:extLst>
          </p:cNvPr>
          <p:cNvSpPr txBox="1"/>
          <p:nvPr/>
        </p:nvSpPr>
        <p:spPr>
          <a:xfrm>
            <a:off x="675860" y="2891166"/>
            <a:ext cx="7983109" cy="697627"/>
          </a:xfrm>
          <a:prstGeom prst="rect">
            <a:avLst/>
          </a:prstGeom>
          <a:noFill/>
        </p:spPr>
        <p:txBody>
          <a:bodyPr wrap="square">
            <a:spAutoFit/>
          </a:bodyPr>
          <a:lstStyle/>
          <a:p>
            <a:pPr algn="just">
              <a:lnSpc>
                <a:spcPct val="115000"/>
              </a:lnSpc>
              <a:spcAft>
                <a:spcPts val="0"/>
              </a:spcAft>
            </a:pPr>
            <a:r>
              <a:rPr lang="uk-UA" sz="1800" dirty="0">
                <a:solidFill>
                  <a:schemeClr val="tx1">
                    <a:lumMod val="50000"/>
                  </a:schemeClr>
                </a:solidFill>
                <a:effectLst/>
                <a:ea typeface="SimSun" panose="02010600030101010101" pitchFamily="2" charset="-122"/>
                <a:cs typeface="Arial" panose="020B0604020202020204" pitchFamily="34" charset="0"/>
              </a:rPr>
              <a:t>Дату завершення терміну придатності зазначено на маркуванні шприц-ручки та картонній упаковці після слів «</a:t>
            </a:r>
            <a:r>
              <a:rPr lang="uk-UA" sz="1800" dirty="0" err="1">
                <a:solidFill>
                  <a:schemeClr val="tx1">
                    <a:lumMod val="50000"/>
                  </a:schemeClr>
                </a:solidFill>
                <a:effectLst/>
                <a:ea typeface="SimSun" panose="02010600030101010101" pitchFamily="2" charset="-122"/>
                <a:cs typeface="Arial" panose="020B0604020202020204" pitchFamily="34" charset="0"/>
              </a:rPr>
              <a:t>Придатн</a:t>
            </a:r>
            <a:r>
              <a:rPr lang="uk-UA" sz="1800" dirty="0">
                <a:solidFill>
                  <a:schemeClr val="tx1">
                    <a:lumMod val="50000"/>
                  </a:schemeClr>
                </a:solidFill>
                <a:effectLst/>
                <a:ea typeface="SimSun" panose="02010600030101010101" pitchFamily="2" charset="-122"/>
                <a:cs typeface="Arial" panose="020B0604020202020204" pitchFamily="34" charset="0"/>
              </a:rPr>
              <a:t>. до».</a:t>
            </a:r>
            <a:endParaRPr lang="en-US" sz="1600" dirty="0">
              <a:solidFill>
                <a:schemeClr val="tx1">
                  <a:lumMod val="50000"/>
                </a:schemeClr>
              </a:solidFill>
              <a:effectLs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1786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EF73D-B899-4561-8805-EBB2594682AA}"/>
              </a:ext>
            </a:extLst>
          </p:cNvPr>
          <p:cNvSpPr>
            <a:spLocks noGrp="1"/>
          </p:cNvSpPr>
          <p:nvPr>
            <p:ph type="body" sz="quarter" idx="10"/>
          </p:nvPr>
        </p:nvSpPr>
        <p:spPr>
          <a:xfrm>
            <a:off x="136634" y="756745"/>
            <a:ext cx="3019639" cy="949702"/>
          </a:xfrm>
        </p:spPr>
        <p:txBody>
          <a:bodyPr/>
          <a:lstStyle/>
          <a:p>
            <a:r>
              <a:rPr lang="uk-UA" sz="2800" b="1" dirty="0"/>
              <a:t>Умови зберігання</a:t>
            </a:r>
          </a:p>
        </p:txBody>
      </p:sp>
      <p:sp>
        <p:nvSpPr>
          <p:cNvPr id="7" name="Rectangle 6">
            <a:extLst>
              <a:ext uri="{FF2B5EF4-FFF2-40B4-BE49-F238E27FC236}">
                <a16:creationId xmlns:a16="http://schemas.microsoft.com/office/drawing/2014/main" id="{2AD4C170-15F8-4C9E-BFC9-E1C59F06C1F7}"/>
              </a:ext>
            </a:extLst>
          </p:cNvPr>
          <p:cNvSpPr/>
          <p:nvPr/>
        </p:nvSpPr>
        <p:spPr>
          <a:xfrm>
            <a:off x="791169" y="2803292"/>
            <a:ext cx="7323965" cy="1914948"/>
          </a:xfrm>
          <a:prstGeom prst="rect">
            <a:avLst/>
          </a:prstGeom>
        </p:spPr>
        <p:txBody>
          <a:bodyPr wrap="square">
            <a:spAutoFit/>
          </a:bodyPr>
          <a:lstStyle/>
          <a:p>
            <a:pPr algn="just">
              <a:lnSpc>
                <a:spcPct val="107000"/>
              </a:lnSpc>
              <a:spcAft>
                <a:spcPts val="800"/>
              </a:spcAft>
            </a:pPr>
            <a:r>
              <a:rPr lang="uk-UA" sz="2000" dirty="0">
                <a:solidFill>
                  <a:schemeClr val="tx1">
                    <a:lumMod val="50000"/>
                  </a:schemeClr>
                </a:solidFill>
                <a:ea typeface="Times New Roman" panose="02020603050405020304" pitchFamily="18" charset="0"/>
                <a:cs typeface="Times New Roman" panose="02020603050405020304" pitchFamily="18" charset="0"/>
              </a:rPr>
              <a:t>Після першого застосування зберігати при температурі нижче 30°С або в холодильнику (2–8°С). </a:t>
            </a:r>
          </a:p>
          <a:p>
            <a:pPr algn="just">
              <a:lnSpc>
                <a:spcPct val="107000"/>
              </a:lnSpc>
              <a:spcAft>
                <a:spcPts val="800"/>
              </a:spcAft>
            </a:pPr>
            <a:r>
              <a:rPr lang="uk-UA" sz="2000" dirty="0">
                <a:solidFill>
                  <a:schemeClr val="tx1">
                    <a:lumMod val="50000"/>
                  </a:schemeClr>
                </a:solidFill>
                <a:ea typeface="Times New Roman" panose="02020603050405020304" pitchFamily="18" charset="0"/>
                <a:cs typeface="Times New Roman" panose="02020603050405020304" pitchFamily="18" charset="0"/>
              </a:rPr>
              <a:t>Не заморожувати.</a:t>
            </a:r>
          </a:p>
          <a:p>
            <a:pPr algn="just">
              <a:lnSpc>
                <a:spcPct val="107000"/>
              </a:lnSpc>
              <a:spcAft>
                <a:spcPts val="800"/>
              </a:spcAft>
            </a:pPr>
            <a:r>
              <a:rPr lang="uk-UA" sz="2000" dirty="0">
                <a:solidFill>
                  <a:schemeClr val="tx1">
                    <a:lumMod val="50000"/>
                  </a:schemeClr>
                </a:solidFill>
                <a:ea typeface="Times New Roman" panose="02020603050405020304" pitchFamily="18" charset="0"/>
                <a:cs typeface="Times New Roman" panose="02020603050405020304" pitchFamily="18" charset="0"/>
              </a:rPr>
              <a:t>Для запобігання дії світла </a:t>
            </a:r>
            <a:r>
              <a:rPr lang="uk-UA" sz="2000" b="1" dirty="0">
                <a:solidFill>
                  <a:schemeClr val="tx1">
                    <a:lumMod val="50000"/>
                  </a:schemeClr>
                </a:solidFill>
                <a:ea typeface="Times New Roman" panose="02020603050405020304" pitchFamily="18" charset="0"/>
                <a:cs typeface="Times New Roman" panose="02020603050405020304" pitchFamily="18" charset="0"/>
              </a:rPr>
              <a:t>зберігати шприц-ручку із закритим ковпачком</a:t>
            </a:r>
            <a:r>
              <a:rPr lang="uk-UA" sz="2000" dirty="0">
                <a:solidFill>
                  <a:schemeClr val="tx1">
                    <a:lumMod val="50000"/>
                  </a:schemeClr>
                </a:solidFill>
                <a:ea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9EFFCCB8-016F-4BC3-8111-A8D30A8C15F0}"/>
              </a:ext>
            </a:extLst>
          </p:cNvPr>
          <p:cNvSpPr/>
          <p:nvPr/>
        </p:nvSpPr>
        <p:spPr>
          <a:xfrm>
            <a:off x="3600448" y="1782787"/>
            <a:ext cx="5171089" cy="721801"/>
          </a:xfrm>
          <a:prstGeom prst="rect">
            <a:avLst/>
          </a:prstGeom>
        </p:spPr>
        <p:txBody>
          <a:bodyPr wrap="square">
            <a:spAutoFit/>
          </a:bodyPr>
          <a:lstStyle/>
          <a:p>
            <a:pPr algn="just">
              <a:lnSpc>
                <a:spcPct val="107000"/>
              </a:lnSpc>
              <a:spcAft>
                <a:spcPts val="800"/>
              </a:spcAft>
            </a:pPr>
            <a:r>
              <a:rPr lang="uk-UA" sz="2000" dirty="0">
                <a:solidFill>
                  <a:schemeClr val="tx1">
                    <a:lumMod val="50000"/>
                  </a:schemeClr>
                </a:solidFill>
                <a:ea typeface="Times New Roman" panose="02020603050405020304" pitchFamily="18" charset="0"/>
                <a:cs typeface="Times New Roman" panose="02020603050405020304" pitchFamily="18" charset="0"/>
              </a:rPr>
              <a:t>Зберігати </a:t>
            </a:r>
            <a:r>
              <a:rPr lang="uk-UA" sz="2000" b="1" dirty="0">
                <a:solidFill>
                  <a:schemeClr val="tx1">
                    <a:lumMod val="50000"/>
                  </a:schemeClr>
                </a:solidFill>
                <a:ea typeface="Times New Roman" panose="02020603050405020304" pitchFamily="18" charset="0"/>
                <a:cs typeface="Times New Roman" panose="02020603050405020304" pitchFamily="18" charset="0"/>
              </a:rPr>
              <a:t>в холодильнику (2–8°С) </a:t>
            </a:r>
            <a:r>
              <a:rPr lang="uk-UA" sz="2000" dirty="0">
                <a:solidFill>
                  <a:schemeClr val="tx1">
                    <a:lumMod val="50000"/>
                  </a:schemeClr>
                </a:solidFill>
                <a:ea typeface="Times New Roman" panose="02020603050405020304" pitchFamily="18" charset="0"/>
                <a:cs typeface="Times New Roman" panose="02020603050405020304" pitchFamily="18" charset="0"/>
              </a:rPr>
              <a:t>подалі від морозильної камери.</a:t>
            </a:r>
          </a:p>
        </p:txBody>
      </p:sp>
      <p:sp>
        <p:nvSpPr>
          <p:cNvPr id="4" name="TextBox 3">
            <a:extLst>
              <a:ext uri="{FF2B5EF4-FFF2-40B4-BE49-F238E27FC236}">
                <a16:creationId xmlns:a16="http://schemas.microsoft.com/office/drawing/2014/main" id="{FAE1CCA4-B4BD-0A88-D279-D26864818CC9}"/>
              </a:ext>
            </a:extLst>
          </p:cNvPr>
          <p:cNvSpPr txBox="1"/>
          <p:nvPr/>
        </p:nvSpPr>
        <p:spPr>
          <a:xfrm>
            <a:off x="3600449" y="1038411"/>
            <a:ext cx="5171089" cy="369332"/>
          </a:xfrm>
          <a:prstGeom prst="rect">
            <a:avLst/>
          </a:prstGeom>
          <a:noFill/>
        </p:spPr>
        <p:txBody>
          <a:bodyPr wrap="square">
            <a:spAutoFit/>
          </a:bodyPr>
          <a:lstStyle/>
          <a:p>
            <a:r>
              <a:rPr lang="ru-RU" dirty="0" err="1">
                <a:solidFill>
                  <a:schemeClr val="tx1">
                    <a:lumMod val="50000"/>
                  </a:schemeClr>
                </a:solidFill>
                <a:cs typeface="Times New Roman" panose="02020603050405020304" pitchFamily="18" charset="0"/>
              </a:rPr>
              <a:t>Зберігати</a:t>
            </a:r>
            <a:r>
              <a:rPr lang="ru-RU" dirty="0">
                <a:solidFill>
                  <a:schemeClr val="tx1">
                    <a:lumMod val="50000"/>
                  </a:schemeClr>
                </a:solidFill>
                <a:cs typeface="Times New Roman" panose="02020603050405020304" pitchFamily="18" charset="0"/>
              </a:rPr>
              <a:t> в недоступному для </a:t>
            </a:r>
            <a:r>
              <a:rPr lang="ru-RU" dirty="0" err="1">
                <a:solidFill>
                  <a:schemeClr val="tx1">
                    <a:lumMod val="50000"/>
                  </a:schemeClr>
                </a:solidFill>
                <a:cs typeface="Times New Roman" panose="02020603050405020304" pitchFamily="18" charset="0"/>
              </a:rPr>
              <a:t>дітей</a:t>
            </a:r>
            <a:r>
              <a:rPr lang="ru-RU" dirty="0">
                <a:solidFill>
                  <a:schemeClr val="tx1">
                    <a:lumMod val="50000"/>
                  </a:schemeClr>
                </a:solidFill>
                <a:cs typeface="Times New Roman" panose="02020603050405020304" pitchFamily="18" charset="0"/>
              </a:rPr>
              <a:t> </a:t>
            </a:r>
            <a:r>
              <a:rPr lang="ru-RU" dirty="0" err="1">
                <a:solidFill>
                  <a:schemeClr val="tx1">
                    <a:lumMod val="50000"/>
                  </a:schemeClr>
                </a:solidFill>
                <a:cs typeface="Times New Roman" panose="02020603050405020304" pitchFamily="18" charset="0"/>
              </a:rPr>
              <a:t>місці</a:t>
            </a:r>
            <a:r>
              <a:rPr lang="ru-RU" dirty="0">
                <a:solidFill>
                  <a:schemeClr val="tx1">
                    <a:lumMod val="50000"/>
                  </a:schemeClr>
                </a:solidFill>
                <a:cs typeface="Times New Roman" panose="02020603050405020304" pitchFamily="18" charset="0"/>
              </a:rPr>
              <a:t>.</a:t>
            </a:r>
            <a:endParaRPr lang="uk-UA" dirty="0">
              <a:solidFill>
                <a:schemeClr val="tx1">
                  <a:lumMod val="50000"/>
                </a:schemeClr>
              </a:solidFill>
              <a:cs typeface="Times New Roman" panose="02020603050405020304" pitchFamily="18" charset="0"/>
            </a:endParaRPr>
          </a:p>
        </p:txBody>
      </p:sp>
    </p:spTree>
    <p:extLst>
      <p:ext uri="{BB962C8B-B14F-4D97-AF65-F5344CB8AC3E}">
        <p14:creationId xmlns:p14="http://schemas.microsoft.com/office/powerpoint/2010/main" val="55413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241987-C7DD-4819-A7CC-0C350E592136}"/>
              </a:ext>
            </a:extLst>
          </p:cNvPr>
          <p:cNvSpPr txBox="1"/>
          <p:nvPr/>
        </p:nvSpPr>
        <p:spPr>
          <a:xfrm>
            <a:off x="4049040" y="1597899"/>
            <a:ext cx="4645572" cy="2154436"/>
          </a:xfrm>
          <a:prstGeom prst="rect">
            <a:avLst/>
          </a:prstGeom>
          <a:noFill/>
        </p:spPr>
        <p:txBody>
          <a:bodyPr wrap="square" lIns="0" tIns="0" rIns="0" bIns="0" rtlCol="0">
            <a:spAutoFit/>
          </a:bodyPr>
          <a:lstStyle/>
          <a:p>
            <a:r>
              <a:rPr lang="uk-UA" sz="2000" dirty="0">
                <a:solidFill>
                  <a:schemeClr val="tx1">
                    <a:lumMod val="50000"/>
                  </a:schemeClr>
                </a:solidFill>
              </a:rPr>
              <a:t>Ви майже завершили навчання. </a:t>
            </a:r>
          </a:p>
          <a:p>
            <a:r>
              <a:rPr lang="uk-UA" sz="2000" b="1" dirty="0">
                <a:solidFill>
                  <a:schemeClr val="tx1">
                    <a:lumMod val="50000"/>
                  </a:schemeClr>
                </a:solidFill>
              </a:rPr>
              <a:t>Пройдіть тест, щоб завершити цей навчальний модуль</a:t>
            </a:r>
            <a:r>
              <a:rPr lang="uk-UA" sz="2000" dirty="0">
                <a:solidFill>
                  <a:schemeClr val="tx1">
                    <a:lumMod val="50000"/>
                  </a:schemeClr>
                </a:solidFill>
              </a:rPr>
              <a:t>. </a:t>
            </a:r>
          </a:p>
          <a:p>
            <a:r>
              <a:rPr lang="uk-UA" sz="2000" dirty="0">
                <a:solidFill>
                  <a:schemeClr val="tx1">
                    <a:lumMod val="50000"/>
                  </a:schemeClr>
                </a:solidFill>
              </a:rPr>
              <a:t>Ви перевірите свої знання </a:t>
            </a:r>
            <a:endParaRPr lang="en-US" sz="2000" dirty="0">
              <a:solidFill>
                <a:schemeClr val="tx1">
                  <a:lumMod val="50000"/>
                </a:schemeClr>
              </a:solidFill>
            </a:endParaRPr>
          </a:p>
          <a:p>
            <a:r>
              <a:rPr lang="uk-UA" sz="2000" dirty="0">
                <a:solidFill>
                  <a:schemeClr val="tx1">
                    <a:lumMod val="50000"/>
                  </a:schemeClr>
                </a:solidFill>
              </a:rPr>
              <a:t>щодо інструкції для медичного застосування лікарьського засобу Саксенда</a:t>
            </a:r>
            <a:r>
              <a:rPr lang="uk-UA" sz="2000" baseline="30000" dirty="0">
                <a:solidFill>
                  <a:schemeClr val="tx1">
                    <a:lumMod val="50000"/>
                  </a:schemeClr>
                </a:solidFill>
              </a:rPr>
              <a:t>®</a:t>
            </a:r>
            <a:endParaRPr lang="uk-UA" sz="1600" dirty="0">
              <a:solidFill>
                <a:schemeClr val="tx1">
                  <a:lumMod val="50000"/>
                </a:schemeClr>
              </a:solidFill>
            </a:endParaRPr>
          </a:p>
        </p:txBody>
      </p:sp>
      <p:pic>
        <p:nvPicPr>
          <p:cNvPr id="3" name="Picture 2" descr="Diagram, icon&#10;&#10;Description automatically generated">
            <a:extLst>
              <a:ext uri="{FF2B5EF4-FFF2-40B4-BE49-F238E27FC236}">
                <a16:creationId xmlns:a16="http://schemas.microsoft.com/office/drawing/2014/main" id="{0AB30160-E8E9-48C3-AB24-5EF832CBA5C8}"/>
              </a:ext>
            </a:extLst>
          </p:cNvPr>
          <p:cNvPicPr>
            <a:picLocks noChangeAspect="1"/>
          </p:cNvPicPr>
          <p:nvPr/>
        </p:nvPicPr>
        <p:blipFill rotWithShape="1">
          <a:blip r:embed="rId3">
            <a:duotone>
              <a:schemeClr val="accent1">
                <a:shade val="45000"/>
                <a:satMod val="135000"/>
              </a:schemeClr>
              <a:prstClr val="white"/>
            </a:duotone>
          </a:blip>
          <a:srcRect l="4023" t="6819" r="2710" b="9240"/>
          <a:stretch/>
        </p:blipFill>
        <p:spPr>
          <a:xfrm>
            <a:off x="357354" y="1359522"/>
            <a:ext cx="3142593" cy="2095062"/>
          </a:xfrm>
          <a:prstGeom prst="rect">
            <a:avLst/>
          </a:prstGeom>
        </p:spPr>
      </p:pic>
    </p:spTree>
    <p:extLst>
      <p:ext uri="{BB962C8B-B14F-4D97-AF65-F5344CB8AC3E}">
        <p14:creationId xmlns:p14="http://schemas.microsoft.com/office/powerpoint/2010/main" val="127324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0DBB245-28FD-418F-AD7B-678B84ED7C46}"/>
              </a:ext>
            </a:extLst>
          </p:cNvPr>
          <p:cNvPicPr>
            <a:picLocks noChangeAspect="1"/>
          </p:cNvPicPr>
          <p:nvPr/>
        </p:nvPicPr>
        <p:blipFill>
          <a:blip r:embed="rId3"/>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E0F7689B-F5E2-4396-85F7-F5E9C16FFE22}"/>
              </a:ext>
            </a:extLst>
          </p:cNvPr>
          <p:cNvSpPr>
            <a:spLocks noGrp="1"/>
          </p:cNvSpPr>
          <p:nvPr>
            <p:ph type="body" sz="quarter" idx="10"/>
          </p:nvPr>
        </p:nvSpPr>
        <p:spPr>
          <a:xfrm>
            <a:off x="2047461" y="2293453"/>
            <a:ext cx="5049077" cy="1602685"/>
          </a:xfrm>
        </p:spPr>
        <p:txBody>
          <a:bodyPr/>
          <a:lstStyle/>
          <a:p>
            <a:pPr marL="457200" indent="-457200" algn="l">
              <a:buFont typeface="Arial" panose="020B0604020202020204" pitchFamily="34" charset="0"/>
              <a:buChar char="•"/>
            </a:pPr>
            <a:r>
              <a:rPr lang="uk-UA" sz="2800" b="1" dirty="0">
                <a:solidFill>
                  <a:schemeClr val="tx1">
                    <a:lumMod val="50000"/>
                  </a:schemeClr>
                </a:solidFill>
              </a:rPr>
              <a:t>Дозування</a:t>
            </a:r>
          </a:p>
          <a:p>
            <a:pPr marL="457200" indent="-457200" algn="l">
              <a:buFont typeface="Arial" panose="020B0604020202020204" pitchFamily="34" charset="0"/>
              <a:buChar char="•"/>
            </a:pPr>
            <a:endParaRPr lang="uk-UA" sz="2800" b="1" dirty="0">
              <a:solidFill>
                <a:schemeClr val="tx1">
                  <a:lumMod val="50000"/>
                </a:schemeClr>
              </a:solidFill>
            </a:endParaRPr>
          </a:p>
          <a:p>
            <a:pPr marL="801688" lvl="3" indent="-457200">
              <a:spcBef>
                <a:spcPts val="300"/>
              </a:spcBef>
              <a:buFont typeface="Arial" panose="020B0604020202020204" pitchFamily="34" charset="0"/>
              <a:buChar char="•"/>
            </a:pPr>
            <a:r>
              <a:rPr lang="uk-UA" sz="2800" b="1" dirty="0">
                <a:solidFill>
                  <a:schemeClr val="tx1">
                    <a:lumMod val="50000"/>
                  </a:schemeClr>
                </a:solidFill>
              </a:rPr>
              <a:t>Спосіб введення</a:t>
            </a:r>
          </a:p>
        </p:txBody>
      </p:sp>
      <p:sp>
        <p:nvSpPr>
          <p:cNvPr id="5" name="TextBox 4">
            <a:extLst>
              <a:ext uri="{FF2B5EF4-FFF2-40B4-BE49-F238E27FC236}">
                <a16:creationId xmlns:a16="http://schemas.microsoft.com/office/drawing/2014/main" id="{BBCF628E-027F-4A11-8402-DBA15D0A92A3}"/>
              </a:ext>
            </a:extLst>
          </p:cNvPr>
          <p:cNvSpPr txBox="1"/>
          <p:nvPr/>
        </p:nvSpPr>
        <p:spPr>
          <a:xfrm>
            <a:off x="512750" y="845027"/>
            <a:ext cx="718411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3200" b="1" i="0" u="none" strike="noStrike" kern="1200" cap="none" spc="0" normalizeH="0" baseline="0" noProof="0" dirty="0">
                <a:ln>
                  <a:noFill/>
                </a:ln>
                <a:solidFill>
                  <a:srgbClr val="FFFFFF"/>
                </a:solidFill>
                <a:effectLst/>
                <a:uLnTx/>
                <a:uFillTx/>
                <a:latin typeface="Verdana"/>
                <a:ea typeface="+mn-ea"/>
                <a:cs typeface="+mn-cs"/>
              </a:rPr>
              <a:t>Спосіб застосування та дози</a:t>
            </a:r>
            <a:endParaRPr kumimoji="0" lang="en-GB" sz="3200" b="1"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7579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18B2289-99FF-4F4E-A044-9D1F483D0E8C}"/>
              </a:ext>
            </a:extLst>
          </p:cNvPr>
          <p:cNvSpPr/>
          <p:nvPr/>
        </p:nvSpPr>
        <p:spPr>
          <a:xfrm>
            <a:off x="320151" y="195426"/>
            <a:ext cx="82188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482D8C"/>
                </a:solidFill>
                <a:effectLst/>
                <a:uLnTx/>
                <a:uFillTx/>
                <a:latin typeface="Verdana"/>
                <a:ea typeface="+mn-ea"/>
                <a:cs typeface="+mn-cs"/>
              </a:rPr>
              <a:t>Дозування</a:t>
            </a:r>
          </a:p>
        </p:txBody>
      </p:sp>
      <p:sp>
        <p:nvSpPr>
          <p:cNvPr id="2" name="Rectangle 1">
            <a:extLst>
              <a:ext uri="{FF2B5EF4-FFF2-40B4-BE49-F238E27FC236}">
                <a16:creationId xmlns:a16="http://schemas.microsoft.com/office/drawing/2014/main" id="{D266DE73-04AF-47A7-93ED-998F43EC5F33}"/>
              </a:ext>
            </a:extLst>
          </p:cNvPr>
          <p:cNvSpPr/>
          <p:nvPr/>
        </p:nvSpPr>
        <p:spPr>
          <a:xfrm>
            <a:off x="990600" y="1286064"/>
            <a:ext cx="7162800"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000000"/>
                </a:solidFill>
                <a:effectLst/>
                <a:uLnTx/>
                <a:uFillTx/>
                <a:latin typeface="Verdana"/>
                <a:ea typeface="+mn-ea"/>
                <a:cs typeface="+mn-cs"/>
              </a:rPr>
              <a:t>Початкова доза становить 0,6 мг на добу.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000000"/>
                </a:solidFill>
                <a:effectLst/>
                <a:uLnTx/>
                <a:uFillTx/>
                <a:latin typeface="Verdana"/>
                <a:ea typeface="+mn-ea"/>
                <a:cs typeface="+mn-cs"/>
              </a:rPr>
              <a:t>Для поліпшення переносимості з боку шлунково кишкового тракту дозу слід збільшувати щотижня на 0,6 мг до досягнення добової дози 3,0 мг.</a:t>
            </a:r>
          </a:p>
        </p:txBody>
      </p:sp>
      <p:sp>
        <p:nvSpPr>
          <p:cNvPr id="3" name="Rectangle 2">
            <a:extLst>
              <a:ext uri="{FF2B5EF4-FFF2-40B4-BE49-F238E27FC236}">
                <a16:creationId xmlns:a16="http://schemas.microsoft.com/office/drawing/2014/main" id="{3A15DE39-9228-4289-B760-E78ECB4EA165}"/>
              </a:ext>
            </a:extLst>
          </p:cNvPr>
          <p:cNvSpPr/>
          <p:nvPr/>
        </p:nvSpPr>
        <p:spPr>
          <a:xfrm>
            <a:off x="990600" y="2924681"/>
            <a:ext cx="7548417"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000000"/>
                </a:solidFill>
                <a:effectLst/>
                <a:uLnTx/>
                <a:uFillTx/>
                <a:latin typeface="Verdana"/>
                <a:ea typeface="+mn-ea"/>
                <a:cs typeface="+mn-cs"/>
              </a:rPr>
              <a:t>У разі поганої переносимості підвищеної дози протягом двох тижнів слід розглянути питання про припинення лікування.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20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000000"/>
                </a:solidFill>
                <a:effectLst/>
                <a:uLnTx/>
                <a:uFillTx/>
                <a:latin typeface="Verdana"/>
                <a:ea typeface="+mn-ea"/>
                <a:cs typeface="+mn-cs"/>
              </a:rPr>
              <a:t>Добова доза вище 3,0 мг не рекомендується.</a:t>
            </a:r>
          </a:p>
        </p:txBody>
      </p:sp>
      <p:pic>
        <p:nvPicPr>
          <p:cNvPr id="39" name="Graphic 38">
            <a:extLst>
              <a:ext uri="{FF2B5EF4-FFF2-40B4-BE49-F238E27FC236}">
                <a16:creationId xmlns:a16="http://schemas.microsoft.com/office/drawing/2014/main" id="{F86229AB-D8ED-4A32-BD6C-924AC6A068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 y="1471533"/>
            <a:ext cx="952500" cy="952500"/>
          </a:xfrm>
          <a:prstGeom prst="rect">
            <a:avLst/>
          </a:prstGeom>
        </p:spPr>
      </p:pic>
      <p:sp>
        <p:nvSpPr>
          <p:cNvPr id="8" name="TextBox 7">
            <a:extLst>
              <a:ext uri="{FF2B5EF4-FFF2-40B4-BE49-F238E27FC236}">
                <a16:creationId xmlns:a16="http://schemas.microsoft.com/office/drawing/2014/main" id="{209987D9-9B31-4BA8-B25C-FEF0C9331C29}"/>
              </a:ext>
            </a:extLst>
          </p:cNvPr>
          <p:cNvSpPr txBox="1"/>
          <p:nvPr/>
        </p:nvSpPr>
        <p:spPr>
          <a:xfrm>
            <a:off x="409034" y="762380"/>
            <a:ext cx="2216372" cy="410946"/>
          </a:xfrm>
          <a:prstGeom prst="rect">
            <a:avLst/>
          </a:prstGeom>
          <a:solidFill>
            <a:srgbClr val="5B2B7C"/>
          </a:solidFill>
        </p:spPr>
        <p:txBody>
          <a:bodyPr wrap="square" anchor="ct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FFFFFF"/>
                </a:solidFill>
                <a:effectLst/>
                <a:uLnTx/>
                <a:uFillTx/>
                <a:latin typeface="Verdana"/>
                <a:ea typeface="+mn-ea"/>
                <a:cs typeface="+mn-cs"/>
              </a:rPr>
              <a:t>Дорослі</a:t>
            </a:r>
            <a:endParaRPr kumimoji="0" lang="en-US" sz="2000" b="1"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6264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A46685B9-78B4-4A33-A36A-423B4D3F9C24}"/>
              </a:ext>
            </a:extLst>
          </p:cNvPr>
          <p:cNvGrpSpPr/>
          <p:nvPr/>
        </p:nvGrpSpPr>
        <p:grpSpPr>
          <a:xfrm>
            <a:off x="315205" y="2204596"/>
            <a:ext cx="8771334" cy="2568962"/>
            <a:chOff x="168284" y="1992623"/>
            <a:chExt cx="8771334" cy="2568962"/>
          </a:xfrm>
        </p:grpSpPr>
        <p:pic>
          <p:nvPicPr>
            <p:cNvPr id="7" name="Picture 6">
              <a:extLst>
                <a:ext uri="{FF2B5EF4-FFF2-40B4-BE49-F238E27FC236}">
                  <a16:creationId xmlns:a16="http://schemas.microsoft.com/office/drawing/2014/main" id="{491435C0-6C12-4DE6-B926-7BA51AD0F0F1}"/>
                </a:ext>
              </a:extLst>
            </p:cNvPr>
            <p:cNvPicPr>
              <a:picLocks noChangeAspect="1"/>
            </p:cNvPicPr>
            <p:nvPr/>
          </p:nvPicPr>
          <p:blipFill>
            <a:blip r:embed="rId3"/>
            <a:stretch>
              <a:fillRect/>
            </a:stretch>
          </p:blipFill>
          <p:spPr>
            <a:xfrm>
              <a:off x="168284" y="2154717"/>
              <a:ext cx="8771334" cy="2406868"/>
            </a:xfrm>
            <a:prstGeom prst="rect">
              <a:avLst/>
            </a:prstGeom>
          </p:spPr>
        </p:pic>
        <p:sp>
          <p:nvSpPr>
            <p:cNvPr id="12" name="TextBox 11">
              <a:extLst>
                <a:ext uri="{FF2B5EF4-FFF2-40B4-BE49-F238E27FC236}">
                  <a16:creationId xmlns:a16="http://schemas.microsoft.com/office/drawing/2014/main" id="{67B6CB32-F557-4782-AFEC-F6AA64612ECE}"/>
                </a:ext>
              </a:extLst>
            </p:cNvPr>
            <p:cNvSpPr txBox="1"/>
            <p:nvPr/>
          </p:nvSpPr>
          <p:spPr>
            <a:xfrm>
              <a:off x="240203" y="2846759"/>
              <a:ext cx="126797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FFFFFF"/>
                  </a:solidFill>
                  <a:effectLst/>
                  <a:uLnTx/>
                  <a:uFillTx/>
                  <a:latin typeface="Verdana"/>
                  <a:ea typeface="+mn-ea"/>
                  <a:cs typeface="+mn-cs"/>
                </a:rPr>
                <a:t>Тиждень 1</a:t>
              </a:r>
              <a:endParaRPr kumimoji="0" lang="en-GB" sz="1600" b="1"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19723953-9823-4B1C-A7B6-F98C684A1557}"/>
                </a:ext>
              </a:extLst>
            </p:cNvPr>
            <p:cNvSpPr txBox="1"/>
            <p:nvPr/>
          </p:nvSpPr>
          <p:spPr>
            <a:xfrm>
              <a:off x="1794752" y="2838245"/>
              <a:ext cx="126797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FFFFFF"/>
                  </a:solidFill>
                  <a:effectLst/>
                  <a:uLnTx/>
                  <a:uFillTx/>
                  <a:latin typeface="Verdana"/>
                  <a:ea typeface="+mn-ea"/>
                  <a:cs typeface="+mn-cs"/>
                </a:rPr>
                <a:t>Тиждень 2</a:t>
              </a:r>
              <a:endParaRPr kumimoji="0" lang="en-GB" sz="1600" b="1"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9F5E8B77-A89A-43C5-8999-5813FA612B00}"/>
                </a:ext>
              </a:extLst>
            </p:cNvPr>
            <p:cNvSpPr txBox="1"/>
            <p:nvPr/>
          </p:nvSpPr>
          <p:spPr>
            <a:xfrm>
              <a:off x="3318700" y="2846759"/>
              <a:ext cx="126797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FFFFFF"/>
                  </a:solidFill>
                  <a:effectLst/>
                  <a:uLnTx/>
                  <a:uFillTx/>
                  <a:latin typeface="Verdana"/>
                  <a:ea typeface="+mn-ea"/>
                  <a:cs typeface="+mn-cs"/>
                </a:rPr>
                <a:t>Тиждень 3</a:t>
              </a:r>
              <a:endParaRPr kumimoji="0" lang="en-GB" sz="1600" b="1"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5" name="TextBox 14">
              <a:extLst>
                <a:ext uri="{FF2B5EF4-FFF2-40B4-BE49-F238E27FC236}">
                  <a16:creationId xmlns:a16="http://schemas.microsoft.com/office/drawing/2014/main" id="{6247DD5F-FF23-44D1-AC95-FE8C568F5DD1}"/>
                </a:ext>
              </a:extLst>
            </p:cNvPr>
            <p:cNvSpPr txBox="1"/>
            <p:nvPr/>
          </p:nvSpPr>
          <p:spPr>
            <a:xfrm>
              <a:off x="4842649" y="2846759"/>
              <a:ext cx="1267976"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1" i="0" u="none" strike="noStrike" kern="1200" cap="none" spc="0" normalizeH="0" baseline="0" noProof="0" dirty="0">
                  <a:ln>
                    <a:noFill/>
                  </a:ln>
                  <a:solidFill>
                    <a:srgbClr val="FFFFFF"/>
                  </a:solidFill>
                  <a:effectLst/>
                  <a:uLnTx/>
                  <a:uFillTx/>
                  <a:latin typeface="Verdana"/>
                  <a:ea typeface="+mn-ea"/>
                  <a:cs typeface="+mn-cs"/>
                </a:rPr>
                <a:t>Тиждень 4</a:t>
              </a:r>
              <a:endParaRPr kumimoji="0" lang="en-GB" sz="1600" b="1"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CC98D23F-4A82-4CEF-8D22-338514FA0E60}"/>
                </a:ext>
              </a:extLst>
            </p:cNvPr>
            <p:cNvSpPr txBox="1"/>
            <p:nvPr/>
          </p:nvSpPr>
          <p:spPr>
            <a:xfrm>
              <a:off x="6658303" y="2385302"/>
              <a:ext cx="1904367" cy="36933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FFFFFF"/>
                  </a:solidFill>
                  <a:effectLst/>
                  <a:uLnTx/>
                  <a:uFillTx/>
                  <a:latin typeface="Verdana"/>
                  <a:ea typeface="+mn-ea"/>
                  <a:cs typeface="+mn-cs"/>
                </a:rPr>
                <a:t>Тиждень 5</a:t>
              </a:r>
              <a:endParaRPr kumimoji="0" lang="en-GB" sz="2400" b="1" i="0" u="none" strike="noStrike" kern="1200" cap="none" spc="0" normalizeH="0" baseline="0" noProof="0" dirty="0" err="1">
                <a:ln>
                  <a:noFill/>
                </a:ln>
                <a:solidFill>
                  <a:srgbClr val="FFFFFF"/>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2E1D4550-E812-4742-8D2E-810EFFBFFF34}"/>
                </a:ext>
              </a:extLst>
            </p:cNvPr>
            <p:cNvSpPr/>
            <p:nvPr/>
          </p:nvSpPr>
          <p:spPr>
            <a:xfrm>
              <a:off x="204382" y="3195217"/>
              <a:ext cx="1258678" cy="70788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482D8C"/>
                  </a:solidFill>
                  <a:effectLst/>
                  <a:uLnTx/>
                  <a:uFillTx/>
                  <a:latin typeface="Verdana"/>
                  <a:ea typeface="+mn-ea"/>
                  <a:cs typeface="+mn-cs"/>
                </a:rPr>
                <a:t>0,6 мг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482D8C"/>
                  </a:solidFill>
                  <a:effectLst/>
                  <a:uLnTx/>
                  <a:uFillTx/>
                  <a:latin typeface="Verdana"/>
                  <a:ea typeface="+mn-ea"/>
                  <a:cs typeface="+mn-cs"/>
                </a:rPr>
                <a:t>на добу</a:t>
              </a:r>
              <a:endParaRPr kumimoji="0" lang="uk-UA" sz="1600" b="0" i="0" u="none" strike="noStrike" kern="1200" cap="none" spc="0" normalizeH="0" baseline="0" noProof="0" dirty="0">
                <a:ln>
                  <a:noFill/>
                </a:ln>
                <a:solidFill>
                  <a:srgbClr val="482D8C"/>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9CBB89DD-6608-4EA9-948F-5CBA91AED429}"/>
                </a:ext>
              </a:extLst>
            </p:cNvPr>
            <p:cNvSpPr/>
            <p:nvPr/>
          </p:nvSpPr>
          <p:spPr>
            <a:xfrm>
              <a:off x="1748924" y="3211494"/>
              <a:ext cx="1258678" cy="70788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482D8C"/>
                  </a:solidFill>
                  <a:effectLst/>
                  <a:uLnTx/>
                  <a:uFillTx/>
                  <a:latin typeface="Verdana"/>
                  <a:ea typeface="+mn-ea"/>
                  <a:cs typeface="+mn-cs"/>
                </a:rPr>
                <a:t>1,2 мг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482D8C"/>
                  </a:solidFill>
                  <a:effectLst/>
                  <a:uLnTx/>
                  <a:uFillTx/>
                  <a:latin typeface="Verdana"/>
                  <a:ea typeface="+mn-ea"/>
                  <a:cs typeface="+mn-cs"/>
                </a:rPr>
                <a:t>на добу</a:t>
              </a:r>
              <a:endParaRPr kumimoji="0" lang="uk-UA" sz="1600" b="0" i="0" u="none" strike="noStrike" kern="1200" cap="none" spc="0" normalizeH="0" baseline="0" noProof="0" dirty="0">
                <a:ln>
                  <a:noFill/>
                </a:ln>
                <a:solidFill>
                  <a:srgbClr val="482D8C"/>
                </a:solidFill>
                <a:effectLst/>
                <a:uLnTx/>
                <a:uFillTx/>
                <a:latin typeface="Verdana"/>
                <a:ea typeface="+mn-ea"/>
                <a:cs typeface="+mn-cs"/>
              </a:endParaRPr>
            </a:p>
          </p:txBody>
        </p:sp>
        <p:sp>
          <p:nvSpPr>
            <p:cNvPr id="19" name="Rectangle 18">
              <a:extLst>
                <a:ext uri="{FF2B5EF4-FFF2-40B4-BE49-F238E27FC236}">
                  <a16:creationId xmlns:a16="http://schemas.microsoft.com/office/drawing/2014/main" id="{ED332664-CC3A-4836-A34A-0A1D7A1D3C54}"/>
                </a:ext>
              </a:extLst>
            </p:cNvPr>
            <p:cNvSpPr/>
            <p:nvPr/>
          </p:nvSpPr>
          <p:spPr>
            <a:xfrm>
              <a:off x="3261758" y="3211494"/>
              <a:ext cx="1258678" cy="70788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482D8C"/>
                  </a:solidFill>
                  <a:effectLst/>
                  <a:uLnTx/>
                  <a:uFillTx/>
                  <a:latin typeface="Verdana"/>
                  <a:ea typeface="+mn-ea"/>
                  <a:cs typeface="+mn-cs"/>
                </a:rPr>
                <a:t>1,8 мг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482D8C"/>
                  </a:solidFill>
                  <a:effectLst/>
                  <a:uLnTx/>
                  <a:uFillTx/>
                  <a:latin typeface="Verdana"/>
                  <a:ea typeface="+mn-ea"/>
                  <a:cs typeface="+mn-cs"/>
                </a:rPr>
                <a:t>на добу</a:t>
              </a:r>
              <a:endParaRPr kumimoji="0" lang="uk-UA" sz="1600" b="0" i="0" u="none" strike="noStrike" kern="1200" cap="none" spc="0" normalizeH="0" baseline="0" noProof="0" dirty="0">
                <a:ln>
                  <a:noFill/>
                </a:ln>
                <a:solidFill>
                  <a:srgbClr val="482D8C"/>
                </a:solidFill>
                <a:effectLst/>
                <a:uLnTx/>
                <a:uFillTx/>
                <a:latin typeface="Verdana"/>
                <a:ea typeface="+mn-ea"/>
                <a:cs typeface="+mn-cs"/>
              </a:endParaRPr>
            </a:p>
          </p:txBody>
        </p:sp>
        <p:sp>
          <p:nvSpPr>
            <p:cNvPr id="20" name="Rectangle 19">
              <a:extLst>
                <a:ext uri="{FF2B5EF4-FFF2-40B4-BE49-F238E27FC236}">
                  <a16:creationId xmlns:a16="http://schemas.microsoft.com/office/drawing/2014/main" id="{569A760E-B3E9-441B-8925-F91F88A99A8A}"/>
                </a:ext>
              </a:extLst>
            </p:cNvPr>
            <p:cNvSpPr/>
            <p:nvPr/>
          </p:nvSpPr>
          <p:spPr>
            <a:xfrm>
              <a:off x="4815754" y="3245329"/>
              <a:ext cx="1258678" cy="707886"/>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482D8C"/>
                  </a:solidFill>
                  <a:effectLst/>
                  <a:uLnTx/>
                  <a:uFillTx/>
                  <a:latin typeface="Verdana"/>
                  <a:ea typeface="+mn-ea"/>
                  <a:cs typeface="+mn-cs"/>
                </a:rPr>
                <a:t>2,4 мг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482D8C"/>
                  </a:solidFill>
                  <a:effectLst/>
                  <a:uLnTx/>
                  <a:uFillTx/>
                  <a:latin typeface="Verdana"/>
                  <a:ea typeface="+mn-ea"/>
                  <a:cs typeface="+mn-cs"/>
                </a:rPr>
                <a:t>на добу</a:t>
              </a:r>
            </a:p>
          </p:txBody>
        </p:sp>
        <p:sp>
          <p:nvSpPr>
            <p:cNvPr id="21" name="Rectangle 20">
              <a:extLst>
                <a:ext uri="{FF2B5EF4-FFF2-40B4-BE49-F238E27FC236}">
                  <a16:creationId xmlns:a16="http://schemas.microsoft.com/office/drawing/2014/main" id="{B84DF020-ADCE-482B-9071-3919745CE260}"/>
                </a:ext>
              </a:extLst>
            </p:cNvPr>
            <p:cNvSpPr/>
            <p:nvPr/>
          </p:nvSpPr>
          <p:spPr>
            <a:xfrm>
              <a:off x="6622877" y="3122645"/>
              <a:ext cx="1975221" cy="1015663"/>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482D8C"/>
                  </a:solidFill>
                  <a:effectLst/>
                  <a:uLnTx/>
                  <a:uFillTx/>
                  <a:latin typeface="Verdana"/>
                  <a:ea typeface="+mn-ea"/>
                  <a:cs typeface="+mn-cs"/>
                </a:rPr>
                <a:t>3,0 мг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482D8C"/>
                  </a:solidFill>
                  <a:effectLst/>
                  <a:uLnTx/>
                  <a:uFillTx/>
                  <a:latin typeface="Verdana"/>
                  <a:ea typeface="+mn-ea"/>
                  <a:cs typeface="+mn-cs"/>
                </a:rPr>
                <a:t>на добу</a:t>
              </a:r>
            </a:p>
          </p:txBody>
        </p:sp>
        <p:pic>
          <p:nvPicPr>
            <p:cNvPr id="23" name="Picture 22">
              <a:extLst>
                <a:ext uri="{FF2B5EF4-FFF2-40B4-BE49-F238E27FC236}">
                  <a16:creationId xmlns:a16="http://schemas.microsoft.com/office/drawing/2014/main" id="{DC50CD1C-E4EA-4921-9F29-5B992D6D66F7}"/>
                </a:ext>
              </a:extLst>
            </p:cNvPr>
            <p:cNvPicPr>
              <a:picLocks noChangeAspect="1"/>
            </p:cNvPicPr>
            <p:nvPr/>
          </p:nvPicPr>
          <p:blipFill>
            <a:blip r:embed="rId4"/>
            <a:stretch>
              <a:fillRect/>
            </a:stretch>
          </p:blipFill>
          <p:spPr>
            <a:xfrm>
              <a:off x="1644861" y="1992623"/>
              <a:ext cx="4465764" cy="785359"/>
            </a:xfrm>
            <a:prstGeom prst="rect">
              <a:avLst/>
            </a:prstGeom>
          </p:spPr>
        </p:pic>
      </p:grpSp>
      <p:grpSp>
        <p:nvGrpSpPr>
          <p:cNvPr id="30" name="Group 29">
            <a:extLst>
              <a:ext uri="{FF2B5EF4-FFF2-40B4-BE49-F238E27FC236}">
                <a16:creationId xmlns:a16="http://schemas.microsoft.com/office/drawing/2014/main" id="{F5A27A62-7F89-45EB-9C15-82F2ACDB6095}"/>
              </a:ext>
            </a:extLst>
          </p:cNvPr>
          <p:cNvGrpSpPr/>
          <p:nvPr/>
        </p:nvGrpSpPr>
        <p:grpSpPr>
          <a:xfrm>
            <a:off x="382111" y="1041100"/>
            <a:ext cx="8761889" cy="1103233"/>
            <a:chOff x="193150" y="576885"/>
            <a:chExt cx="8761889" cy="1103233"/>
          </a:xfrm>
        </p:grpSpPr>
        <p:sp>
          <p:nvSpPr>
            <p:cNvPr id="9" name="Rectangle 8">
              <a:extLst>
                <a:ext uri="{FF2B5EF4-FFF2-40B4-BE49-F238E27FC236}">
                  <a16:creationId xmlns:a16="http://schemas.microsoft.com/office/drawing/2014/main" id="{09F1ADC5-D769-4C05-9DB2-24A3126FB074}"/>
                </a:ext>
              </a:extLst>
            </p:cNvPr>
            <p:cNvSpPr/>
            <p:nvPr/>
          </p:nvSpPr>
          <p:spPr>
            <a:xfrm>
              <a:off x="193150" y="643159"/>
              <a:ext cx="1450640"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482D8C"/>
                  </a:solidFill>
                  <a:effectLst/>
                  <a:uLnTx/>
                  <a:uFillTx/>
                  <a:latin typeface="Verdana"/>
                  <a:ea typeface="+mn-ea"/>
                  <a:cs typeface="+mn-cs"/>
                </a:rPr>
                <a:t>СТАРТ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482D8C"/>
                  </a:solidFill>
                  <a:effectLst/>
                  <a:uLnTx/>
                  <a:uFillTx/>
                  <a:latin typeface="Verdana"/>
                  <a:ea typeface="+mn-ea"/>
                  <a:cs typeface="+mn-cs"/>
                </a:rPr>
                <a:t>доза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482D8C"/>
                  </a:solidFill>
                  <a:effectLst/>
                  <a:uLnTx/>
                  <a:uFillTx/>
                  <a:latin typeface="Verdana"/>
                  <a:ea typeface="+mn-ea"/>
                  <a:cs typeface="+mn-cs"/>
                </a:rPr>
                <a:t>0,6 мг</a:t>
              </a:r>
              <a:endParaRPr kumimoji="0" lang="uk-UA" sz="2000" b="1" i="0" u="none" strike="noStrike" kern="1200" cap="none" spc="0" normalizeH="0" baseline="0" noProof="0" dirty="0">
                <a:ln>
                  <a:noFill/>
                </a:ln>
                <a:solidFill>
                  <a:srgbClr val="482D8C"/>
                </a:solidFill>
                <a:effectLst/>
                <a:uLnTx/>
                <a:uFillTx/>
                <a:latin typeface="Verdana"/>
                <a:ea typeface="+mn-ea"/>
                <a:cs typeface="+mn-cs"/>
              </a:endParaRPr>
            </a:p>
          </p:txBody>
        </p:sp>
        <p:sp>
          <p:nvSpPr>
            <p:cNvPr id="10" name="Rectangle 9">
              <a:extLst>
                <a:ext uri="{FF2B5EF4-FFF2-40B4-BE49-F238E27FC236}">
                  <a16:creationId xmlns:a16="http://schemas.microsoft.com/office/drawing/2014/main" id="{B9DD1404-5B37-418B-836D-6D9CCAD13F65}"/>
                </a:ext>
              </a:extLst>
            </p:cNvPr>
            <p:cNvSpPr/>
            <p:nvPr/>
          </p:nvSpPr>
          <p:spPr>
            <a:xfrm>
              <a:off x="6019800" y="664455"/>
              <a:ext cx="2935239"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482D8C"/>
                  </a:solidFill>
                  <a:effectLst/>
                  <a:uLnTx/>
                  <a:uFillTx/>
                  <a:latin typeface="Verdana"/>
                  <a:ea typeface="+mn-ea"/>
                  <a:cs typeface="+mn-cs"/>
                </a:rPr>
                <a:t>ПІДТРИМУЮЧА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482D8C"/>
                  </a:solidFill>
                  <a:effectLst/>
                  <a:uLnTx/>
                  <a:uFillTx/>
                  <a:latin typeface="Verdana"/>
                  <a:ea typeface="+mn-ea"/>
                  <a:cs typeface="+mn-cs"/>
                </a:rPr>
                <a:t>доза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482D8C"/>
                  </a:solidFill>
                  <a:effectLst/>
                  <a:uLnTx/>
                  <a:uFillTx/>
                  <a:latin typeface="Verdana"/>
                  <a:ea typeface="+mn-ea"/>
                  <a:cs typeface="+mn-cs"/>
                </a:rPr>
                <a:t>3,0 мг</a:t>
              </a:r>
              <a:endParaRPr kumimoji="0" lang="en-GB" sz="2000" b="1" i="0" u="none" strike="noStrike" kern="1200" cap="none" spc="0" normalizeH="0" baseline="0" noProof="0" dirty="0">
                <a:ln>
                  <a:noFill/>
                </a:ln>
                <a:solidFill>
                  <a:srgbClr val="482D8C"/>
                </a:solidFill>
                <a:effectLst/>
                <a:uLnTx/>
                <a:uFillTx/>
                <a:latin typeface="Verdana"/>
                <a:ea typeface="+mn-ea"/>
                <a:cs typeface="+mn-cs"/>
              </a:endParaRPr>
            </a:p>
          </p:txBody>
        </p:sp>
        <p:sp>
          <p:nvSpPr>
            <p:cNvPr id="11" name="Rectangle 10">
              <a:extLst>
                <a:ext uri="{FF2B5EF4-FFF2-40B4-BE49-F238E27FC236}">
                  <a16:creationId xmlns:a16="http://schemas.microsoft.com/office/drawing/2014/main" id="{3704DD48-AA9D-4FC8-8D2B-7733D122AC8F}"/>
                </a:ext>
              </a:extLst>
            </p:cNvPr>
            <p:cNvSpPr/>
            <p:nvPr/>
          </p:nvSpPr>
          <p:spPr>
            <a:xfrm>
              <a:off x="2551807" y="639102"/>
              <a:ext cx="2669416"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482D8C"/>
                  </a:solidFill>
                  <a:effectLst/>
                  <a:uLnTx/>
                  <a:uFillTx/>
                  <a:latin typeface="Verdana"/>
                  <a:ea typeface="+mn-ea"/>
                  <a:cs typeface="+mn-cs"/>
                </a:rPr>
                <a:t>ЗБІЛЬШЕННЯ</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482D8C"/>
                  </a:solidFill>
                  <a:effectLst/>
                  <a:uLnTx/>
                  <a:uFillTx/>
                  <a:latin typeface="Verdana"/>
                  <a:ea typeface="+mn-ea"/>
                  <a:cs typeface="+mn-cs"/>
                </a:rPr>
                <a:t> щотижня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482D8C"/>
                  </a:solidFill>
                  <a:effectLst/>
                  <a:uLnTx/>
                  <a:uFillTx/>
                  <a:latin typeface="Verdana"/>
                  <a:ea typeface="+mn-ea"/>
                  <a:cs typeface="+mn-cs"/>
                </a:rPr>
                <a:t>на 0,6 мг</a:t>
              </a:r>
            </a:p>
          </p:txBody>
        </p:sp>
        <p:pic>
          <p:nvPicPr>
            <p:cNvPr id="24" name="Picture 23">
              <a:extLst>
                <a:ext uri="{FF2B5EF4-FFF2-40B4-BE49-F238E27FC236}">
                  <a16:creationId xmlns:a16="http://schemas.microsoft.com/office/drawing/2014/main" id="{6754073C-7AF3-441B-A520-BFBD47B8A727}"/>
                </a:ext>
              </a:extLst>
            </p:cNvPr>
            <p:cNvPicPr>
              <a:picLocks noChangeAspect="1"/>
            </p:cNvPicPr>
            <p:nvPr/>
          </p:nvPicPr>
          <p:blipFill>
            <a:blip r:embed="rId5"/>
            <a:stretch>
              <a:fillRect/>
            </a:stretch>
          </p:blipFill>
          <p:spPr>
            <a:xfrm>
              <a:off x="1463060" y="581079"/>
              <a:ext cx="1044547" cy="452497"/>
            </a:xfrm>
            <a:prstGeom prst="rect">
              <a:avLst/>
            </a:prstGeom>
          </p:spPr>
        </p:pic>
        <p:pic>
          <p:nvPicPr>
            <p:cNvPr id="26" name="Picture 25">
              <a:extLst>
                <a:ext uri="{FF2B5EF4-FFF2-40B4-BE49-F238E27FC236}">
                  <a16:creationId xmlns:a16="http://schemas.microsoft.com/office/drawing/2014/main" id="{D26EF042-4495-468A-B389-36CB9E2870EA}"/>
                </a:ext>
              </a:extLst>
            </p:cNvPr>
            <p:cNvPicPr>
              <a:picLocks noChangeAspect="1"/>
            </p:cNvPicPr>
            <p:nvPr/>
          </p:nvPicPr>
          <p:blipFill>
            <a:blip r:embed="rId5"/>
            <a:stretch>
              <a:fillRect/>
            </a:stretch>
          </p:blipFill>
          <p:spPr>
            <a:xfrm>
              <a:off x="5132880" y="576885"/>
              <a:ext cx="1044547" cy="452497"/>
            </a:xfrm>
            <a:prstGeom prst="rect">
              <a:avLst/>
            </a:prstGeom>
          </p:spPr>
        </p:pic>
      </p:grpSp>
      <p:sp>
        <p:nvSpPr>
          <p:cNvPr id="28" name="Rectangle 27">
            <a:extLst>
              <a:ext uri="{FF2B5EF4-FFF2-40B4-BE49-F238E27FC236}">
                <a16:creationId xmlns:a16="http://schemas.microsoft.com/office/drawing/2014/main" id="{35CFA781-467E-4DEC-9419-D519F35EA8C0}"/>
              </a:ext>
            </a:extLst>
          </p:cNvPr>
          <p:cNvSpPr/>
          <p:nvPr/>
        </p:nvSpPr>
        <p:spPr>
          <a:xfrm>
            <a:off x="131576" y="194422"/>
            <a:ext cx="4834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482D8C"/>
                </a:solidFill>
                <a:effectLst/>
                <a:uLnTx/>
                <a:uFillTx/>
                <a:latin typeface="Verdana"/>
                <a:ea typeface="+mn-ea"/>
                <a:cs typeface="+mn-cs"/>
              </a:rPr>
              <a:t>Дозування Саксенда</a:t>
            </a:r>
            <a:r>
              <a:rPr kumimoji="0" lang="uk-UA" sz="2800" b="1" i="0" u="none" strike="noStrike" kern="1200" cap="none" spc="0" normalizeH="0" baseline="30000" noProof="0" dirty="0">
                <a:ln>
                  <a:noFill/>
                </a:ln>
                <a:solidFill>
                  <a:srgbClr val="482D8C"/>
                </a:solidFill>
                <a:effectLst/>
                <a:uLnTx/>
                <a:uFillTx/>
                <a:latin typeface="Verdana"/>
                <a:ea typeface="+mn-ea"/>
                <a:cs typeface="+mn-cs"/>
              </a:rPr>
              <a:t>®</a:t>
            </a:r>
          </a:p>
        </p:txBody>
      </p:sp>
      <p:sp>
        <p:nvSpPr>
          <p:cNvPr id="25" name="TextBox 24">
            <a:extLst>
              <a:ext uri="{FF2B5EF4-FFF2-40B4-BE49-F238E27FC236}">
                <a16:creationId xmlns:a16="http://schemas.microsoft.com/office/drawing/2014/main" id="{88D60598-504A-4E82-86B8-8738236C9FBE}"/>
              </a:ext>
            </a:extLst>
          </p:cNvPr>
          <p:cNvSpPr txBox="1"/>
          <p:nvPr/>
        </p:nvSpPr>
        <p:spPr>
          <a:xfrm>
            <a:off x="4962675" y="209745"/>
            <a:ext cx="2216372" cy="474682"/>
          </a:xfrm>
          <a:prstGeom prst="rect">
            <a:avLst/>
          </a:prstGeom>
          <a:solidFill>
            <a:srgbClr val="5B2B7C"/>
          </a:solidFill>
        </p:spPr>
        <p:txBody>
          <a:bodyPr wrap="square" anchor="ctr">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FFFFFF"/>
                </a:solidFill>
                <a:effectLst/>
                <a:uLnTx/>
                <a:uFillTx/>
                <a:latin typeface="Verdana"/>
                <a:ea typeface="+mn-ea"/>
                <a:cs typeface="+mn-cs"/>
              </a:rPr>
              <a:t>Дорослі</a:t>
            </a:r>
            <a:endParaRPr kumimoji="0" lang="en-US" sz="2400" b="1" i="0" u="none" strike="noStrike" kern="120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180068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C12D46-A7AA-4489-B0BD-F16A6B958221}"/>
              </a:ext>
            </a:extLst>
          </p:cNvPr>
          <p:cNvSpPr>
            <a:spLocks noGrp="1"/>
          </p:cNvSpPr>
          <p:nvPr>
            <p:ph type="body" sz="quarter" idx="13"/>
          </p:nvPr>
        </p:nvSpPr>
        <p:spPr>
          <a:xfrm>
            <a:off x="838832" y="1960781"/>
            <a:ext cx="7719802" cy="2541590"/>
          </a:xfrm>
        </p:spPr>
        <p:txBody>
          <a:bodyPr>
            <a:normAutofit lnSpcReduction="10000"/>
          </a:bodyPr>
          <a:lstStyle/>
          <a:p>
            <a:r>
              <a:rPr lang="uk-UA" sz="2000" dirty="0">
                <a:solidFill>
                  <a:schemeClr val="tx1">
                    <a:lumMod val="50000"/>
                  </a:schemeClr>
                </a:solidFill>
              </a:rPr>
              <a:t>Для дітей віком від 12 років слід </a:t>
            </a:r>
            <a:r>
              <a:rPr lang="uk-UA" sz="2000" b="1" dirty="0">
                <a:solidFill>
                  <a:schemeClr val="tx1">
                    <a:lumMod val="50000"/>
                  </a:schemeClr>
                </a:solidFill>
              </a:rPr>
              <a:t>застосовувати таку ж схему підвищення дози, як і для дорослих</a:t>
            </a:r>
            <a:r>
              <a:rPr lang="uk-UA" sz="2000" dirty="0">
                <a:solidFill>
                  <a:schemeClr val="tx1">
                    <a:lumMod val="50000"/>
                  </a:schemeClr>
                </a:solidFill>
              </a:rPr>
              <a:t>.</a:t>
            </a:r>
          </a:p>
          <a:p>
            <a:endParaRPr lang="uk-UA" sz="2000" dirty="0">
              <a:solidFill>
                <a:schemeClr val="tx1">
                  <a:lumMod val="50000"/>
                </a:schemeClr>
              </a:solidFill>
            </a:endParaRPr>
          </a:p>
          <a:p>
            <a:r>
              <a:rPr lang="uk-UA" sz="2000" dirty="0">
                <a:solidFill>
                  <a:schemeClr val="tx1">
                    <a:lumMod val="50000"/>
                  </a:schemeClr>
                </a:solidFill>
              </a:rPr>
              <a:t>Дозу слід </a:t>
            </a:r>
            <a:r>
              <a:rPr lang="uk-UA" sz="2000" b="1" dirty="0">
                <a:solidFill>
                  <a:schemeClr val="tx1">
                    <a:lumMod val="50000"/>
                  </a:schemeClr>
                </a:solidFill>
              </a:rPr>
              <a:t>збільшувати до досягнення 3,0 мг (підтримуюча доза) або максимальної </a:t>
            </a:r>
            <a:r>
              <a:rPr lang="uk-UA" sz="2000" b="1" dirty="0" err="1">
                <a:solidFill>
                  <a:schemeClr val="tx1">
                    <a:lumMod val="50000"/>
                  </a:schemeClr>
                </a:solidFill>
              </a:rPr>
              <a:t>переносимої</a:t>
            </a:r>
            <a:r>
              <a:rPr lang="uk-UA" sz="2000" b="1" dirty="0">
                <a:solidFill>
                  <a:schemeClr val="tx1">
                    <a:lumMod val="50000"/>
                  </a:schemeClr>
                </a:solidFill>
              </a:rPr>
              <a:t> дози</a:t>
            </a:r>
            <a:r>
              <a:rPr lang="uk-UA" sz="2000" dirty="0">
                <a:solidFill>
                  <a:schemeClr val="tx1">
                    <a:lumMod val="50000"/>
                  </a:schemeClr>
                </a:solidFill>
              </a:rPr>
              <a:t>. </a:t>
            </a:r>
          </a:p>
          <a:p>
            <a:endParaRPr lang="uk-UA" sz="2000" dirty="0">
              <a:solidFill>
                <a:schemeClr val="tx1">
                  <a:lumMod val="50000"/>
                </a:schemeClr>
              </a:solidFill>
            </a:endParaRPr>
          </a:p>
          <a:p>
            <a:r>
              <a:rPr lang="uk-UA" sz="2000" dirty="0">
                <a:solidFill>
                  <a:schemeClr val="tx1">
                    <a:lumMod val="50000"/>
                  </a:schemeClr>
                </a:solidFill>
              </a:rPr>
              <a:t>Добові дози вище 3,0 мг не рекомендуються. </a:t>
            </a:r>
          </a:p>
          <a:p>
            <a:endParaRPr lang="uk-UA" sz="2000" dirty="0">
              <a:solidFill>
                <a:schemeClr val="tx1">
                  <a:lumMod val="50000"/>
                </a:schemeClr>
              </a:solidFill>
            </a:endParaRPr>
          </a:p>
          <a:p>
            <a:endParaRPr lang="uk-UA" sz="2000" dirty="0">
              <a:solidFill>
                <a:schemeClr val="tx1">
                  <a:lumMod val="50000"/>
                </a:schemeClr>
              </a:solidFill>
            </a:endParaRPr>
          </a:p>
        </p:txBody>
      </p:sp>
      <p:grpSp>
        <p:nvGrpSpPr>
          <p:cNvPr id="4" name="Group 3">
            <a:extLst>
              <a:ext uri="{FF2B5EF4-FFF2-40B4-BE49-F238E27FC236}">
                <a16:creationId xmlns:a16="http://schemas.microsoft.com/office/drawing/2014/main" id="{2E117FDF-0714-41B5-8C69-8460514FC93B}"/>
              </a:ext>
            </a:extLst>
          </p:cNvPr>
          <p:cNvGrpSpPr/>
          <p:nvPr/>
        </p:nvGrpSpPr>
        <p:grpSpPr>
          <a:xfrm>
            <a:off x="279569" y="385933"/>
            <a:ext cx="615629" cy="527081"/>
            <a:chOff x="6449248" y="4482240"/>
            <a:chExt cx="919792" cy="856141"/>
          </a:xfrm>
          <a:solidFill>
            <a:srgbClr val="5B2B7C"/>
          </a:solidFill>
        </p:grpSpPr>
        <p:sp>
          <p:nvSpPr>
            <p:cNvPr id="5" name="Freeform: Shape 4">
              <a:extLst>
                <a:ext uri="{FF2B5EF4-FFF2-40B4-BE49-F238E27FC236}">
                  <a16:creationId xmlns:a16="http://schemas.microsoft.com/office/drawing/2014/main" id="{4EEF2881-CF93-4F6D-BCCA-A974EBD0DB5F}"/>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82D8C"/>
                </a:solidFill>
                <a:effectLst/>
                <a:uLnTx/>
                <a:uFillTx/>
                <a:latin typeface="Apis For Office" panose="020B0504010101010104" pitchFamily="34" charset="0"/>
                <a:ea typeface="+mn-ea"/>
                <a:cs typeface="Arial" charset="0"/>
              </a:endParaRPr>
            </a:p>
          </p:txBody>
        </p:sp>
        <p:sp>
          <p:nvSpPr>
            <p:cNvPr id="6" name="Freeform: Shape 5">
              <a:extLst>
                <a:ext uri="{FF2B5EF4-FFF2-40B4-BE49-F238E27FC236}">
                  <a16:creationId xmlns:a16="http://schemas.microsoft.com/office/drawing/2014/main" id="{4E31A75D-767B-4DF6-8314-5797D149337A}"/>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82D8C"/>
                </a:solidFill>
                <a:effectLst/>
                <a:uLnTx/>
                <a:uFillTx/>
                <a:latin typeface="Apis For Office" panose="020B0504010101010104" pitchFamily="34" charset="0"/>
                <a:ea typeface="+mn-ea"/>
                <a:cs typeface="Arial" charset="0"/>
              </a:endParaRPr>
            </a:p>
          </p:txBody>
        </p:sp>
        <p:sp>
          <p:nvSpPr>
            <p:cNvPr id="7" name="Freeform: Shape 6">
              <a:extLst>
                <a:ext uri="{FF2B5EF4-FFF2-40B4-BE49-F238E27FC236}">
                  <a16:creationId xmlns:a16="http://schemas.microsoft.com/office/drawing/2014/main" id="{EC7FB30F-3B6E-49B2-8C91-8F9190174E4D}"/>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82D8C"/>
                </a:solidFill>
                <a:effectLst/>
                <a:uLnTx/>
                <a:uFillTx/>
                <a:latin typeface="Apis For Office" panose="020B0504010101010104" pitchFamily="34" charset="0"/>
                <a:ea typeface="+mn-ea"/>
                <a:cs typeface="Arial" charset="0"/>
              </a:endParaRPr>
            </a:p>
          </p:txBody>
        </p:sp>
        <p:sp>
          <p:nvSpPr>
            <p:cNvPr id="8" name="Freeform: Shape 7">
              <a:extLst>
                <a:ext uri="{FF2B5EF4-FFF2-40B4-BE49-F238E27FC236}">
                  <a16:creationId xmlns:a16="http://schemas.microsoft.com/office/drawing/2014/main" id="{D2C0F802-D3F1-4957-9A9A-5B4C8A0A36BC}"/>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482D8C"/>
                </a:solidFill>
                <a:effectLst/>
                <a:uLnTx/>
                <a:uFillTx/>
                <a:latin typeface="Apis For Office" panose="020B0504010101010104" pitchFamily="34" charset="0"/>
                <a:ea typeface="+mn-ea"/>
                <a:cs typeface="Arial" charset="0"/>
              </a:endParaRPr>
            </a:p>
          </p:txBody>
        </p:sp>
      </p:grpSp>
      <p:sp>
        <p:nvSpPr>
          <p:cNvPr id="9" name="TextBox 8">
            <a:extLst>
              <a:ext uri="{FF2B5EF4-FFF2-40B4-BE49-F238E27FC236}">
                <a16:creationId xmlns:a16="http://schemas.microsoft.com/office/drawing/2014/main" id="{2CEE477B-B4C6-4880-A70F-3903C9750439}"/>
              </a:ext>
            </a:extLst>
          </p:cNvPr>
          <p:cNvSpPr txBox="1"/>
          <p:nvPr/>
        </p:nvSpPr>
        <p:spPr>
          <a:xfrm>
            <a:off x="1036231" y="377787"/>
            <a:ext cx="3568862" cy="523220"/>
          </a:xfrm>
          <a:prstGeom prst="rect">
            <a:avLst/>
          </a:prstGeom>
          <a:solidFill>
            <a:srgbClr val="5B2B7C"/>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FFFFFF"/>
                </a:solidFill>
                <a:effectLst/>
                <a:uLnTx/>
                <a:uFillTx/>
                <a:latin typeface="Verdana"/>
                <a:ea typeface="+mn-ea"/>
                <a:cs typeface="+mn-cs"/>
              </a:rPr>
              <a:t>Діти ≥ 12 років</a:t>
            </a:r>
          </a:p>
        </p:txBody>
      </p:sp>
      <p:sp>
        <p:nvSpPr>
          <p:cNvPr id="11" name="Rectangle 10">
            <a:extLst>
              <a:ext uri="{FF2B5EF4-FFF2-40B4-BE49-F238E27FC236}">
                <a16:creationId xmlns:a16="http://schemas.microsoft.com/office/drawing/2014/main" id="{AE680451-3183-49D4-A5E5-9025B0D19A68}"/>
              </a:ext>
            </a:extLst>
          </p:cNvPr>
          <p:cNvSpPr/>
          <p:nvPr/>
        </p:nvSpPr>
        <p:spPr>
          <a:xfrm>
            <a:off x="343049" y="1138107"/>
            <a:ext cx="483497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5B2B7C"/>
                </a:solidFill>
                <a:effectLst/>
                <a:uLnTx/>
                <a:uFillTx/>
                <a:latin typeface="Verdana"/>
                <a:ea typeface="+mn-ea"/>
                <a:cs typeface="+mn-cs"/>
              </a:rPr>
              <a:t>Дозування Саксенда</a:t>
            </a:r>
            <a:r>
              <a:rPr kumimoji="0" lang="uk-UA" sz="2800" b="1" i="0" u="none" strike="noStrike" kern="1200" cap="none" spc="0" normalizeH="0" baseline="30000" noProof="0" dirty="0">
                <a:ln>
                  <a:noFill/>
                </a:ln>
                <a:solidFill>
                  <a:srgbClr val="5B2B7C"/>
                </a:solidFill>
                <a:effectLst/>
                <a:uLnTx/>
                <a:uFillTx/>
                <a:latin typeface="Verdana"/>
                <a:ea typeface="+mn-ea"/>
                <a:cs typeface="+mn-cs"/>
              </a:rPr>
              <a:t>®</a:t>
            </a:r>
          </a:p>
        </p:txBody>
      </p:sp>
    </p:spTree>
    <p:extLst>
      <p:ext uri="{BB962C8B-B14F-4D97-AF65-F5344CB8AC3E}">
        <p14:creationId xmlns:p14="http://schemas.microsoft.com/office/powerpoint/2010/main" val="342596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C09858-7C5B-4F0D-BFFB-6FDB88E96F6F}"/>
              </a:ext>
            </a:extLst>
          </p:cNvPr>
          <p:cNvSpPr>
            <a:spLocks noGrp="1"/>
          </p:cNvSpPr>
          <p:nvPr>
            <p:ph type="body" sz="quarter" idx="13"/>
          </p:nvPr>
        </p:nvSpPr>
        <p:spPr>
          <a:xfrm>
            <a:off x="1699971" y="1945610"/>
            <a:ext cx="7386575" cy="782863"/>
          </a:xfrm>
        </p:spPr>
        <p:txBody>
          <a:bodyPr>
            <a:normAutofit/>
          </a:bodyPr>
          <a:lstStyle/>
          <a:p>
            <a:pPr marL="0" indent="0">
              <a:spcBef>
                <a:spcPts val="0"/>
              </a:spcBef>
              <a:buNone/>
            </a:pPr>
            <a:r>
              <a:rPr lang="uk-UA" sz="1800" b="1" dirty="0">
                <a:solidFill>
                  <a:srgbClr val="000000"/>
                </a:solidFill>
              </a:rPr>
              <a:t>протягом 12 годин з моменту її звичайного введення</a:t>
            </a:r>
            <a:r>
              <a:rPr lang="uk-UA" sz="1800" dirty="0">
                <a:solidFill>
                  <a:srgbClr val="000000"/>
                </a:solidFill>
              </a:rPr>
              <a:t>, пацієнт </a:t>
            </a:r>
            <a:r>
              <a:rPr lang="uk-UA" sz="1800" b="1" dirty="0">
                <a:solidFill>
                  <a:srgbClr val="000000"/>
                </a:solidFill>
              </a:rPr>
              <a:t>повинен прийняти дозу якнайшвидше</a:t>
            </a:r>
            <a:r>
              <a:rPr lang="uk-UA" sz="1800" dirty="0">
                <a:solidFill>
                  <a:srgbClr val="000000"/>
                </a:solidFill>
              </a:rPr>
              <a:t>.</a:t>
            </a:r>
          </a:p>
        </p:txBody>
      </p:sp>
      <p:sp>
        <p:nvSpPr>
          <p:cNvPr id="5" name="Rectangle 4">
            <a:extLst>
              <a:ext uri="{FF2B5EF4-FFF2-40B4-BE49-F238E27FC236}">
                <a16:creationId xmlns:a16="http://schemas.microsoft.com/office/drawing/2014/main" id="{A815D7FA-BE50-4827-B681-7A12B2B35D27}"/>
              </a:ext>
            </a:extLst>
          </p:cNvPr>
          <p:cNvSpPr/>
          <p:nvPr/>
        </p:nvSpPr>
        <p:spPr>
          <a:xfrm>
            <a:off x="562671" y="322732"/>
            <a:ext cx="82188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482D8C"/>
                </a:solidFill>
                <a:effectLst/>
                <a:uLnTx/>
                <a:uFillTx/>
                <a:latin typeface="Verdana"/>
                <a:ea typeface="+mn-ea"/>
                <a:cs typeface="+mn-cs"/>
              </a:rPr>
              <a:t>Пропущена доза</a:t>
            </a:r>
            <a:r>
              <a:rPr kumimoji="0" lang="uk-UA" sz="1100" b="1" i="0" u="none" strike="noStrike" kern="1200" cap="none" spc="0" normalizeH="0" baseline="0" noProof="0" dirty="0">
                <a:ln>
                  <a:noFill/>
                </a:ln>
                <a:solidFill>
                  <a:srgbClr val="482D8C"/>
                </a:solidFill>
                <a:effectLst/>
                <a:uLnTx/>
                <a:uFillTx/>
                <a:latin typeface="Verdana"/>
                <a:ea typeface="+mn-ea"/>
                <a:cs typeface="+mn-cs"/>
              </a:rPr>
              <a:t> </a:t>
            </a:r>
          </a:p>
        </p:txBody>
      </p:sp>
      <p:sp>
        <p:nvSpPr>
          <p:cNvPr id="10" name="Rectangle 9">
            <a:extLst>
              <a:ext uri="{FF2B5EF4-FFF2-40B4-BE49-F238E27FC236}">
                <a16:creationId xmlns:a16="http://schemas.microsoft.com/office/drawing/2014/main" id="{04A1F63A-28D9-484A-8B1B-CE00C9B2C799}"/>
              </a:ext>
            </a:extLst>
          </p:cNvPr>
          <p:cNvSpPr/>
          <p:nvPr/>
        </p:nvSpPr>
        <p:spPr>
          <a:xfrm>
            <a:off x="1596118" y="2927509"/>
            <a:ext cx="7295634"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000000"/>
                </a:solidFill>
                <a:effectLst/>
                <a:uLnTx/>
                <a:uFillTx/>
                <a:latin typeface="Verdana"/>
                <a:ea typeface="+mn-ea"/>
                <a:cs typeface="+mn-cs"/>
              </a:rPr>
              <a:t>до наступного введення </a:t>
            </a:r>
            <a:r>
              <a:rPr kumimoji="0" lang="uk-UA" sz="1800" b="1" i="0" u="none" strike="noStrike" kern="1200" cap="none" spc="0" normalizeH="0" baseline="0" noProof="0" dirty="0">
                <a:ln>
                  <a:noFill/>
                </a:ln>
                <a:solidFill>
                  <a:srgbClr val="000000"/>
                </a:solidFill>
                <a:effectLst/>
                <a:uLnTx/>
                <a:uFillTx/>
                <a:latin typeface="Verdana"/>
                <a:ea typeface="+mn-ea"/>
                <a:cs typeface="+mn-cs"/>
              </a:rPr>
              <a:t>залишається менше 12 годин</a:t>
            </a:r>
            <a:r>
              <a:rPr kumimoji="0" lang="uk-UA" sz="1800" b="0" i="0" u="none" strike="noStrike" kern="1200" cap="none" spc="0" normalizeH="0" baseline="0" noProof="0" dirty="0">
                <a:ln>
                  <a:noFill/>
                </a:ln>
                <a:solidFill>
                  <a:srgbClr val="000000"/>
                </a:solidFill>
                <a:effectLst/>
                <a:uLnTx/>
                <a:uFillTx/>
                <a:latin typeface="Verdana"/>
                <a:ea typeface="+mn-ea"/>
                <a:cs typeface="+mn-cs"/>
              </a:rPr>
              <a:t>, пацієнт </a:t>
            </a:r>
            <a:r>
              <a:rPr kumimoji="0" lang="uk-UA" sz="1800" b="1" i="0" u="none" strike="noStrike" kern="1200" cap="none" spc="0" normalizeH="0" baseline="0" noProof="0" dirty="0">
                <a:ln>
                  <a:noFill/>
                </a:ln>
                <a:solidFill>
                  <a:srgbClr val="000000"/>
                </a:solidFill>
                <a:effectLst/>
                <a:uLnTx/>
                <a:uFillTx/>
                <a:latin typeface="Verdana"/>
                <a:ea typeface="+mn-ea"/>
                <a:cs typeface="+mn-cs"/>
              </a:rPr>
              <a:t>не повинен приймати пропущену дозу</a:t>
            </a:r>
            <a:r>
              <a:rPr kumimoji="0" lang="uk-UA" sz="18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0" i="0" u="none" strike="noStrike" kern="1200" cap="none" spc="0" normalizeH="0" baseline="0" noProof="0" dirty="0">
                <a:ln>
                  <a:noFill/>
                </a:ln>
                <a:solidFill>
                  <a:srgbClr val="000000"/>
                </a:solidFill>
                <a:effectLst/>
                <a:uLnTx/>
                <a:uFillTx/>
                <a:latin typeface="Verdana"/>
                <a:ea typeface="+mn-ea"/>
                <a:cs typeface="+mn-cs"/>
              </a:rPr>
              <a:t>а продовжувати прийом 1 раз на добу – </a:t>
            </a:r>
            <a:r>
              <a:rPr kumimoji="0" lang="uk-UA" sz="1800" b="1" i="0" u="none" strike="noStrike" kern="1200" cap="none" spc="0" normalizeH="0" baseline="0" noProof="0" dirty="0">
                <a:ln>
                  <a:noFill/>
                </a:ln>
                <a:solidFill>
                  <a:srgbClr val="000000"/>
                </a:solidFill>
                <a:effectLst/>
                <a:uLnTx/>
                <a:uFillTx/>
                <a:latin typeface="Verdana"/>
                <a:ea typeface="+mn-ea"/>
                <a:cs typeface="+mn-cs"/>
              </a:rPr>
              <a:t>прийняти наступну заплановану дозу препарату</a:t>
            </a:r>
            <a:r>
              <a:rPr kumimoji="0" lang="uk-UA" sz="1800" b="0" i="0" u="none" strike="noStrike" kern="1200" cap="none" spc="0" normalizeH="0" baseline="0" noProof="0" dirty="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800" b="1" i="0" u="none" strike="noStrike" kern="1200" cap="none" spc="0" normalizeH="0" baseline="0" noProof="0" dirty="0">
                <a:ln>
                  <a:noFill/>
                </a:ln>
                <a:solidFill>
                  <a:srgbClr val="4A4B4D">
                    <a:lumMod val="50000"/>
                  </a:srgbClr>
                </a:solidFill>
                <a:effectLst/>
                <a:uLnTx/>
                <a:uFillTx/>
                <a:latin typeface="Verdana"/>
                <a:ea typeface="+mn-ea"/>
                <a:cs typeface="+mn-cs"/>
              </a:rPr>
              <a:t>Не слід приймати додаткову дозу чи збільшувати дозу для компенсації пропущеної ін’єкції</a:t>
            </a:r>
            <a:r>
              <a:rPr kumimoji="0" lang="uk-UA" sz="1800" b="0" i="0" u="none" strike="noStrike" kern="1200" cap="none" spc="0" normalizeH="0" baseline="0" noProof="0" dirty="0">
                <a:ln>
                  <a:noFill/>
                </a:ln>
                <a:solidFill>
                  <a:srgbClr val="4A4B4D">
                    <a:lumMod val="50000"/>
                  </a:srgbClr>
                </a:solidFill>
                <a:effectLst/>
                <a:uLnTx/>
                <a:uFillTx/>
                <a:latin typeface="Verdana"/>
                <a:ea typeface="+mn-ea"/>
                <a:cs typeface="+mn-cs"/>
              </a:rPr>
              <a:t>.</a:t>
            </a:r>
          </a:p>
        </p:txBody>
      </p:sp>
      <p:pic>
        <p:nvPicPr>
          <p:cNvPr id="4" name="Picture 3">
            <a:extLst>
              <a:ext uri="{FF2B5EF4-FFF2-40B4-BE49-F238E27FC236}">
                <a16:creationId xmlns:a16="http://schemas.microsoft.com/office/drawing/2014/main" id="{C752DEA7-5052-42A2-8E9C-25433D7C46C8}"/>
              </a:ext>
            </a:extLst>
          </p:cNvPr>
          <p:cNvPicPr>
            <a:picLocks noChangeAspect="1"/>
          </p:cNvPicPr>
          <p:nvPr/>
        </p:nvPicPr>
        <p:blipFill>
          <a:blip r:embed="rId3"/>
          <a:stretch>
            <a:fillRect/>
          </a:stretch>
        </p:blipFill>
        <p:spPr>
          <a:xfrm>
            <a:off x="267075" y="1438159"/>
            <a:ext cx="1329043" cy="1091279"/>
          </a:xfrm>
          <a:prstGeom prst="rect">
            <a:avLst/>
          </a:prstGeom>
        </p:spPr>
      </p:pic>
      <p:pic>
        <p:nvPicPr>
          <p:cNvPr id="6" name="Picture 5">
            <a:extLst>
              <a:ext uri="{FF2B5EF4-FFF2-40B4-BE49-F238E27FC236}">
                <a16:creationId xmlns:a16="http://schemas.microsoft.com/office/drawing/2014/main" id="{ACDF90CD-DC31-4E06-997F-D903CA16219C}"/>
              </a:ext>
            </a:extLst>
          </p:cNvPr>
          <p:cNvPicPr>
            <a:picLocks noChangeAspect="1"/>
          </p:cNvPicPr>
          <p:nvPr/>
        </p:nvPicPr>
        <p:blipFill>
          <a:blip r:embed="rId4"/>
          <a:stretch>
            <a:fillRect/>
          </a:stretch>
        </p:blipFill>
        <p:spPr>
          <a:xfrm>
            <a:off x="267075" y="2959100"/>
            <a:ext cx="1188823" cy="1012024"/>
          </a:xfrm>
          <a:prstGeom prst="rect">
            <a:avLst/>
          </a:prstGeom>
        </p:spPr>
      </p:pic>
      <p:sp>
        <p:nvSpPr>
          <p:cNvPr id="11" name="TextBox 10">
            <a:extLst>
              <a:ext uri="{FF2B5EF4-FFF2-40B4-BE49-F238E27FC236}">
                <a16:creationId xmlns:a16="http://schemas.microsoft.com/office/drawing/2014/main" id="{39B2A5CB-0687-4F5D-B7F5-D37B88E95E59}"/>
              </a:ext>
            </a:extLst>
          </p:cNvPr>
          <p:cNvSpPr txBox="1"/>
          <p:nvPr/>
        </p:nvSpPr>
        <p:spPr>
          <a:xfrm>
            <a:off x="1596118" y="1075467"/>
            <a:ext cx="4572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4A4B4D">
                    <a:lumMod val="50000"/>
                  </a:srgbClr>
                </a:solidFill>
                <a:effectLst/>
                <a:uLnTx/>
                <a:uFillTx/>
                <a:latin typeface="Verdana"/>
                <a:ea typeface="+mn-ea"/>
                <a:cs typeface="+mn-cs"/>
              </a:rPr>
              <a:t>Якщо ін’єкція пропущена </a:t>
            </a:r>
            <a:endParaRPr kumimoji="0" lang="en-GB" sz="2000" b="0" i="0" u="none" strike="noStrike" kern="1200" cap="none" spc="0" normalizeH="0" baseline="0" noProof="0" dirty="0">
              <a:ln>
                <a:noFill/>
              </a:ln>
              <a:solidFill>
                <a:srgbClr val="4A4B4D">
                  <a:lumMod val="50000"/>
                </a:srgbClr>
              </a:solidFill>
              <a:effectLst/>
              <a:uLnTx/>
              <a:uFillTx/>
              <a:latin typeface="Verdana"/>
              <a:ea typeface="+mn-ea"/>
              <a:cs typeface="+mn-cs"/>
            </a:endParaRPr>
          </a:p>
        </p:txBody>
      </p:sp>
    </p:spTree>
    <p:extLst>
      <p:ext uri="{BB962C8B-B14F-4D97-AF65-F5344CB8AC3E}">
        <p14:creationId xmlns:p14="http://schemas.microsoft.com/office/powerpoint/2010/main" val="108608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87D46-8FBC-4B99-AE30-219B504252BB}"/>
              </a:ext>
            </a:extLst>
          </p:cNvPr>
          <p:cNvSpPr/>
          <p:nvPr/>
        </p:nvSpPr>
        <p:spPr>
          <a:xfrm>
            <a:off x="717843" y="343100"/>
            <a:ext cx="8218866" cy="13080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482D8C"/>
                </a:solidFill>
                <a:effectLst/>
                <a:uLnTx/>
                <a:uFillTx/>
                <a:latin typeface="Verdana"/>
                <a:ea typeface="+mn-ea"/>
                <a:cs typeface="+mn-cs"/>
              </a:rPr>
              <a:t>Дозування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uk-UA" sz="1400" b="1" i="0" u="none" strike="noStrike" kern="1200" cap="none" spc="0" normalizeH="0" baseline="0" noProof="0" dirty="0">
              <a:ln>
                <a:noFill/>
              </a:ln>
              <a:solidFill>
                <a:srgbClr val="482D8C"/>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100" b="1" i="0" u="none" strike="noStrike" kern="1200" cap="none" spc="0" normalizeH="0" baseline="0" noProof="0" dirty="0">
                <a:ln>
                  <a:noFill/>
                </a:ln>
                <a:solidFill>
                  <a:srgbClr val="482D8C"/>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482D8C"/>
                </a:solidFill>
                <a:effectLst/>
                <a:uLnTx/>
                <a:uFillTx/>
                <a:latin typeface="Verdana"/>
                <a:ea typeface="+mn-ea"/>
                <a:cs typeface="+mn-cs"/>
              </a:rPr>
              <a:t>       </a:t>
            </a:r>
            <a:r>
              <a:rPr kumimoji="0" lang="ru-RU" sz="2400" b="1" i="0" u="none" strike="noStrike" kern="1200" cap="none" spc="0" normalizeH="0" baseline="0" noProof="0" dirty="0">
                <a:ln>
                  <a:noFill/>
                </a:ln>
                <a:solidFill>
                  <a:srgbClr val="482D8C"/>
                </a:solidFill>
                <a:effectLst/>
                <a:uLnTx/>
                <a:uFillTx/>
                <a:latin typeface="Verdana"/>
                <a:ea typeface="+mn-ea"/>
                <a:cs typeface="+mn-cs"/>
              </a:rPr>
              <a:t>Пацієнти з </a:t>
            </a:r>
            <a:r>
              <a:rPr kumimoji="0" lang="ru-RU" sz="2400" b="1" i="0" u="none" strike="noStrike" kern="1200" cap="none" spc="0" normalizeH="0" baseline="0" noProof="0" dirty="0" err="1">
                <a:ln>
                  <a:noFill/>
                </a:ln>
                <a:solidFill>
                  <a:srgbClr val="482D8C"/>
                </a:solidFill>
                <a:effectLst/>
                <a:uLnTx/>
                <a:uFillTx/>
                <a:latin typeface="Verdana"/>
                <a:ea typeface="+mn-ea"/>
                <a:cs typeface="+mn-cs"/>
              </a:rPr>
              <a:t>цукровим</a:t>
            </a:r>
            <a:r>
              <a:rPr kumimoji="0" lang="ru-RU" sz="2400" b="1" i="0" u="none" strike="noStrike" kern="1200" cap="none" spc="0" normalizeH="0" baseline="0" noProof="0" dirty="0">
                <a:ln>
                  <a:noFill/>
                </a:ln>
                <a:solidFill>
                  <a:srgbClr val="482D8C"/>
                </a:solidFill>
                <a:effectLst/>
                <a:uLnTx/>
                <a:uFillTx/>
                <a:latin typeface="Verdana"/>
                <a:ea typeface="+mn-ea"/>
                <a:cs typeface="+mn-cs"/>
              </a:rPr>
              <a:t> </a:t>
            </a:r>
            <a:r>
              <a:rPr kumimoji="0" lang="ru-RU" sz="2400" b="1" i="0" u="none" strike="noStrike" kern="1200" cap="none" spc="0" normalizeH="0" baseline="0" noProof="0" dirty="0" err="1">
                <a:ln>
                  <a:noFill/>
                </a:ln>
                <a:solidFill>
                  <a:srgbClr val="482D8C"/>
                </a:solidFill>
                <a:effectLst/>
                <a:uLnTx/>
                <a:uFillTx/>
                <a:latin typeface="Verdana"/>
                <a:ea typeface="+mn-ea"/>
                <a:cs typeface="+mn-cs"/>
              </a:rPr>
              <a:t>діабетом</a:t>
            </a:r>
            <a:r>
              <a:rPr kumimoji="0" lang="ru-RU" sz="2400" b="1" i="0" u="none" strike="noStrike" kern="1200" cap="none" spc="0" normalizeH="0" baseline="0" noProof="0" dirty="0">
                <a:ln>
                  <a:noFill/>
                </a:ln>
                <a:solidFill>
                  <a:srgbClr val="482D8C"/>
                </a:solidFill>
                <a:effectLst/>
                <a:uLnTx/>
                <a:uFillTx/>
                <a:latin typeface="Verdana"/>
                <a:ea typeface="+mn-ea"/>
                <a:cs typeface="+mn-cs"/>
              </a:rPr>
              <a:t> 2 типу</a:t>
            </a:r>
          </a:p>
        </p:txBody>
      </p:sp>
      <p:sp>
        <p:nvSpPr>
          <p:cNvPr id="7" name="Rectangle 6">
            <a:extLst>
              <a:ext uri="{FF2B5EF4-FFF2-40B4-BE49-F238E27FC236}">
                <a16:creationId xmlns:a16="http://schemas.microsoft.com/office/drawing/2014/main" id="{E2432267-897B-4AFC-8C53-7E474DD9F1EB}"/>
              </a:ext>
            </a:extLst>
          </p:cNvPr>
          <p:cNvSpPr/>
          <p:nvPr/>
        </p:nvSpPr>
        <p:spPr>
          <a:xfrm>
            <a:off x="1443786" y="1698387"/>
            <a:ext cx="7208927" cy="584775"/>
          </a:xfrm>
          <a:prstGeom prst="rect">
            <a:avLst/>
          </a:prstGeom>
        </p:spPr>
        <p:txBody>
          <a:bodyPr wrap="square">
            <a:spAutoFit/>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solidFill>
                  <a:srgbClr val="4A4B4D">
                    <a:lumMod val="50000"/>
                  </a:srgbClr>
                </a:solidFill>
                <a:effectLst/>
                <a:uLnTx/>
                <a:uFillTx/>
                <a:latin typeface="Verdana"/>
                <a:ea typeface="+mn-ea"/>
                <a:cs typeface="+mn-cs"/>
              </a:rPr>
              <a:t>Не </a:t>
            </a:r>
            <a:r>
              <a:rPr kumimoji="0" lang="ru-RU" sz="1600" b="0" i="0" u="none" strike="noStrike" kern="1200" cap="none" spc="0" normalizeH="0" baseline="0" noProof="0" dirty="0" err="1">
                <a:ln>
                  <a:noFill/>
                </a:ln>
                <a:solidFill>
                  <a:srgbClr val="4A4B4D">
                    <a:lumMod val="50000"/>
                  </a:srgbClr>
                </a:solidFill>
                <a:effectLst/>
                <a:uLnTx/>
                <a:uFillTx/>
                <a:latin typeface="Verdana"/>
                <a:ea typeface="+mn-ea"/>
                <a:cs typeface="+mn-cs"/>
              </a:rPr>
              <a:t>слід</a:t>
            </a:r>
            <a:r>
              <a:rPr kumimoji="0" lang="ru-RU" sz="1600" b="0" i="0" u="none" strike="noStrike" kern="1200" cap="none" spc="0" normalizeH="0" baseline="0" noProof="0" dirty="0">
                <a:ln>
                  <a:noFill/>
                </a:ln>
                <a:solidFill>
                  <a:srgbClr val="4A4B4D">
                    <a:lumMod val="50000"/>
                  </a:srgbClr>
                </a:solidFill>
                <a:effectLst/>
                <a:uLnTx/>
                <a:uFillTx/>
                <a:latin typeface="Verdana"/>
                <a:ea typeface="+mn-ea"/>
                <a:cs typeface="+mn-cs"/>
              </a:rPr>
              <a:t> </a:t>
            </a:r>
            <a:r>
              <a:rPr kumimoji="0" lang="ru-RU" sz="1600" b="0" i="0" u="none" strike="noStrike" kern="1200" cap="none" spc="0" normalizeH="0" baseline="0" noProof="0" dirty="0" err="1">
                <a:ln>
                  <a:noFill/>
                </a:ln>
                <a:solidFill>
                  <a:srgbClr val="4A4B4D">
                    <a:lumMod val="50000"/>
                  </a:srgbClr>
                </a:solidFill>
                <a:effectLst/>
                <a:uLnTx/>
                <a:uFillTx/>
                <a:latin typeface="Verdana"/>
                <a:ea typeface="+mn-ea"/>
                <a:cs typeface="+mn-cs"/>
              </a:rPr>
              <a:t>застосовувати</a:t>
            </a:r>
            <a:r>
              <a:rPr kumimoji="0" lang="ru-RU" sz="1600" b="0" i="0" u="none" strike="noStrike" kern="1200" cap="none" spc="0" normalizeH="0" baseline="0" noProof="0" dirty="0">
                <a:ln>
                  <a:noFill/>
                </a:ln>
                <a:solidFill>
                  <a:srgbClr val="4A4B4D">
                    <a:lumMod val="50000"/>
                  </a:srgbClr>
                </a:solidFill>
                <a:effectLst/>
                <a:uLnTx/>
                <a:uFillTx/>
                <a:latin typeface="Verdana"/>
                <a:ea typeface="+mn-ea"/>
                <a:cs typeface="+mn-cs"/>
              </a:rPr>
              <a:t> в </a:t>
            </a:r>
            <a:r>
              <a:rPr kumimoji="0" lang="ru-RU" sz="1600" b="0" i="0" u="none" strike="noStrike" kern="1200" cap="none" spc="0" normalizeH="0" baseline="0" noProof="0" dirty="0" err="1">
                <a:ln>
                  <a:noFill/>
                </a:ln>
                <a:solidFill>
                  <a:srgbClr val="4A4B4D">
                    <a:lumMod val="50000"/>
                  </a:srgbClr>
                </a:solidFill>
                <a:effectLst/>
                <a:uLnTx/>
                <a:uFillTx/>
                <a:latin typeface="Verdana"/>
                <a:ea typeface="+mn-ea"/>
                <a:cs typeface="+mn-cs"/>
              </a:rPr>
              <a:t>комбінації</a:t>
            </a:r>
            <a:r>
              <a:rPr kumimoji="0" lang="ru-RU" sz="1600" b="0" i="0" u="none" strike="noStrike" kern="1200" cap="none" spc="0" normalizeH="0" baseline="0" noProof="0" dirty="0">
                <a:ln>
                  <a:noFill/>
                </a:ln>
                <a:solidFill>
                  <a:srgbClr val="4A4B4D">
                    <a:lumMod val="50000"/>
                  </a:srgbClr>
                </a:solidFill>
                <a:effectLst/>
                <a:uLnTx/>
                <a:uFillTx/>
                <a:latin typeface="Verdana"/>
                <a:ea typeface="+mn-ea"/>
                <a:cs typeface="+mn-cs"/>
              </a:rPr>
              <a:t> з </a:t>
            </a:r>
            <a:r>
              <a:rPr kumimoji="0" lang="ru-RU" sz="1600" b="0" i="0" u="none" strike="noStrike" kern="1200" cap="none" spc="0" normalizeH="0" baseline="0" noProof="0" dirty="0" err="1">
                <a:ln>
                  <a:noFill/>
                </a:ln>
                <a:solidFill>
                  <a:srgbClr val="4A4B4D">
                    <a:lumMod val="50000"/>
                  </a:srgbClr>
                </a:solidFill>
                <a:effectLst/>
                <a:uLnTx/>
                <a:uFillTx/>
                <a:latin typeface="Verdana"/>
                <a:ea typeface="+mn-ea"/>
                <a:cs typeface="+mn-cs"/>
              </a:rPr>
              <a:t>іншими</a:t>
            </a:r>
            <a:r>
              <a:rPr kumimoji="0" lang="ru-RU" sz="1600" b="0" i="0" u="none" strike="noStrike" kern="1200" cap="none" spc="0" normalizeH="0" baseline="0" noProof="0" dirty="0">
                <a:ln>
                  <a:noFill/>
                </a:ln>
                <a:solidFill>
                  <a:srgbClr val="4A4B4D">
                    <a:lumMod val="50000"/>
                  </a:srgbClr>
                </a:solidFill>
                <a:effectLst/>
                <a:uLnTx/>
                <a:uFillTx/>
                <a:latin typeface="Verdana"/>
                <a:ea typeface="+mn-ea"/>
                <a:cs typeface="+mn-cs"/>
              </a:rPr>
              <a:t> </a:t>
            </a:r>
            <a:r>
              <a:rPr kumimoji="0" lang="ru-RU" sz="1600" b="0" i="0" u="none" strike="noStrike" kern="1200" cap="none" spc="0" normalizeH="0" baseline="0" noProof="0" dirty="0" err="1">
                <a:ln>
                  <a:noFill/>
                </a:ln>
                <a:solidFill>
                  <a:srgbClr val="4A4B4D">
                    <a:lumMod val="50000"/>
                  </a:srgbClr>
                </a:solidFill>
                <a:effectLst/>
                <a:uLnTx/>
                <a:uFillTx/>
                <a:latin typeface="Verdana"/>
                <a:ea typeface="+mn-ea"/>
                <a:cs typeface="+mn-cs"/>
              </a:rPr>
              <a:t>агоністами</a:t>
            </a:r>
            <a:r>
              <a:rPr kumimoji="0" lang="ru-RU" sz="1600" b="0" i="0" u="none" strike="noStrike" kern="1200" cap="none" spc="0" normalizeH="0" baseline="0" noProof="0" dirty="0">
                <a:ln>
                  <a:noFill/>
                </a:ln>
                <a:solidFill>
                  <a:srgbClr val="4A4B4D">
                    <a:lumMod val="50000"/>
                  </a:srgbClr>
                </a:solidFill>
                <a:effectLst/>
                <a:uLnTx/>
                <a:uFillTx/>
                <a:latin typeface="Verdana"/>
                <a:ea typeface="+mn-ea"/>
                <a:cs typeface="+mn-cs"/>
              </a:rPr>
              <a:t> </a:t>
            </a:r>
            <a:r>
              <a:rPr kumimoji="0" lang="ru-RU" sz="1600" b="0" i="0" u="none" strike="noStrike" kern="1200" cap="none" spc="0" normalizeH="0" baseline="0" noProof="0" dirty="0" err="1">
                <a:ln>
                  <a:noFill/>
                </a:ln>
                <a:solidFill>
                  <a:srgbClr val="4A4B4D">
                    <a:lumMod val="50000"/>
                  </a:srgbClr>
                </a:solidFill>
                <a:effectLst/>
                <a:uLnTx/>
                <a:uFillTx/>
                <a:latin typeface="Verdana"/>
                <a:ea typeface="+mn-ea"/>
                <a:cs typeface="+mn-cs"/>
              </a:rPr>
              <a:t>рецепторів</a:t>
            </a:r>
            <a:r>
              <a:rPr kumimoji="0" lang="ru-RU" sz="1600" b="0" i="0" u="none" strike="noStrike" kern="1200" cap="none" spc="0" normalizeH="0" baseline="0" noProof="0" dirty="0">
                <a:ln>
                  <a:noFill/>
                </a:ln>
                <a:solidFill>
                  <a:srgbClr val="4A4B4D">
                    <a:lumMod val="50000"/>
                  </a:srgbClr>
                </a:solidFill>
                <a:effectLst/>
                <a:uLnTx/>
                <a:uFillTx/>
                <a:latin typeface="Verdana"/>
                <a:ea typeface="+mn-ea"/>
                <a:cs typeface="+mn-cs"/>
              </a:rPr>
              <a:t> ГПП-1</a:t>
            </a:r>
            <a:r>
              <a:rPr kumimoji="0" lang="uk-UA" sz="1600" b="0" i="0" u="none" strike="noStrike" kern="1200" cap="none" spc="0" normalizeH="0" baseline="0" noProof="0" dirty="0">
                <a:ln>
                  <a:noFill/>
                </a:ln>
                <a:solidFill>
                  <a:srgbClr val="4A4B4D">
                    <a:lumMod val="50000"/>
                  </a:srgbClr>
                </a:solidFill>
                <a:effectLst/>
                <a:uLnTx/>
                <a:uFillTx/>
                <a:latin typeface="Verdana"/>
                <a:ea typeface="+mn-ea"/>
                <a:cs typeface="+mn-cs"/>
              </a:rPr>
              <a:t>. </a:t>
            </a:r>
          </a:p>
        </p:txBody>
      </p:sp>
      <p:pic>
        <p:nvPicPr>
          <p:cNvPr id="17" name="Graphic 16">
            <a:extLst>
              <a:ext uri="{FF2B5EF4-FFF2-40B4-BE49-F238E27FC236}">
                <a16:creationId xmlns:a16="http://schemas.microsoft.com/office/drawing/2014/main" id="{5608C8D4-64E7-4074-B36F-EC20223E3E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016" y="1169464"/>
            <a:ext cx="952500" cy="952500"/>
          </a:xfrm>
          <a:prstGeom prst="rect">
            <a:avLst/>
          </a:prstGeom>
        </p:spPr>
      </p:pic>
      <p:sp>
        <p:nvSpPr>
          <p:cNvPr id="9" name="Rectangle 8">
            <a:extLst>
              <a:ext uri="{FF2B5EF4-FFF2-40B4-BE49-F238E27FC236}">
                <a16:creationId xmlns:a16="http://schemas.microsoft.com/office/drawing/2014/main" id="{C11AEDB5-FA8F-4E0D-83F4-AF7CA54A0622}"/>
              </a:ext>
            </a:extLst>
          </p:cNvPr>
          <p:cNvSpPr/>
          <p:nvPr/>
        </p:nvSpPr>
        <p:spPr>
          <a:xfrm>
            <a:off x="1443786" y="2407561"/>
            <a:ext cx="6766980" cy="2215991"/>
          </a:xfrm>
          <a:prstGeom prst="rect">
            <a:avLst/>
          </a:prstGeom>
        </p:spPr>
        <p:txBody>
          <a:bodyPr wrap="square">
            <a:spAutoFit/>
          </a:bodyPr>
          <a:lstStyle/>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uk-UA" sz="1600" b="0" i="0" u="none" strike="noStrike" kern="1200" cap="none" spc="0" normalizeH="0" baseline="0" noProof="0" dirty="0">
                <a:ln>
                  <a:noFill/>
                </a:ln>
                <a:solidFill>
                  <a:srgbClr val="4A4B4D">
                    <a:lumMod val="50000"/>
                  </a:srgbClr>
                </a:solidFill>
                <a:effectLst/>
                <a:uLnTx/>
                <a:uFillTx/>
                <a:latin typeface="Verdana"/>
                <a:ea typeface="+mn-ea"/>
                <a:cs typeface="+mn-cs"/>
              </a:rPr>
              <a:t>Для зниження ризику розвитку гіпоглікемії на початку застосування лікарського засобу </a:t>
            </a:r>
            <a:r>
              <a:rPr kumimoji="0" lang="uk-UA" sz="1600" b="0" i="0" u="none" strike="noStrike" kern="1200" cap="none" spc="0" normalizeH="0" baseline="0" noProof="0" dirty="0" err="1">
                <a:ln>
                  <a:noFill/>
                </a:ln>
                <a:solidFill>
                  <a:srgbClr val="4A4B4D">
                    <a:lumMod val="50000"/>
                  </a:srgbClr>
                </a:solidFill>
                <a:effectLst/>
                <a:uLnTx/>
                <a:uFillTx/>
                <a:latin typeface="Verdana"/>
                <a:ea typeface="+mn-ea"/>
                <a:cs typeface="+mn-cs"/>
              </a:rPr>
              <a:t>Саксенда</a:t>
            </a:r>
            <a:r>
              <a:rPr kumimoji="0" lang="uk-UA" sz="1600" b="0" i="0" u="none" strike="noStrike" kern="1200" cap="none" spc="0" normalizeH="0" baseline="0" noProof="0" dirty="0">
                <a:ln>
                  <a:noFill/>
                </a:ln>
                <a:solidFill>
                  <a:srgbClr val="4A4B4D">
                    <a:lumMod val="50000"/>
                  </a:srgbClr>
                </a:solidFill>
                <a:effectLst/>
                <a:uLnTx/>
                <a:uFillTx/>
                <a:latin typeface="Verdana"/>
                <a:ea typeface="+mn-ea"/>
                <a:cs typeface="+mn-cs"/>
              </a:rPr>
              <a:t>® слід розглянути можливість зменшення дози одночасно застосовуваних інсуліну або стимуляторів секреції інсуліну (наприклад, </a:t>
            </a:r>
            <a:r>
              <a:rPr kumimoji="0" lang="uk-UA" sz="1600" b="0" i="0" u="none" strike="noStrike" kern="1200" cap="none" spc="0" normalizeH="0" baseline="0" noProof="0" dirty="0" err="1">
                <a:ln>
                  <a:noFill/>
                </a:ln>
                <a:solidFill>
                  <a:srgbClr val="4A4B4D">
                    <a:lumMod val="50000"/>
                  </a:srgbClr>
                </a:solidFill>
                <a:effectLst/>
                <a:uLnTx/>
                <a:uFillTx/>
                <a:latin typeface="Verdana"/>
                <a:ea typeface="+mn-ea"/>
                <a:cs typeface="+mn-cs"/>
              </a:rPr>
              <a:t>сульфонілсечовини</a:t>
            </a:r>
            <a:r>
              <a:rPr kumimoji="0" lang="uk-UA" sz="1600" b="0" i="0" u="none" strike="noStrike" kern="1200" cap="none" spc="0" normalizeH="0" baseline="0" noProof="0" dirty="0">
                <a:ln>
                  <a:noFill/>
                </a:ln>
                <a:solidFill>
                  <a:srgbClr val="4A4B4D">
                    <a:lumMod val="50000"/>
                  </a:srgbClr>
                </a:solidFill>
                <a:effectLst/>
                <a:uLnTx/>
                <a:uFillTx/>
                <a:latin typeface="Verdana"/>
                <a:ea typeface="+mn-ea"/>
                <a:cs typeface="+mn-cs"/>
              </a:rPr>
              <a:t>). </a:t>
            </a: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uk-UA" sz="1600" b="0" i="0" u="none" strike="noStrike" kern="1200" cap="none" spc="0" normalizeH="0" baseline="0" noProof="0" dirty="0">
                <a:ln>
                  <a:noFill/>
                </a:ln>
                <a:solidFill>
                  <a:srgbClr val="4A4B4D">
                    <a:lumMod val="50000"/>
                  </a:srgbClr>
                </a:solidFill>
                <a:effectLst/>
                <a:uLnTx/>
                <a:uFillTx/>
                <a:latin typeface="Verdana"/>
                <a:ea typeface="+mn-ea"/>
                <a:cs typeface="+mn-cs"/>
              </a:rPr>
              <a:t>Необхідний самоконтроль рівня глюкози в крові для коригування дози інсуліну чи стимуляторів секреції інсуліну </a:t>
            </a:r>
          </a:p>
        </p:txBody>
      </p:sp>
    </p:spTree>
    <p:extLst>
      <p:ext uri="{BB962C8B-B14F-4D97-AF65-F5344CB8AC3E}">
        <p14:creationId xmlns:p14="http://schemas.microsoft.com/office/powerpoint/2010/main" val="701176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87D46-8FBC-4B99-AE30-219B504252BB}"/>
              </a:ext>
            </a:extLst>
          </p:cNvPr>
          <p:cNvSpPr/>
          <p:nvPr/>
        </p:nvSpPr>
        <p:spPr>
          <a:xfrm>
            <a:off x="541650" y="294383"/>
            <a:ext cx="821886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3200" b="1" i="0" u="none" strike="noStrike" kern="1200" cap="none" spc="0" normalizeH="0" baseline="0" noProof="0" dirty="0">
                <a:ln>
                  <a:noFill/>
                </a:ln>
                <a:solidFill>
                  <a:srgbClr val="482D8C"/>
                </a:solidFill>
                <a:effectLst/>
                <a:uLnTx/>
                <a:uFillTx/>
                <a:latin typeface="Verdana"/>
                <a:ea typeface="+mn-ea"/>
                <a:cs typeface="+mn-cs"/>
              </a:rPr>
              <a:t>Дозування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200" b="1" i="0" u="none" strike="noStrike" kern="1200" cap="none" spc="0" normalizeH="0" baseline="0" noProof="0" dirty="0">
                <a:ln>
                  <a:noFill/>
                </a:ln>
                <a:solidFill>
                  <a:srgbClr val="482D8C"/>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482D8C"/>
                </a:solidFill>
                <a:effectLst/>
                <a:uLnTx/>
                <a:uFillTx/>
                <a:latin typeface="Verdana"/>
                <a:ea typeface="+mn-ea"/>
                <a:cs typeface="+mn-cs"/>
              </a:rPr>
              <a:t>       Особливі групи пацієнтів</a:t>
            </a:r>
          </a:p>
        </p:txBody>
      </p:sp>
      <p:sp>
        <p:nvSpPr>
          <p:cNvPr id="7" name="Rectangle 6">
            <a:extLst>
              <a:ext uri="{FF2B5EF4-FFF2-40B4-BE49-F238E27FC236}">
                <a16:creationId xmlns:a16="http://schemas.microsoft.com/office/drawing/2014/main" id="{E2432267-897B-4AFC-8C53-7E474DD9F1EB}"/>
              </a:ext>
            </a:extLst>
          </p:cNvPr>
          <p:cNvSpPr/>
          <p:nvPr/>
        </p:nvSpPr>
        <p:spPr>
          <a:xfrm>
            <a:off x="1443787" y="1973836"/>
            <a:ext cx="6775304" cy="2000548"/>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uk-UA" sz="2400" b="1" i="0" u="none" strike="noStrike" kern="1200" cap="none" spc="0" normalizeH="0" baseline="0" noProof="0" dirty="0">
                <a:ln>
                  <a:noFill/>
                </a:ln>
                <a:solidFill>
                  <a:srgbClr val="4A4B4D">
                    <a:lumMod val="50000"/>
                  </a:srgbClr>
                </a:solidFill>
                <a:effectLst/>
                <a:uLnTx/>
                <a:uFillTx/>
                <a:latin typeface="Verdana"/>
                <a:ea typeface="+mn-ea"/>
                <a:cs typeface="+mn-cs"/>
              </a:rPr>
              <a:t>Пацієнти літнього віку (≥65 років)</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uk-UA" sz="2000" b="0" i="0" u="none" strike="noStrike" kern="1200" cap="none" spc="0" normalizeH="0" baseline="0" noProof="0" dirty="0">
                <a:ln>
                  <a:noFill/>
                </a:ln>
                <a:solidFill>
                  <a:srgbClr val="4A4B4D">
                    <a:lumMod val="50000"/>
                  </a:srgbClr>
                </a:solidFill>
                <a:effectLst/>
                <a:uLnTx/>
                <a:uFillTx/>
                <a:latin typeface="Verdana"/>
                <a:ea typeface="+mn-ea"/>
                <a:cs typeface="+mn-cs"/>
              </a:rPr>
              <a:t>Корекція дози у зв’язку з віком не потрібна.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uk-UA" sz="2000" b="0" i="0" u="none" strike="noStrike" kern="1200" cap="none" spc="0" normalizeH="0" baseline="0" noProof="0" dirty="0">
                <a:ln>
                  <a:noFill/>
                </a:ln>
                <a:solidFill>
                  <a:srgbClr val="4A4B4D">
                    <a:lumMod val="50000"/>
                  </a:srgbClr>
                </a:solidFill>
                <a:effectLst/>
                <a:uLnTx/>
                <a:uFillTx/>
                <a:latin typeface="Verdana"/>
                <a:ea typeface="+mn-ea"/>
                <a:cs typeface="+mn-cs"/>
              </a:rPr>
              <a:t>Досвід застосування препарату пацієнтам ≥75 років обмежений, тому не рекомендовано застосовувати його даній категорії пацієнтів.</a:t>
            </a:r>
          </a:p>
        </p:txBody>
      </p:sp>
      <p:pic>
        <p:nvPicPr>
          <p:cNvPr id="8" name="Graphic 7">
            <a:extLst>
              <a:ext uri="{FF2B5EF4-FFF2-40B4-BE49-F238E27FC236}">
                <a16:creationId xmlns:a16="http://schemas.microsoft.com/office/drawing/2014/main" id="{0CEE4F46-BDF5-45B6-9CCF-76A1AA0FD2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269" y="2095500"/>
            <a:ext cx="952500" cy="952500"/>
          </a:xfrm>
          <a:prstGeom prst="rect">
            <a:avLst/>
          </a:prstGeom>
        </p:spPr>
      </p:pic>
    </p:spTree>
    <p:extLst>
      <p:ext uri="{BB962C8B-B14F-4D97-AF65-F5344CB8AC3E}">
        <p14:creationId xmlns:p14="http://schemas.microsoft.com/office/powerpoint/2010/main" val="407610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EB8820E8-A372-41FD-9E14-547C37382DDC}"/>
              </a:ext>
            </a:extLst>
          </p:cNvPr>
          <p:cNvSpPr>
            <a:spLocks noGrp="1"/>
          </p:cNvSpPr>
          <p:nvPr>
            <p:ph type="body" sz="quarter" idx="10"/>
          </p:nvPr>
        </p:nvSpPr>
        <p:spPr/>
        <p:txBody>
          <a:bodyPr/>
          <a:lstStyle/>
          <a:p>
            <a:r>
              <a:rPr lang="ru-RU" sz="3200" b="1" dirty="0"/>
              <a:t>Склад</a:t>
            </a:r>
            <a:endParaRPr lang="en-US" sz="3200" b="1" dirty="0"/>
          </a:p>
        </p:txBody>
      </p:sp>
      <p:sp>
        <p:nvSpPr>
          <p:cNvPr id="7" name="Text Placeholder 6">
            <a:extLst>
              <a:ext uri="{FF2B5EF4-FFF2-40B4-BE49-F238E27FC236}">
                <a16:creationId xmlns:a16="http://schemas.microsoft.com/office/drawing/2014/main" id="{B4AB384D-B8CC-4D88-967D-5A5FC963CAC2}"/>
              </a:ext>
            </a:extLst>
          </p:cNvPr>
          <p:cNvSpPr>
            <a:spLocks noGrp="1"/>
          </p:cNvSpPr>
          <p:nvPr>
            <p:ph type="body" sz="quarter" idx="13"/>
          </p:nvPr>
        </p:nvSpPr>
        <p:spPr>
          <a:xfrm>
            <a:off x="3589102" y="669108"/>
            <a:ext cx="5125307" cy="3607386"/>
          </a:xfrm>
        </p:spPr>
        <p:txBody>
          <a:bodyPr>
            <a:normAutofit fontScale="92500"/>
          </a:bodyPr>
          <a:lstStyle/>
          <a:p>
            <a:r>
              <a:rPr lang="uk-UA" sz="2000" i="1" dirty="0">
                <a:solidFill>
                  <a:schemeClr val="tx1">
                    <a:lumMod val="50000"/>
                  </a:schemeClr>
                </a:solidFill>
              </a:rPr>
              <a:t>Діюча речовина: </a:t>
            </a:r>
            <a:r>
              <a:rPr lang="uk-UA" sz="2000" b="1" dirty="0">
                <a:solidFill>
                  <a:schemeClr val="tx1">
                    <a:lumMod val="50000"/>
                  </a:schemeClr>
                </a:solidFill>
              </a:rPr>
              <a:t>ліраглутид</a:t>
            </a:r>
            <a:endParaRPr lang="en-US" sz="2000" dirty="0">
              <a:solidFill>
                <a:schemeClr val="tx1">
                  <a:lumMod val="50000"/>
                </a:schemeClr>
              </a:solidFill>
            </a:endParaRPr>
          </a:p>
          <a:p>
            <a:pPr lvl="1"/>
            <a:r>
              <a:rPr lang="uk-UA" sz="1600" b="1" dirty="0">
                <a:solidFill>
                  <a:schemeClr val="tx1">
                    <a:lumMod val="50000"/>
                  </a:schemeClr>
                </a:solidFill>
              </a:rPr>
              <a:t>1 мл розчину містить 6 мг ліраглутиду </a:t>
            </a:r>
            <a:r>
              <a:rPr lang="uk-UA" sz="1600" dirty="0">
                <a:solidFill>
                  <a:schemeClr val="tx1">
                    <a:lumMod val="50000"/>
                  </a:schemeClr>
                </a:solidFill>
              </a:rPr>
              <a:t>– аналога людського глюкагоноподібного пептиду-1 (ГПП-1), виготовленого за технологією рекомбінантної ДНК в </a:t>
            </a:r>
            <a:r>
              <a:rPr lang="uk-UA" sz="1600" i="1" dirty="0">
                <a:solidFill>
                  <a:schemeClr val="tx1">
                    <a:lumMod val="50000"/>
                  </a:schemeClr>
                </a:solidFill>
              </a:rPr>
              <a:t>Saccharomyces cerevisiae</a:t>
            </a:r>
            <a:r>
              <a:rPr lang="uk-UA" sz="1600" dirty="0">
                <a:solidFill>
                  <a:schemeClr val="tx1">
                    <a:lumMod val="50000"/>
                  </a:schemeClr>
                </a:solidFill>
              </a:rPr>
              <a:t>; </a:t>
            </a:r>
            <a:endParaRPr lang="en-US" sz="1600" dirty="0">
              <a:solidFill>
                <a:schemeClr val="tx1">
                  <a:lumMod val="50000"/>
                </a:schemeClr>
              </a:solidFill>
            </a:endParaRPr>
          </a:p>
          <a:p>
            <a:pPr lvl="1"/>
            <a:r>
              <a:rPr lang="uk-UA" sz="1600" b="1" dirty="0">
                <a:solidFill>
                  <a:schemeClr val="tx1">
                    <a:lumMod val="50000"/>
                  </a:schemeClr>
                </a:solidFill>
              </a:rPr>
              <a:t>одна попередньо заповнена шприц-ручка </a:t>
            </a:r>
            <a:r>
              <a:rPr lang="uk-UA" sz="1600" dirty="0">
                <a:solidFill>
                  <a:schemeClr val="tx1">
                    <a:lumMod val="50000"/>
                  </a:schemeClr>
                </a:solidFill>
              </a:rPr>
              <a:t>містить </a:t>
            </a:r>
            <a:r>
              <a:rPr lang="uk-UA" sz="1600" b="1" dirty="0">
                <a:solidFill>
                  <a:schemeClr val="tx1">
                    <a:lumMod val="50000"/>
                  </a:schemeClr>
                </a:solidFill>
              </a:rPr>
              <a:t>18 мг ліраглутиду в 3 мл</a:t>
            </a:r>
            <a:r>
              <a:rPr lang="uk-UA" sz="1600" dirty="0">
                <a:solidFill>
                  <a:schemeClr val="tx1">
                    <a:lumMod val="50000"/>
                  </a:schemeClr>
                </a:solidFill>
              </a:rPr>
              <a:t>;</a:t>
            </a:r>
            <a:endParaRPr lang="en-US" sz="1600" dirty="0">
              <a:solidFill>
                <a:schemeClr val="tx1">
                  <a:lumMod val="50000"/>
                </a:schemeClr>
              </a:solidFill>
            </a:endParaRPr>
          </a:p>
          <a:p>
            <a:r>
              <a:rPr lang="uk-UA" sz="2000" i="1" dirty="0">
                <a:solidFill>
                  <a:schemeClr val="tx1">
                    <a:lumMod val="50000"/>
                  </a:schemeClr>
                </a:solidFill>
              </a:rPr>
              <a:t>Допоміжні речовини: </a:t>
            </a:r>
            <a:r>
              <a:rPr lang="uk-UA" sz="1600" dirty="0">
                <a:solidFill>
                  <a:schemeClr val="tx1">
                    <a:lumMod val="50000"/>
                  </a:schemeClr>
                </a:solidFill>
              </a:rPr>
              <a:t>натрію гідрофосфат, дигідрат; пропіленгліколь; фенол; кислота хлористоводнева (для корекції рН); натрію гідроксид (для корекції рН); вода для ін’єкцій. </a:t>
            </a:r>
            <a:endParaRPr lang="en-US" sz="1600" dirty="0">
              <a:solidFill>
                <a:schemeClr val="tx1">
                  <a:lumMod val="50000"/>
                </a:schemeClr>
              </a:solidFill>
            </a:endParaRPr>
          </a:p>
        </p:txBody>
      </p:sp>
      <p:pic>
        <p:nvPicPr>
          <p:cNvPr id="2" name="Picture 1">
            <a:extLst>
              <a:ext uri="{FF2B5EF4-FFF2-40B4-BE49-F238E27FC236}">
                <a16:creationId xmlns:a16="http://schemas.microsoft.com/office/drawing/2014/main" id="{822E09FA-78BE-421C-BC7A-B818F70EADA0}"/>
              </a:ext>
            </a:extLst>
          </p:cNvPr>
          <p:cNvPicPr>
            <a:picLocks noChangeAspect="1"/>
          </p:cNvPicPr>
          <p:nvPr/>
        </p:nvPicPr>
        <p:blipFill>
          <a:blip r:embed="rId4"/>
          <a:stretch>
            <a:fillRect/>
          </a:stretch>
        </p:blipFill>
        <p:spPr>
          <a:xfrm rot="19335297">
            <a:off x="338854" y="2983690"/>
            <a:ext cx="2842759" cy="406689"/>
          </a:xfrm>
          <a:prstGeom prst="rect">
            <a:avLst/>
          </a:prstGeom>
        </p:spPr>
      </p:pic>
    </p:spTree>
    <p:custDataLst>
      <p:tags r:id="rId1"/>
    </p:custDataLst>
    <p:extLst>
      <p:ext uri="{BB962C8B-B14F-4D97-AF65-F5344CB8AC3E}">
        <p14:creationId xmlns:p14="http://schemas.microsoft.com/office/powerpoint/2010/main" val="12886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87D46-8FBC-4B99-AE30-219B504252BB}"/>
              </a:ext>
            </a:extLst>
          </p:cNvPr>
          <p:cNvSpPr/>
          <p:nvPr/>
        </p:nvSpPr>
        <p:spPr>
          <a:xfrm>
            <a:off x="462567" y="203427"/>
            <a:ext cx="8218866"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482D8C"/>
                </a:solidFill>
                <a:effectLst/>
                <a:uLnTx/>
                <a:uFillTx/>
                <a:latin typeface="Verdana"/>
                <a:ea typeface="+mn-ea"/>
                <a:cs typeface="+mn-cs"/>
              </a:rPr>
              <a:t>Дозування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100" b="1" i="0" u="none" strike="noStrike" kern="1200" cap="none" spc="0" normalizeH="0" baseline="0" noProof="0" dirty="0">
                <a:ln>
                  <a:noFill/>
                </a:ln>
                <a:solidFill>
                  <a:srgbClr val="482D8C"/>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482D8C"/>
                </a:solidFill>
                <a:effectLst/>
                <a:uLnTx/>
                <a:uFillTx/>
                <a:latin typeface="Verdana"/>
                <a:ea typeface="+mn-ea"/>
                <a:cs typeface="+mn-cs"/>
              </a:rPr>
              <a:t>       Особливі групи пацієнтів</a:t>
            </a:r>
          </a:p>
        </p:txBody>
      </p:sp>
      <p:sp>
        <p:nvSpPr>
          <p:cNvPr id="7" name="Rectangle 6">
            <a:extLst>
              <a:ext uri="{FF2B5EF4-FFF2-40B4-BE49-F238E27FC236}">
                <a16:creationId xmlns:a16="http://schemas.microsoft.com/office/drawing/2014/main" id="{E2432267-897B-4AFC-8C53-7E474DD9F1EB}"/>
              </a:ext>
            </a:extLst>
          </p:cNvPr>
          <p:cNvSpPr/>
          <p:nvPr/>
        </p:nvSpPr>
        <p:spPr>
          <a:xfrm>
            <a:off x="1168977" y="1359490"/>
            <a:ext cx="7208927" cy="400110"/>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uk-UA" sz="2000" b="1" i="0" u="none" strike="noStrike" kern="1200" cap="none" spc="0" normalizeH="0" baseline="0" noProof="0" dirty="0">
                <a:ln>
                  <a:noFill/>
                </a:ln>
                <a:solidFill>
                  <a:srgbClr val="4A4B4D">
                    <a:lumMod val="50000"/>
                  </a:srgbClr>
                </a:solidFill>
                <a:effectLst/>
                <a:uLnTx/>
                <a:uFillTx/>
                <a:latin typeface="Verdana"/>
                <a:ea typeface="+mn-ea"/>
                <a:cs typeface="+mn-cs"/>
              </a:rPr>
              <a:t>Пацієнти з порушеннями функції нирок</a:t>
            </a:r>
          </a:p>
        </p:txBody>
      </p:sp>
      <p:graphicFrame>
        <p:nvGraphicFramePr>
          <p:cNvPr id="3" name="Table 3">
            <a:extLst>
              <a:ext uri="{FF2B5EF4-FFF2-40B4-BE49-F238E27FC236}">
                <a16:creationId xmlns:a16="http://schemas.microsoft.com/office/drawing/2014/main" id="{82588304-DC50-4BB9-BC99-B5008AF69AAC}"/>
              </a:ext>
            </a:extLst>
          </p:cNvPr>
          <p:cNvGraphicFramePr>
            <a:graphicFrameLocks noGrp="1"/>
          </p:cNvGraphicFramePr>
          <p:nvPr/>
        </p:nvGraphicFramePr>
        <p:xfrm>
          <a:off x="1326521" y="2030070"/>
          <a:ext cx="7354912" cy="914400"/>
        </p:xfrm>
        <a:graphic>
          <a:graphicData uri="http://schemas.openxmlformats.org/drawingml/2006/table">
            <a:tbl>
              <a:tblPr firstRow="1" bandRow="1">
                <a:tableStyleId>{3B4B98B0-60AC-42C2-AFA5-B58CD77FA1E5}</a:tableStyleId>
              </a:tblPr>
              <a:tblGrid>
                <a:gridCol w="4853562">
                  <a:extLst>
                    <a:ext uri="{9D8B030D-6E8A-4147-A177-3AD203B41FA5}">
                      <a16:colId xmlns:a16="http://schemas.microsoft.com/office/drawing/2014/main" val="204125298"/>
                    </a:ext>
                  </a:extLst>
                </a:gridCol>
                <a:gridCol w="2501350">
                  <a:extLst>
                    <a:ext uri="{9D8B030D-6E8A-4147-A177-3AD203B41FA5}">
                      <a16:colId xmlns:a16="http://schemas.microsoft.com/office/drawing/2014/main" val="334404149"/>
                    </a:ext>
                  </a:extLst>
                </a:gridCol>
              </a:tblGrid>
              <a:tr h="484880">
                <a:tc>
                  <a:txBody>
                    <a:bodyPr/>
                    <a:lstStyle/>
                    <a:p>
                      <a:r>
                        <a:rPr lang="uk-UA" b="1" noProof="0" dirty="0">
                          <a:solidFill>
                            <a:schemeClr val="tx1">
                              <a:lumMod val="50000"/>
                            </a:schemeClr>
                          </a:solidFill>
                        </a:rPr>
                        <a:t>Пацієнти з легким або середнім ступенем порушення функції нирок </a:t>
                      </a:r>
                      <a:r>
                        <a:rPr lang="uk-UA" b="0" noProof="0" dirty="0">
                          <a:solidFill>
                            <a:schemeClr val="tx1">
                              <a:lumMod val="50000"/>
                            </a:schemeClr>
                          </a:solidFill>
                        </a:rPr>
                        <a:t>(кліренс креатиніну ≥30 мл/хв)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uk-UA" b="0" noProof="0" dirty="0">
                          <a:solidFill>
                            <a:schemeClr val="tx1">
                              <a:lumMod val="50000"/>
                            </a:schemeClr>
                          </a:solidFill>
                        </a:rPr>
                        <a:t>Корекція дози </a:t>
                      </a:r>
                    </a:p>
                    <a:p>
                      <a:r>
                        <a:rPr lang="uk-UA" b="0" noProof="0" dirty="0">
                          <a:solidFill>
                            <a:schemeClr val="tx1">
                              <a:lumMod val="50000"/>
                            </a:schemeClr>
                          </a:solidFill>
                        </a:rPr>
                        <a:t>не потрібна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0375418"/>
                  </a:ext>
                </a:extLst>
              </a:tr>
            </a:tbl>
          </a:graphicData>
        </a:graphic>
      </p:graphicFrame>
      <p:graphicFrame>
        <p:nvGraphicFramePr>
          <p:cNvPr id="12" name="Table 3">
            <a:extLst>
              <a:ext uri="{FF2B5EF4-FFF2-40B4-BE49-F238E27FC236}">
                <a16:creationId xmlns:a16="http://schemas.microsoft.com/office/drawing/2014/main" id="{4AC67B82-C4A8-4CFF-B7D3-499F66C6D304}"/>
              </a:ext>
            </a:extLst>
          </p:cNvPr>
          <p:cNvGraphicFramePr>
            <a:graphicFrameLocks noGrp="1"/>
          </p:cNvGraphicFramePr>
          <p:nvPr/>
        </p:nvGraphicFramePr>
        <p:xfrm>
          <a:off x="1326521" y="3061068"/>
          <a:ext cx="7354912" cy="1188720"/>
        </p:xfrm>
        <a:graphic>
          <a:graphicData uri="http://schemas.openxmlformats.org/drawingml/2006/table">
            <a:tbl>
              <a:tblPr firstRow="1" bandRow="1">
                <a:tableStyleId>{3B4B98B0-60AC-42C2-AFA5-B58CD77FA1E5}</a:tableStyleId>
              </a:tblPr>
              <a:tblGrid>
                <a:gridCol w="4853562">
                  <a:extLst>
                    <a:ext uri="{9D8B030D-6E8A-4147-A177-3AD203B41FA5}">
                      <a16:colId xmlns:a16="http://schemas.microsoft.com/office/drawing/2014/main" val="204125298"/>
                    </a:ext>
                  </a:extLst>
                </a:gridCol>
                <a:gridCol w="2501350">
                  <a:extLst>
                    <a:ext uri="{9D8B030D-6E8A-4147-A177-3AD203B41FA5}">
                      <a16:colId xmlns:a16="http://schemas.microsoft.com/office/drawing/2014/main" val="33440414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b="1" noProof="0" dirty="0">
                          <a:solidFill>
                            <a:schemeClr val="tx1">
                              <a:lumMod val="50000"/>
                            </a:schemeClr>
                          </a:solidFill>
                        </a:rPr>
                        <a:t>Пацієнти з тяжким порушення функції нирок </a:t>
                      </a:r>
                      <a:r>
                        <a:rPr lang="uk-UA" b="0" noProof="0" dirty="0">
                          <a:solidFill>
                            <a:schemeClr val="tx1">
                              <a:lumMod val="50000"/>
                            </a:schemeClr>
                          </a:solidFill>
                        </a:rPr>
                        <a:t>(кліренс креатиніну &lt;30 мл/хв) </a:t>
                      </a:r>
                      <a:r>
                        <a:rPr lang="uk-UA" b="1" noProof="0" dirty="0">
                          <a:solidFill>
                            <a:schemeClr val="tx1">
                              <a:lumMod val="50000"/>
                            </a:schemeClr>
                          </a:solidFill>
                        </a:rPr>
                        <a:t>і термінальною стадією </a:t>
                      </a:r>
                    </a:p>
                    <a:p>
                      <a:endParaRPr lang="uk-UA" b="0" noProof="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uk-UA" b="0" noProof="0" dirty="0">
                          <a:solidFill>
                            <a:schemeClr val="tx1">
                              <a:lumMod val="50000"/>
                            </a:schemeClr>
                          </a:solidFill>
                        </a:rPr>
                        <a:t>Препарат не рекомендується застосовувати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5801857"/>
                  </a:ext>
                </a:extLst>
              </a:tr>
            </a:tbl>
          </a:graphicData>
        </a:graphic>
      </p:graphicFrame>
      <p:pic>
        <p:nvPicPr>
          <p:cNvPr id="13" name="Graphic 12">
            <a:extLst>
              <a:ext uri="{FF2B5EF4-FFF2-40B4-BE49-F238E27FC236}">
                <a16:creationId xmlns:a16="http://schemas.microsoft.com/office/drawing/2014/main" id="{4C83AE41-EE7B-42EF-B96E-1EC94CBB6F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082" y="1252572"/>
            <a:ext cx="952500" cy="952500"/>
          </a:xfrm>
          <a:prstGeom prst="rect">
            <a:avLst/>
          </a:prstGeom>
        </p:spPr>
      </p:pic>
    </p:spTree>
    <p:extLst>
      <p:ext uri="{BB962C8B-B14F-4D97-AF65-F5344CB8AC3E}">
        <p14:creationId xmlns:p14="http://schemas.microsoft.com/office/powerpoint/2010/main" val="40100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87D46-8FBC-4B99-AE30-219B504252BB}"/>
              </a:ext>
            </a:extLst>
          </p:cNvPr>
          <p:cNvSpPr/>
          <p:nvPr/>
        </p:nvSpPr>
        <p:spPr>
          <a:xfrm>
            <a:off x="462567" y="203427"/>
            <a:ext cx="8218866"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482D8C"/>
                </a:solidFill>
                <a:effectLst/>
                <a:uLnTx/>
                <a:uFillTx/>
                <a:latin typeface="Verdana"/>
                <a:ea typeface="+mn-ea"/>
                <a:cs typeface="+mn-cs"/>
              </a:rPr>
              <a:t>Дозування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100" b="1" i="0" u="none" strike="noStrike" kern="1200" cap="none" spc="0" normalizeH="0" baseline="0" noProof="0" dirty="0">
                <a:ln>
                  <a:noFill/>
                </a:ln>
                <a:solidFill>
                  <a:srgbClr val="482D8C"/>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a:ln>
                  <a:noFill/>
                </a:ln>
                <a:solidFill>
                  <a:srgbClr val="482D8C"/>
                </a:solidFill>
                <a:effectLst/>
                <a:uLnTx/>
                <a:uFillTx/>
                <a:latin typeface="Verdana"/>
                <a:ea typeface="+mn-ea"/>
                <a:cs typeface="+mn-cs"/>
              </a:rPr>
              <a:t>       Особливі групи пацієнтів</a:t>
            </a:r>
          </a:p>
        </p:txBody>
      </p:sp>
      <p:sp>
        <p:nvSpPr>
          <p:cNvPr id="7" name="Rectangle 6">
            <a:extLst>
              <a:ext uri="{FF2B5EF4-FFF2-40B4-BE49-F238E27FC236}">
                <a16:creationId xmlns:a16="http://schemas.microsoft.com/office/drawing/2014/main" id="{E2432267-897B-4AFC-8C53-7E474DD9F1EB}"/>
              </a:ext>
            </a:extLst>
          </p:cNvPr>
          <p:cNvSpPr/>
          <p:nvPr/>
        </p:nvSpPr>
        <p:spPr>
          <a:xfrm>
            <a:off x="1168977" y="1359490"/>
            <a:ext cx="7208927" cy="400110"/>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uk-UA" sz="2000" b="1" i="0" u="none" strike="noStrike" kern="1200" cap="none" spc="0" normalizeH="0" baseline="0" noProof="0" dirty="0">
                <a:ln>
                  <a:noFill/>
                </a:ln>
                <a:solidFill>
                  <a:srgbClr val="4A4B4D">
                    <a:lumMod val="50000"/>
                  </a:srgbClr>
                </a:solidFill>
                <a:effectLst/>
                <a:uLnTx/>
                <a:uFillTx/>
                <a:latin typeface="Verdana"/>
                <a:ea typeface="+mn-ea"/>
                <a:cs typeface="+mn-cs"/>
              </a:rPr>
              <a:t>Пацієнти з порушеннями функції печінки</a:t>
            </a:r>
          </a:p>
        </p:txBody>
      </p:sp>
      <p:graphicFrame>
        <p:nvGraphicFramePr>
          <p:cNvPr id="3" name="Table 3">
            <a:extLst>
              <a:ext uri="{FF2B5EF4-FFF2-40B4-BE49-F238E27FC236}">
                <a16:creationId xmlns:a16="http://schemas.microsoft.com/office/drawing/2014/main" id="{82588304-DC50-4BB9-BC99-B5008AF69AAC}"/>
              </a:ext>
            </a:extLst>
          </p:cNvPr>
          <p:cNvGraphicFramePr>
            <a:graphicFrameLocks noGrp="1"/>
          </p:cNvGraphicFramePr>
          <p:nvPr/>
        </p:nvGraphicFramePr>
        <p:xfrm>
          <a:off x="1326521" y="2030070"/>
          <a:ext cx="7354912" cy="1188720"/>
        </p:xfrm>
        <a:graphic>
          <a:graphicData uri="http://schemas.openxmlformats.org/drawingml/2006/table">
            <a:tbl>
              <a:tblPr firstRow="1" bandRow="1">
                <a:tableStyleId>{3B4B98B0-60AC-42C2-AFA5-B58CD77FA1E5}</a:tableStyleId>
              </a:tblPr>
              <a:tblGrid>
                <a:gridCol w="3813038">
                  <a:extLst>
                    <a:ext uri="{9D8B030D-6E8A-4147-A177-3AD203B41FA5}">
                      <a16:colId xmlns:a16="http://schemas.microsoft.com/office/drawing/2014/main" val="204125298"/>
                    </a:ext>
                  </a:extLst>
                </a:gridCol>
                <a:gridCol w="3541874">
                  <a:extLst>
                    <a:ext uri="{9D8B030D-6E8A-4147-A177-3AD203B41FA5}">
                      <a16:colId xmlns:a16="http://schemas.microsoft.com/office/drawing/2014/main" val="334404149"/>
                    </a:ext>
                  </a:extLst>
                </a:gridCol>
              </a:tblGrid>
              <a:tr h="484880">
                <a:tc>
                  <a:txBody>
                    <a:bodyPr/>
                    <a:lstStyle/>
                    <a:p>
                      <a:r>
                        <a:rPr lang="uk-UA" b="1" noProof="0" dirty="0">
                          <a:solidFill>
                            <a:schemeClr val="tx1">
                              <a:lumMod val="50000"/>
                            </a:schemeClr>
                          </a:solidFill>
                        </a:rPr>
                        <a:t>Пацієнти з легким </a:t>
                      </a:r>
                    </a:p>
                    <a:p>
                      <a:r>
                        <a:rPr lang="uk-UA" b="1" noProof="0" dirty="0">
                          <a:solidFill>
                            <a:schemeClr val="tx1">
                              <a:lumMod val="50000"/>
                            </a:schemeClr>
                          </a:solidFill>
                        </a:rPr>
                        <a:t>або середнім ступенем порушення функції печінки</a:t>
                      </a:r>
                      <a:endParaRPr lang="uk-UA" b="0" noProof="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uk-UA" sz="1800" b="0" kern="1200" noProof="0" dirty="0">
                          <a:solidFill>
                            <a:schemeClr val="tx1">
                              <a:lumMod val="50000"/>
                            </a:schemeClr>
                          </a:solidFill>
                          <a:latin typeface="+mn-lt"/>
                          <a:ea typeface="+mn-ea"/>
                          <a:cs typeface="+mn-cs"/>
                        </a:rPr>
                        <a:t>Коригування дози н</a:t>
                      </a:r>
                      <a:r>
                        <a:rPr lang="uk-UA" b="0" noProof="0" dirty="0">
                          <a:solidFill>
                            <a:schemeClr val="tx1">
                              <a:lumMod val="50000"/>
                            </a:schemeClr>
                          </a:solidFill>
                        </a:rPr>
                        <a:t>е </a:t>
                      </a:r>
                      <a:r>
                        <a:rPr lang="uk-UA" sz="1800" b="0" kern="1200" noProof="0" dirty="0">
                          <a:solidFill>
                            <a:schemeClr val="tx1">
                              <a:lumMod val="50000"/>
                            </a:schemeClr>
                          </a:solidFill>
                          <a:latin typeface="+mn-lt"/>
                          <a:ea typeface="+mn-ea"/>
                          <a:cs typeface="+mn-cs"/>
                        </a:rPr>
                        <a:t>рекомендується. </a:t>
                      </a:r>
                      <a:r>
                        <a:rPr lang="ru-RU" sz="1800" b="0" kern="1200" noProof="0" dirty="0">
                          <a:solidFill>
                            <a:schemeClr val="tx1">
                              <a:lumMod val="50000"/>
                            </a:schemeClr>
                          </a:solidFill>
                          <a:latin typeface="+mn-lt"/>
                          <a:ea typeface="+mn-ea"/>
                          <a:cs typeface="+mn-cs"/>
                        </a:rPr>
                        <a:t>З</a:t>
                      </a:r>
                      <a:r>
                        <a:rPr lang="ru-RU" sz="1800" b="0" kern="1200" dirty="0" err="1">
                          <a:solidFill>
                            <a:schemeClr val="tx1">
                              <a:lumMod val="50000"/>
                            </a:schemeClr>
                          </a:solidFill>
                          <a:latin typeface="+mn-lt"/>
                          <a:ea typeface="+mn-ea"/>
                          <a:cs typeface="+mn-cs"/>
                        </a:rPr>
                        <a:t>астосовувати</a:t>
                      </a:r>
                      <a:r>
                        <a:rPr lang="ru-RU" sz="1800" b="0" kern="1200" dirty="0">
                          <a:solidFill>
                            <a:schemeClr val="tx1">
                              <a:lumMod val="50000"/>
                            </a:schemeClr>
                          </a:solidFill>
                          <a:latin typeface="+mn-lt"/>
                          <a:ea typeface="+mn-ea"/>
                          <a:cs typeface="+mn-cs"/>
                        </a:rPr>
                        <a:t> препарат з </a:t>
                      </a:r>
                      <a:r>
                        <a:rPr lang="ru-RU" sz="1800" b="0" kern="1200" dirty="0" err="1">
                          <a:solidFill>
                            <a:schemeClr val="tx1">
                              <a:lumMod val="50000"/>
                            </a:schemeClr>
                          </a:solidFill>
                          <a:latin typeface="+mn-lt"/>
                          <a:ea typeface="+mn-ea"/>
                          <a:cs typeface="+mn-cs"/>
                        </a:rPr>
                        <a:t>обережністю</a:t>
                      </a:r>
                      <a:endParaRPr lang="uk-UA" sz="1800" b="0" kern="1200" noProof="0" dirty="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90375418"/>
                  </a:ext>
                </a:extLst>
              </a:tr>
            </a:tbl>
          </a:graphicData>
        </a:graphic>
      </p:graphicFrame>
      <p:graphicFrame>
        <p:nvGraphicFramePr>
          <p:cNvPr id="12" name="Table 3">
            <a:extLst>
              <a:ext uri="{FF2B5EF4-FFF2-40B4-BE49-F238E27FC236}">
                <a16:creationId xmlns:a16="http://schemas.microsoft.com/office/drawing/2014/main" id="{4AC67B82-C4A8-4CFF-B7D3-499F66C6D304}"/>
              </a:ext>
            </a:extLst>
          </p:cNvPr>
          <p:cNvGraphicFramePr>
            <a:graphicFrameLocks noGrp="1"/>
          </p:cNvGraphicFramePr>
          <p:nvPr/>
        </p:nvGraphicFramePr>
        <p:xfrm>
          <a:off x="1326521" y="3580052"/>
          <a:ext cx="7354912" cy="640080"/>
        </p:xfrm>
        <a:graphic>
          <a:graphicData uri="http://schemas.openxmlformats.org/drawingml/2006/table">
            <a:tbl>
              <a:tblPr firstRow="1" bandRow="1">
                <a:tableStyleId>{3B4B98B0-60AC-42C2-AFA5-B58CD77FA1E5}</a:tableStyleId>
              </a:tblPr>
              <a:tblGrid>
                <a:gridCol w="3813038">
                  <a:extLst>
                    <a:ext uri="{9D8B030D-6E8A-4147-A177-3AD203B41FA5}">
                      <a16:colId xmlns:a16="http://schemas.microsoft.com/office/drawing/2014/main" val="204125298"/>
                    </a:ext>
                  </a:extLst>
                </a:gridCol>
                <a:gridCol w="3541874">
                  <a:extLst>
                    <a:ext uri="{9D8B030D-6E8A-4147-A177-3AD203B41FA5}">
                      <a16:colId xmlns:a16="http://schemas.microsoft.com/office/drawing/2014/main" val="33440414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b="1" noProof="0" dirty="0">
                          <a:solidFill>
                            <a:schemeClr val="tx1">
                              <a:lumMod val="50000"/>
                            </a:schemeClr>
                          </a:solidFill>
                        </a:rPr>
                        <a:t>Пацієнти з вираженою печінковою недостатністю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uk-UA" b="0" noProof="0" dirty="0">
                          <a:solidFill>
                            <a:schemeClr val="tx1">
                              <a:lumMod val="50000"/>
                            </a:schemeClr>
                          </a:solidFill>
                        </a:rPr>
                        <a:t>Застосування препарату не рекомендується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5801857"/>
                  </a:ext>
                </a:extLst>
              </a:tr>
            </a:tbl>
          </a:graphicData>
        </a:graphic>
      </p:graphicFrame>
      <p:pic>
        <p:nvPicPr>
          <p:cNvPr id="8" name="Graphic 7">
            <a:extLst>
              <a:ext uri="{FF2B5EF4-FFF2-40B4-BE49-F238E27FC236}">
                <a16:creationId xmlns:a16="http://schemas.microsoft.com/office/drawing/2014/main" id="{AF453D2D-D40D-4029-976E-495353A9FE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905" y="1283350"/>
            <a:ext cx="952500" cy="952500"/>
          </a:xfrm>
          <a:prstGeom prst="rect">
            <a:avLst/>
          </a:prstGeom>
        </p:spPr>
      </p:pic>
    </p:spTree>
    <p:extLst>
      <p:ext uri="{BB962C8B-B14F-4D97-AF65-F5344CB8AC3E}">
        <p14:creationId xmlns:p14="http://schemas.microsoft.com/office/powerpoint/2010/main" val="123307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F55D99-1EE8-4A88-AE26-A8C3701BF5CB}"/>
              </a:ext>
            </a:extLst>
          </p:cNvPr>
          <p:cNvPicPr>
            <a:picLocks noChangeAspect="1"/>
          </p:cNvPicPr>
          <p:nvPr/>
        </p:nvPicPr>
        <p:blipFill>
          <a:blip r:embed="rId3"/>
          <a:stretch>
            <a:fillRect/>
          </a:stretch>
        </p:blipFill>
        <p:spPr>
          <a:xfrm>
            <a:off x="138900" y="602254"/>
            <a:ext cx="6277803" cy="1290216"/>
          </a:xfrm>
          <a:prstGeom prst="rect">
            <a:avLst/>
          </a:prstGeom>
        </p:spPr>
      </p:pic>
      <p:sp>
        <p:nvSpPr>
          <p:cNvPr id="2" name="Text Placeholder 1">
            <a:extLst>
              <a:ext uri="{FF2B5EF4-FFF2-40B4-BE49-F238E27FC236}">
                <a16:creationId xmlns:a16="http://schemas.microsoft.com/office/drawing/2014/main" id="{E0F7689B-F5E2-4396-85F7-F5E9C16FFE22}"/>
              </a:ext>
            </a:extLst>
          </p:cNvPr>
          <p:cNvSpPr>
            <a:spLocks noGrp="1"/>
          </p:cNvSpPr>
          <p:nvPr>
            <p:ph type="body" sz="quarter" idx="10"/>
          </p:nvPr>
        </p:nvSpPr>
        <p:spPr>
          <a:xfrm>
            <a:off x="189185" y="925576"/>
            <a:ext cx="5376727" cy="644236"/>
          </a:xfrm>
        </p:spPr>
        <p:txBody>
          <a:bodyPr/>
          <a:lstStyle/>
          <a:p>
            <a:r>
              <a:rPr lang="uk-UA" sz="3200" b="1" dirty="0"/>
              <a:t>Спосіб введення</a:t>
            </a:r>
          </a:p>
        </p:txBody>
      </p:sp>
      <p:pic>
        <p:nvPicPr>
          <p:cNvPr id="3" name="Picture 2">
            <a:extLst>
              <a:ext uri="{FF2B5EF4-FFF2-40B4-BE49-F238E27FC236}">
                <a16:creationId xmlns:a16="http://schemas.microsoft.com/office/drawing/2014/main" id="{5547A2E8-6591-488A-BE65-C59CF3D6AFA6}"/>
              </a:ext>
            </a:extLst>
          </p:cNvPr>
          <p:cNvPicPr>
            <a:picLocks noChangeAspect="1"/>
          </p:cNvPicPr>
          <p:nvPr/>
        </p:nvPicPr>
        <p:blipFill>
          <a:blip r:embed="rId4"/>
          <a:stretch>
            <a:fillRect/>
          </a:stretch>
        </p:blipFill>
        <p:spPr>
          <a:xfrm>
            <a:off x="1502796" y="2190214"/>
            <a:ext cx="3866574" cy="2351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CA39AE27-F9C1-47D4-8581-8E3BC0BE19A4}"/>
              </a:ext>
            </a:extLst>
          </p:cNvPr>
          <p:cNvPicPr>
            <a:picLocks noChangeAspect="1"/>
          </p:cNvPicPr>
          <p:nvPr/>
        </p:nvPicPr>
        <p:blipFill>
          <a:blip r:embed="rId5"/>
          <a:stretch>
            <a:fillRect/>
          </a:stretch>
        </p:blipFill>
        <p:spPr>
          <a:xfrm rot="18440131">
            <a:off x="5386336" y="2546817"/>
            <a:ext cx="4207305" cy="601903"/>
          </a:xfrm>
          <a:prstGeom prst="rect">
            <a:avLst/>
          </a:prstGeom>
        </p:spPr>
      </p:pic>
    </p:spTree>
    <p:extLst>
      <p:ext uri="{BB962C8B-B14F-4D97-AF65-F5344CB8AC3E}">
        <p14:creationId xmlns:p14="http://schemas.microsoft.com/office/powerpoint/2010/main" val="192608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87D46-8FBC-4B99-AE30-219B504252BB}"/>
              </a:ext>
            </a:extLst>
          </p:cNvPr>
          <p:cNvSpPr/>
          <p:nvPr/>
        </p:nvSpPr>
        <p:spPr>
          <a:xfrm>
            <a:off x="374977" y="285206"/>
            <a:ext cx="82188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800" b="1" i="0" u="none" strike="noStrike" kern="1200" cap="none" spc="0" normalizeH="0" baseline="0" noProof="0" dirty="0">
                <a:ln>
                  <a:noFill/>
                </a:ln>
                <a:solidFill>
                  <a:srgbClr val="482D8C"/>
                </a:solidFill>
                <a:effectLst/>
                <a:uLnTx/>
                <a:uFillTx/>
                <a:latin typeface="Verdana"/>
                <a:ea typeface="+mn-ea"/>
                <a:cs typeface="+mn-cs"/>
              </a:rPr>
              <a:t>Спосіб введення</a:t>
            </a:r>
          </a:p>
        </p:txBody>
      </p:sp>
      <p:sp>
        <p:nvSpPr>
          <p:cNvPr id="10" name="Rectangle 9">
            <a:extLst>
              <a:ext uri="{FF2B5EF4-FFF2-40B4-BE49-F238E27FC236}">
                <a16:creationId xmlns:a16="http://schemas.microsoft.com/office/drawing/2014/main" id="{F6CE43E9-948E-4FD3-A118-26B0BF06DBFB}"/>
              </a:ext>
            </a:extLst>
          </p:cNvPr>
          <p:cNvSpPr/>
          <p:nvPr/>
        </p:nvSpPr>
        <p:spPr>
          <a:xfrm>
            <a:off x="408286" y="3721335"/>
            <a:ext cx="564455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4A4B4D">
                    <a:lumMod val="50000"/>
                  </a:srgbClr>
                </a:solidFill>
                <a:effectLst/>
                <a:uLnTx/>
                <a:uFillTx/>
                <a:latin typeface="Verdana"/>
                <a:ea typeface="+mn-ea"/>
                <a:cs typeface="+mn-cs"/>
              </a:rPr>
              <a:t>Місце і час введення можна змінювати без корекції дози, проте </a:t>
            </a:r>
            <a:r>
              <a:rPr kumimoji="0" lang="uk-UA" sz="1600" b="1" i="0" u="none" strike="noStrike" kern="1200" cap="none" spc="0" normalizeH="0" baseline="0" noProof="0" dirty="0">
                <a:ln>
                  <a:noFill/>
                </a:ln>
                <a:solidFill>
                  <a:srgbClr val="4A4B4D">
                    <a:lumMod val="50000"/>
                  </a:srgbClr>
                </a:solidFill>
                <a:effectLst/>
                <a:uLnTx/>
                <a:uFillTx/>
                <a:latin typeface="Verdana"/>
                <a:ea typeface="+mn-ea"/>
                <a:cs typeface="+mn-cs"/>
              </a:rPr>
              <a:t>бажано вводити приблизно в один і той же найбільш зручний час</a:t>
            </a:r>
            <a:r>
              <a:rPr kumimoji="0" lang="uk-UA" sz="1600" b="0" i="0" u="none" strike="noStrike" kern="1200" cap="none" spc="0" normalizeH="0" baseline="0" noProof="0" dirty="0">
                <a:ln>
                  <a:noFill/>
                </a:ln>
                <a:solidFill>
                  <a:srgbClr val="4A4B4D">
                    <a:lumMod val="50000"/>
                  </a:srgbClr>
                </a:solidFill>
                <a:effectLst/>
                <a:uLnTx/>
                <a:uFillTx/>
                <a:latin typeface="Verdana"/>
                <a:ea typeface="+mn-ea"/>
                <a:cs typeface="+mn-cs"/>
              </a:rPr>
              <a:t>. </a:t>
            </a:r>
          </a:p>
        </p:txBody>
      </p:sp>
      <p:sp>
        <p:nvSpPr>
          <p:cNvPr id="4" name="Rectangle 3">
            <a:extLst>
              <a:ext uri="{FF2B5EF4-FFF2-40B4-BE49-F238E27FC236}">
                <a16:creationId xmlns:a16="http://schemas.microsoft.com/office/drawing/2014/main" id="{50D4F72E-AA9F-426A-86CD-FD59FEA95160}"/>
              </a:ext>
            </a:extLst>
          </p:cNvPr>
          <p:cNvSpPr/>
          <p:nvPr/>
        </p:nvSpPr>
        <p:spPr>
          <a:xfrm>
            <a:off x="4620655" y="2260503"/>
            <a:ext cx="414245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AB0032"/>
                </a:solidFill>
                <a:effectLst/>
                <a:uLnTx/>
                <a:uFillTx/>
                <a:latin typeface="Verdana"/>
                <a:ea typeface="+mn-ea"/>
                <a:cs typeface="+mn-cs"/>
              </a:rPr>
              <a:t>Не можна вводити внутрішньовенно або внутрішньом’язово.</a:t>
            </a:r>
          </a:p>
        </p:txBody>
      </p:sp>
      <p:grpSp>
        <p:nvGrpSpPr>
          <p:cNvPr id="20" name="Group 19">
            <a:extLst>
              <a:ext uri="{FF2B5EF4-FFF2-40B4-BE49-F238E27FC236}">
                <a16:creationId xmlns:a16="http://schemas.microsoft.com/office/drawing/2014/main" id="{355893DC-A4AC-457C-A92F-BE13A176C246}"/>
              </a:ext>
            </a:extLst>
          </p:cNvPr>
          <p:cNvGrpSpPr/>
          <p:nvPr/>
        </p:nvGrpSpPr>
        <p:grpSpPr>
          <a:xfrm>
            <a:off x="483225" y="1127717"/>
            <a:ext cx="8002370" cy="1111820"/>
            <a:chOff x="481671" y="972801"/>
            <a:chExt cx="8002370" cy="1111820"/>
          </a:xfrm>
        </p:grpSpPr>
        <p:pic>
          <p:nvPicPr>
            <p:cNvPr id="9" name="Picture 8">
              <a:extLst>
                <a:ext uri="{FF2B5EF4-FFF2-40B4-BE49-F238E27FC236}">
                  <a16:creationId xmlns:a16="http://schemas.microsoft.com/office/drawing/2014/main" id="{2B8C73EB-DC68-4B8A-917E-CDC53AB0B568}"/>
                </a:ext>
              </a:extLst>
            </p:cNvPr>
            <p:cNvPicPr>
              <a:picLocks noChangeAspect="1"/>
            </p:cNvPicPr>
            <p:nvPr/>
          </p:nvPicPr>
          <p:blipFill>
            <a:blip r:embed="rId3"/>
            <a:stretch>
              <a:fillRect/>
            </a:stretch>
          </p:blipFill>
          <p:spPr>
            <a:xfrm>
              <a:off x="481671" y="1037757"/>
              <a:ext cx="1721702" cy="10468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angle 12">
              <a:extLst>
                <a:ext uri="{FF2B5EF4-FFF2-40B4-BE49-F238E27FC236}">
                  <a16:creationId xmlns:a16="http://schemas.microsoft.com/office/drawing/2014/main" id="{F5F5E3E2-3EC7-48C9-8DE6-1CDE804143B4}"/>
                </a:ext>
              </a:extLst>
            </p:cNvPr>
            <p:cNvSpPr/>
            <p:nvPr/>
          </p:nvSpPr>
          <p:spPr>
            <a:xfrm>
              <a:off x="2728480" y="972801"/>
              <a:ext cx="5755561"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0" i="0" u="none" strike="noStrike" kern="1200" cap="none" spc="0" normalizeH="0" baseline="0" noProof="0" dirty="0">
                  <a:ln>
                    <a:noFill/>
                  </a:ln>
                  <a:solidFill>
                    <a:srgbClr val="4A4B4D">
                      <a:lumMod val="50000"/>
                    </a:srgbClr>
                  </a:solidFill>
                  <a:effectLst/>
                  <a:uLnTx/>
                  <a:uFillTx/>
                  <a:latin typeface="Verdana"/>
                  <a:ea typeface="+mn-ea"/>
                  <a:cs typeface="+mn-cs"/>
                </a:rPr>
                <a:t>Препарат вводять </a:t>
              </a:r>
              <a:r>
                <a:rPr kumimoji="0" lang="uk-UA" sz="2000" b="1" i="0" u="none" strike="noStrike" kern="1200" cap="none" spc="0" normalizeH="0" baseline="0" noProof="0" dirty="0">
                  <a:ln>
                    <a:noFill/>
                  </a:ln>
                  <a:solidFill>
                    <a:srgbClr val="4A4B4D">
                      <a:lumMod val="50000"/>
                    </a:srgbClr>
                  </a:solidFill>
                  <a:effectLst/>
                  <a:uLnTx/>
                  <a:uFillTx/>
                  <a:latin typeface="Verdana"/>
                  <a:ea typeface="+mn-ea"/>
                  <a:cs typeface="+mn-cs"/>
                </a:rPr>
                <a:t>тільки</a:t>
              </a:r>
              <a:r>
                <a:rPr kumimoji="0" lang="uk-UA" sz="2000" b="0" i="0" u="none" strike="noStrike" kern="1200" cap="none" spc="0" normalizeH="0" baseline="0" noProof="0" dirty="0">
                  <a:ln>
                    <a:noFill/>
                  </a:ln>
                  <a:solidFill>
                    <a:srgbClr val="4A4B4D">
                      <a:lumMod val="50000"/>
                    </a:srgbClr>
                  </a:solidFill>
                  <a:effectLst/>
                  <a:uLnTx/>
                  <a:uFillTx/>
                  <a:latin typeface="Verdana"/>
                  <a:ea typeface="+mn-ea"/>
                  <a:cs typeface="+mn-cs"/>
                </a:rPr>
                <a:t> </a:t>
              </a:r>
              <a:r>
                <a:rPr kumimoji="0" lang="uk-UA" sz="2000" b="1" i="0" u="none" strike="noStrike" kern="1200" cap="none" spc="0" normalizeH="0" baseline="0" noProof="0" dirty="0">
                  <a:ln>
                    <a:noFill/>
                  </a:ln>
                  <a:solidFill>
                    <a:srgbClr val="4A4B4D">
                      <a:lumMod val="50000"/>
                    </a:srgbClr>
                  </a:solidFill>
                  <a:effectLst/>
                  <a:uLnTx/>
                  <a:uFillTx/>
                  <a:latin typeface="Verdana"/>
                  <a:ea typeface="+mn-ea"/>
                  <a:cs typeface="+mn-cs"/>
                </a:rPr>
                <a:t>підшкірно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4A4B4D">
                      <a:lumMod val="50000"/>
                    </a:srgbClr>
                  </a:solidFill>
                  <a:effectLst/>
                  <a:uLnTx/>
                  <a:uFillTx/>
                  <a:latin typeface="Verdana"/>
                  <a:ea typeface="+mn-ea"/>
                  <a:cs typeface="+mn-cs"/>
                </a:rPr>
                <a:t>1 раз на добу </a:t>
              </a:r>
              <a:r>
                <a:rPr kumimoji="0" lang="uk-UA" sz="2000" b="0" i="0" u="none" strike="noStrike" kern="1200" cap="none" spc="0" normalizeH="0" baseline="0" noProof="0" dirty="0">
                  <a:ln>
                    <a:noFill/>
                  </a:ln>
                  <a:solidFill>
                    <a:srgbClr val="4A4B4D">
                      <a:lumMod val="50000"/>
                    </a:srgbClr>
                  </a:solidFill>
                  <a:effectLst/>
                  <a:uLnTx/>
                  <a:uFillTx/>
                  <a:latin typeface="Verdana"/>
                  <a:ea typeface="+mn-ea"/>
                  <a:cs typeface="+mn-cs"/>
                </a:rPr>
                <a:t>у будь-який час незалежно від вживання їжі. </a:t>
              </a:r>
              <a:endParaRPr kumimoji="0" lang="uk-UA" sz="2000" b="0" i="0" u="none" strike="noStrike" kern="1200" cap="none" spc="0" normalizeH="0" baseline="0" noProof="0" dirty="0">
                <a:ln>
                  <a:noFill/>
                </a:ln>
                <a:solidFill>
                  <a:srgbClr val="4A4B4D"/>
                </a:solidFill>
                <a:effectLst/>
                <a:uLnTx/>
                <a:uFillTx/>
                <a:latin typeface="Verdana"/>
                <a:ea typeface="+mn-ea"/>
                <a:cs typeface="+mn-cs"/>
              </a:endParaRPr>
            </a:p>
          </p:txBody>
        </p:sp>
      </p:grpSp>
      <p:grpSp>
        <p:nvGrpSpPr>
          <p:cNvPr id="19" name="Group 18">
            <a:extLst>
              <a:ext uri="{FF2B5EF4-FFF2-40B4-BE49-F238E27FC236}">
                <a16:creationId xmlns:a16="http://schemas.microsoft.com/office/drawing/2014/main" id="{25AF3181-AEBB-4E79-ACC4-ED522BF3CEE0}"/>
              </a:ext>
            </a:extLst>
          </p:cNvPr>
          <p:cNvGrpSpPr/>
          <p:nvPr/>
        </p:nvGrpSpPr>
        <p:grpSpPr>
          <a:xfrm>
            <a:off x="6353697" y="3001789"/>
            <a:ext cx="2572192" cy="1564684"/>
            <a:chOff x="481671" y="2442447"/>
            <a:chExt cx="2694820" cy="1770658"/>
          </a:xfrm>
        </p:grpSpPr>
        <p:pic>
          <p:nvPicPr>
            <p:cNvPr id="14" name="Picture 13">
              <a:extLst>
                <a:ext uri="{FF2B5EF4-FFF2-40B4-BE49-F238E27FC236}">
                  <a16:creationId xmlns:a16="http://schemas.microsoft.com/office/drawing/2014/main" id="{53BE2F15-7A6A-435C-82C1-FB63B97BB941}"/>
                </a:ext>
              </a:extLst>
            </p:cNvPr>
            <p:cNvPicPr>
              <a:picLocks noChangeAspect="1"/>
            </p:cNvPicPr>
            <p:nvPr/>
          </p:nvPicPr>
          <p:blipFill>
            <a:blip r:embed="rId4"/>
            <a:stretch>
              <a:fillRect/>
            </a:stretch>
          </p:blipFill>
          <p:spPr>
            <a:xfrm flipH="1">
              <a:off x="481671" y="2442447"/>
              <a:ext cx="1379041" cy="1770658"/>
            </a:xfrm>
            <a:prstGeom prst="rect">
              <a:avLst/>
            </a:prstGeom>
          </p:spPr>
        </p:pic>
        <p:sp>
          <p:nvSpPr>
            <p:cNvPr id="16" name="Rectangle 15">
              <a:extLst>
                <a:ext uri="{FF2B5EF4-FFF2-40B4-BE49-F238E27FC236}">
                  <a16:creationId xmlns:a16="http://schemas.microsoft.com/office/drawing/2014/main" id="{054E421E-057C-4015-9BDE-9542216F254B}"/>
                </a:ext>
              </a:extLst>
            </p:cNvPr>
            <p:cNvSpPr/>
            <p:nvPr/>
          </p:nvSpPr>
          <p:spPr>
            <a:xfrm>
              <a:off x="1752598" y="2785594"/>
              <a:ext cx="734496"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плече</a:t>
              </a:r>
              <a:endParaRPr kumimoji="0" lang="uk-UA" sz="1400" b="0" i="0" u="none" strike="noStrike" kern="1200" cap="none" spc="0" normalizeH="0" baseline="0" noProof="0" dirty="0">
                <a:ln>
                  <a:noFill/>
                </a:ln>
                <a:solidFill>
                  <a:srgbClr val="4A4B4D"/>
                </a:solidFill>
                <a:effectLst/>
                <a:uLnTx/>
                <a:uFillTx/>
                <a:latin typeface="Verdana"/>
                <a:ea typeface="+mn-ea"/>
                <a:cs typeface="+mn-cs"/>
              </a:endParaRPr>
            </a:p>
          </p:txBody>
        </p:sp>
        <p:sp>
          <p:nvSpPr>
            <p:cNvPr id="17" name="Rectangle 16">
              <a:extLst>
                <a:ext uri="{FF2B5EF4-FFF2-40B4-BE49-F238E27FC236}">
                  <a16:creationId xmlns:a16="http://schemas.microsoft.com/office/drawing/2014/main" id="{E8BC9163-BD18-44D7-9900-EE8FFEF60FDC}"/>
                </a:ext>
              </a:extLst>
            </p:cNvPr>
            <p:cNvSpPr/>
            <p:nvPr/>
          </p:nvSpPr>
          <p:spPr>
            <a:xfrm>
              <a:off x="1457861" y="3037069"/>
              <a:ext cx="1718630"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передня черевна стінка</a:t>
              </a:r>
              <a:endParaRPr kumimoji="0" lang="uk-UA" sz="1400" b="0" i="0" u="none" strike="noStrike" kern="1200" cap="none" spc="0" normalizeH="0" baseline="0" noProof="0" dirty="0">
                <a:ln>
                  <a:noFill/>
                </a:ln>
                <a:solidFill>
                  <a:srgbClr val="4A4B4D"/>
                </a:solidFill>
                <a:effectLst/>
                <a:uLnTx/>
                <a:uFillTx/>
                <a:latin typeface="Verdana"/>
                <a:ea typeface="+mn-ea"/>
                <a:cs typeface="+mn-cs"/>
              </a:endParaRPr>
            </a:p>
          </p:txBody>
        </p:sp>
        <p:sp>
          <p:nvSpPr>
            <p:cNvPr id="18" name="Rectangle 17">
              <a:extLst>
                <a:ext uri="{FF2B5EF4-FFF2-40B4-BE49-F238E27FC236}">
                  <a16:creationId xmlns:a16="http://schemas.microsoft.com/office/drawing/2014/main" id="{3EE707C4-3924-4DD0-9F15-C7D2BEB95319}"/>
                </a:ext>
              </a:extLst>
            </p:cNvPr>
            <p:cNvSpPr/>
            <p:nvPr/>
          </p:nvSpPr>
          <p:spPr>
            <a:xfrm>
              <a:off x="1609827" y="3494588"/>
              <a:ext cx="848309"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a:ln>
                    <a:noFill/>
                  </a:ln>
                  <a:solidFill>
                    <a:srgbClr val="4A4B4D">
                      <a:lumMod val="50000"/>
                    </a:srgbClr>
                  </a:solidFill>
                  <a:effectLst/>
                  <a:uLnTx/>
                  <a:uFillTx/>
                  <a:latin typeface="Verdana"/>
                  <a:ea typeface="+mn-ea"/>
                  <a:cs typeface="+mn-cs"/>
                </a:rPr>
                <a:t>стегно </a:t>
              </a:r>
              <a:endParaRPr kumimoji="0" lang="uk-UA" sz="1400" b="0" i="0" u="none" strike="noStrike" kern="1200" cap="none" spc="0" normalizeH="0" baseline="0" noProof="0">
                <a:ln>
                  <a:noFill/>
                </a:ln>
                <a:solidFill>
                  <a:srgbClr val="4A4B4D"/>
                </a:solidFill>
                <a:effectLst/>
                <a:uLnTx/>
                <a:uFillTx/>
                <a:latin typeface="Verdana"/>
                <a:ea typeface="+mn-ea"/>
                <a:cs typeface="+mn-cs"/>
              </a:endParaRPr>
            </a:p>
          </p:txBody>
        </p:sp>
      </p:grpSp>
      <p:sp>
        <p:nvSpPr>
          <p:cNvPr id="15" name="TextBox 14">
            <a:extLst>
              <a:ext uri="{FF2B5EF4-FFF2-40B4-BE49-F238E27FC236}">
                <a16:creationId xmlns:a16="http://schemas.microsoft.com/office/drawing/2014/main" id="{E82F958C-5AB6-4E4B-8185-90F535BAE9EA}"/>
              </a:ext>
            </a:extLst>
          </p:cNvPr>
          <p:cNvSpPr txBox="1"/>
          <p:nvPr/>
        </p:nvSpPr>
        <p:spPr>
          <a:xfrm>
            <a:off x="395438" y="3027499"/>
            <a:ext cx="554411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600" b="0"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Можна вводити підшкірно </a:t>
            </a:r>
            <a:r>
              <a:rPr kumimoji="0" lang="uk-UA" sz="16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в ділянку передньої черевної стінки, стегна або плеча</a:t>
            </a:r>
            <a:endParaRPr kumimoji="0" lang="en-GB" sz="1600" b="1" i="0" u="none" strike="noStrike" kern="1200" cap="none" spc="0" normalizeH="0" baseline="0" noProof="0" dirty="0">
              <a:ln>
                <a:noFill/>
              </a:ln>
              <a:solidFill>
                <a:srgbClr val="4A4B4D">
                  <a:lumMod val="50000"/>
                </a:srgbClr>
              </a:solidFill>
              <a:effectLst/>
              <a:uLnTx/>
              <a:uFillTx/>
              <a:latin typeface="Verdana"/>
              <a:ea typeface="+mn-ea"/>
              <a:cs typeface="+mn-cs"/>
            </a:endParaRPr>
          </a:p>
        </p:txBody>
      </p:sp>
    </p:spTree>
    <p:extLst>
      <p:ext uri="{BB962C8B-B14F-4D97-AF65-F5344CB8AC3E}">
        <p14:creationId xmlns:p14="http://schemas.microsoft.com/office/powerpoint/2010/main" val="193127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22C8B6-C253-4964-B4E9-656C274121AB}"/>
              </a:ext>
            </a:extLst>
          </p:cNvPr>
          <p:cNvPicPr>
            <a:picLocks noChangeAspect="1"/>
          </p:cNvPicPr>
          <p:nvPr/>
        </p:nvPicPr>
        <p:blipFill>
          <a:blip r:embed="rId4"/>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323542" y="827201"/>
            <a:ext cx="6991658" cy="779853"/>
          </a:xfrm>
        </p:spPr>
        <p:txBody>
          <a:bodyPr/>
          <a:lstStyle/>
          <a:p>
            <a:r>
              <a:rPr lang="uk-UA" sz="3200" b="1" dirty="0"/>
              <a:t>Фармакологічні властивості</a:t>
            </a:r>
            <a:endParaRPr lang="en-US" sz="3200" b="1" dirty="0"/>
          </a:p>
        </p:txBody>
      </p:sp>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473232" y="2324579"/>
            <a:ext cx="3909423" cy="1458253"/>
          </a:xfrm>
        </p:spPr>
        <p:txBody>
          <a:bodyPr>
            <a:normAutofit/>
          </a:bodyPr>
          <a:lstStyle/>
          <a:p>
            <a:pPr algn="just">
              <a:spcAft>
                <a:spcPts val="0"/>
              </a:spcAft>
              <a:tabLst>
                <a:tab pos="266700" algn="l"/>
              </a:tabLst>
            </a:pPr>
            <a:r>
              <a:rPr lang="uk-UA" sz="2000" b="1" dirty="0">
                <a:solidFill>
                  <a:schemeClr val="tx1">
                    <a:lumMod val="50000"/>
                  </a:schemeClr>
                </a:solidFill>
              </a:rPr>
              <a:t>Фармакодинаміка</a:t>
            </a:r>
            <a:endParaRPr lang="en-US" sz="2000" b="1" dirty="0">
              <a:solidFill>
                <a:schemeClr val="tx1">
                  <a:lumMod val="50000"/>
                </a:schemeClr>
              </a:solidFill>
            </a:endParaRPr>
          </a:p>
          <a:p>
            <a:pPr marL="541338" lvl="1" algn="just">
              <a:spcAft>
                <a:spcPts val="0"/>
              </a:spcAft>
            </a:pPr>
            <a:r>
              <a:rPr lang="uk-UA" sz="1400" b="1" dirty="0">
                <a:solidFill>
                  <a:schemeClr val="accent1"/>
                </a:solidFill>
              </a:rPr>
              <a:t>Механізм дії</a:t>
            </a:r>
            <a:endParaRPr lang="en-US" sz="1400" b="1" dirty="0">
              <a:solidFill>
                <a:schemeClr val="accent1"/>
              </a:solidFill>
            </a:endParaRPr>
          </a:p>
          <a:p>
            <a:pPr marL="541338" lvl="1" algn="just">
              <a:spcAft>
                <a:spcPts val="0"/>
              </a:spcAft>
            </a:pPr>
            <a:r>
              <a:rPr lang="uk-UA" sz="1400" dirty="0">
                <a:solidFill>
                  <a:schemeClr val="tx1">
                    <a:lumMod val="50000"/>
                  </a:schemeClr>
                </a:solidFill>
              </a:rPr>
              <a:t>Фармакодинамічні ефекти</a:t>
            </a:r>
            <a:endParaRPr lang="en-US" sz="1400" dirty="0">
              <a:solidFill>
                <a:schemeClr val="tx1">
                  <a:lumMod val="50000"/>
                </a:schemeClr>
              </a:solidFill>
            </a:endParaRPr>
          </a:p>
          <a:p>
            <a:pPr marL="541338" lvl="1" algn="just">
              <a:spcAft>
                <a:spcPts val="0"/>
              </a:spcAft>
            </a:pPr>
            <a:r>
              <a:rPr lang="uk-UA" sz="1400" dirty="0">
                <a:solidFill>
                  <a:schemeClr val="tx1">
                    <a:lumMod val="50000"/>
                  </a:schemeClr>
                </a:solidFill>
              </a:rPr>
              <a:t>Клінічна ефективність та безпека</a:t>
            </a:r>
            <a:endParaRPr lang="en-US" sz="1400" dirty="0">
              <a:solidFill>
                <a:schemeClr val="tx1">
                  <a:lumMod val="50000"/>
                </a:schemeClr>
              </a:solidFill>
            </a:endParaRPr>
          </a:p>
          <a:p>
            <a:endParaRPr lang="en-US" sz="2000" dirty="0"/>
          </a:p>
        </p:txBody>
      </p:sp>
      <p:sp>
        <p:nvSpPr>
          <p:cNvPr id="5" name="Text Placeholder 3">
            <a:extLst>
              <a:ext uri="{FF2B5EF4-FFF2-40B4-BE49-F238E27FC236}">
                <a16:creationId xmlns:a16="http://schemas.microsoft.com/office/drawing/2014/main" id="{9DFCFDAA-0EF5-4395-A6E8-6A71C773DC8A}"/>
              </a:ext>
            </a:extLst>
          </p:cNvPr>
          <p:cNvSpPr txBox="1">
            <a:spLocks/>
          </p:cNvSpPr>
          <p:nvPr/>
        </p:nvSpPr>
        <p:spPr>
          <a:xfrm>
            <a:off x="5845547" y="2613387"/>
            <a:ext cx="3185159" cy="192785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0"/>
              </a:spcAft>
              <a:tabLst>
                <a:tab pos="266700" algn="l"/>
              </a:tabLst>
            </a:pPr>
            <a:r>
              <a:rPr lang="uk-UA" sz="2000" b="1" dirty="0">
                <a:solidFill>
                  <a:schemeClr val="tx1">
                    <a:lumMod val="50000"/>
                  </a:schemeClr>
                </a:solidFill>
              </a:rPr>
              <a:t>Фармакокінетика</a:t>
            </a:r>
          </a:p>
          <a:p>
            <a:pPr marL="541338" lvl="1" algn="just">
              <a:spcAft>
                <a:spcPts val="0"/>
              </a:spcAft>
            </a:pPr>
            <a:r>
              <a:rPr lang="uk-UA" sz="1400" dirty="0">
                <a:solidFill>
                  <a:schemeClr val="tx1">
                    <a:lumMod val="50000"/>
                  </a:schemeClr>
                </a:solidFill>
              </a:rPr>
              <a:t>Абсорбція </a:t>
            </a:r>
          </a:p>
          <a:p>
            <a:pPr marL="541338" lvl="1" algn="just">
              <a:spcAft>
                <a:spcPts val="0"/>
              </a:spcAft>
            </a:pPr>
            <a:r>
              <a:rPr lang="uk-UA" sz="1400" dirty="0">
                <a:solidFill>
                  <a:schemeClr val="tx1">
                    <a:lumMod val="50000"/>
                  </a:schemeClr>
                </a:solidFill>
              </a:rPr>
              <a:t>Розподіл</a:t>
            </a:r>
          </a:p>
          <a:p>
            <a:pPr marL="541338" lvl="1" algn="just">
              <a:spcAft>
                <a:spcPts val="0"/>
              </a:spcAft>
            </a:pPr>
            <a:r>
              <a:rPr lang="uk-UA" sz="1400" dirty="0">
                <a:solidFill>
                  <a:schemeClr val="tx1">
                    <a:lumMod val="50000"/>
                  </a:schemeClr>
                </a:solidFill>
              </a:rPr>
              <a:t>Метаболізм</a:t>
            </a:r>
          </a:p>
          <a:p>
            <a:pPr marL="541338" lvl="1" algn="just">
              <a:spcAft>
                <a:spcPts val="0"/>
              </a:spcAft>
            </a:pPr>
            <a:r>
              <a:rPr lang="uk-UA" sz="1400" dirty="0">
                <a:solidFill>
                  <a:schemeClr val="tx1">
                    <a:lumMod val="50000"/>
                  </a:schemeClr>
                </a:solidFill>
              </a:rPr>
              <a:t>Виведення</a:t>
            </a:r>
            <a:endParaRPr lang="en-US" sz="1400" dirty="0">
              <a:solidFill>
                <a:schemeClr val="tx1">
                  <a:lumMod val="50000"/>
                </a:schemeClr>
              </a:solidFill>
            </a:endParaRPr>
          </a:p>
          <a:p>
            <a:pPr marL="541338" lvl="1" algn="just">
              <a:spcAft>
                <a:spcPts val="0"/>
              </a:spcAft>
            </a:pPr>
            <a:r>
              <a:rPr lang="uk-UA" sz="1400" dirty="0">
                <a:solidFill>
                  <a:schemeClr val="tx1">
                    <a:lumMod val="50000"/>
                  </a:schemeClr>
                </a:solidFill>
              </a:rPr>
              <a:t>Особливі групи пацієнтів</a:t>
            </a:r>
          </a:p>
          <a:p>
            <a:endParaRPr lang="en-US" sz="1800" dirty="0"/>
          </a:p>
        </p:txBody>
      </p:sp>
    </p:spTree>
    <p:custDataLst>
      <p:tags r:id="rId1"/>
    </p:custDataLst>
    <p:extLst>
      <p:ext uri="{BB962C8B-B14F-4D97-AF65-F5344CB8AC3E}">
        <p14:creationId xmlns:p14="http://schemas.microsoft.com/office/powerpoint/2010/main" val="265462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A3B0-D359-486F-9803-BC311F53AE1A}"/>
              </a:ext>
            </a:extLst>
          </p:cNvPr>
          <p:cNvSpPr>
            <a:spLocks noGrp="1"/>
          </p:cNvSpPr>
          <p:nvPr>
            <p:ph type="title"/>
          </p:nvPr>
        </p:nvSpPr>
        <p:spPr>
          <a:xfrm>
            <a:off x="346479" y="403699"/>
            <a:ext cx="8383588" cy="404302"/>
          </a:xfrm>
        </p:spPr>
        <p:txBody>
          <a:bodyPr/>
          <a:lstStyle/>
          <a:p>
            <a:r>
              <a:rPr lang="uk-UA" sz="2800" b="1" dirty="0"/>
              <a:t>Механізм дії</a:t>
            </a:r>
          </a:p>
        </p:txBody>
      </p:sp>
      <p:sp>
        <p:nvSpPr>
          <p:cNvPr id="3" name="Text Placeholder 2">
            <a:extLst>
              <a:ext uri="{FF2B5EF4-FFF2-40B4-BE49-F238E27FC236}">
                <a16:creationId xmlns:a16="http://schemas.microsoft.com/office/drawing/2014/main" id="{5A8EE2CB-A043-48AE-AD2A-58E49C5A02DB}"/>
              </a:ext>
            </a:extLst>
          </p:cNvPr>
          <p:cNvSpPr>
            <a:spLocks noGrp="1"/>
          </p:cNvSpPr>
          <p:nvPr>
            <p:ph type="body" sz="quarter" idx="13"/>
          </p:nvPr>
        </p:nvSpPr>
        <p:spPr>
          <a:xfrm>
            <a:off x="346479" y="1895637"/>
            <a:ext cx="4203180" cy="2433283"/>
          </a:xfrm>
        </p:spPr>
        <p:txBody>
          <a:bodyPr>
            <a:normAutofit/>
          </a:bodyPr>
          <a:lstStyle/>
          <a:p>
            <a:r>
              <a:rPr lang="uk-UA" sz="1800" b="1" dirty="0">
                <a:solidFill>
                  <a:schemeClr val="tx1">
                    <a:lumMod val="50000"/>
                  </a:schemeClr>
                </a:solidFill>
              </a:rPr>
              <a:t>Ліраглутид є </a:t>
            </a:r>
            <a:r>
              <a:rPr lang="uk-UA" sz="1800" dirty="0">
                <a:solidFill>
                  <a:schemeClr val="tx1">
                    <a:lumMod val="50000"/>
                  </a:schemeClr>
                </a:solidFill>
              </a:rPr>
              <a:t>ацильованим </a:t>
            </a:r>
            <a:r>
              <a:rPr lang="uk-UA" sz="1800" b="1" dirty="0">
                <a:solidFill>
                  <a:schemeClr val="tx1">
                    <a:lumMod val="50000"/>
                  </a:schemeClr>
                </a:solidFill>
              </a:rPr>
              <a:t>аналогом ГПП-1 </a:t>
            </a:r>
            <a:r>
              <a:rPr lang="uk-UA" sz="1800" dirty="0">
                <a:solidFill>
                  <a:schemeClr val="tx1">
                    <a:lumMod val="50000"/>
                  </a:schemeClr>
                </a:solidFill>
              </a:rPr>
              <a:t>з послідовністю амінокислот на </a:t>
            </a:r>
            <a:r>
              <a:rPr lang="uk-UA" sz="1800" b="1" dirty="0">
                <a:solidFill>
                  <a:schemeClr val="tx1">
                    <a:lumMod val="50000"/>
                  </a:schemeClr>
                </a:solidFill>
              </a:rPr>
              <a:t>97 % гомологічною ендогенному людському ГПП-1</a:t>
            </a:r>
            <a:r>
              <a:rPr lang="uk-UA" sz="1800" dirty="0">
                <a:solidFill>
                  <a:schemeClr val="tx1">
                    <a:lumMod val="50000"/>
                  </a:schemeClr>
                </a:solidFill>
              </a:rPr>
              <a:t>, що зв’язується з ГПП-1-рецепторами та активує їх. </a:t>
            </a:r>
          </a:p>
        </p:txBody>
      </p:sp>
      <p:sp>
        <p:nvSpPr>
          <p:cNvPr id="150" name="Freeform 90">
            <a:extLst>
              <a:ext uri="{FF2B5EF4-FFF2-40B4-BE49-F238E27FC236}">
                <a16:creationId xmlns:a16="http://schemas.microsoft.com/office/drawing/2014/main" id="{535473F1-60FF-49D8-97B1-5E45F90A3C02}"/>
              </a:ext>
            </a:extLst>
          </p:cNvPr>
          <p:cNvSpPr>
            <a:spLocks/>
          </p:cNvSpPr>
          <p:nvPr/>
        </p:nvSpPr>
        <p:spPr bwMode="auto">
          <a:xfrm rot="1713454">
            <a:off x="5473341" y="2705553"/>
            <a:ext cx="843939" cy="71278"/>
          </a:xfrm>
          <a:custGeom>
            <a:avLst/>
            <a:gdLst>
              <a:gd name="T0" fmla="*/ 0 w 3717235"/>
              <a:gd name="T1" fmla="*/ 0 h 397565"/>
              <a:gd name="T2" fmla="*/ 0 w 3717235"/>
              <a:gd name="T3" fmla="*/ 0 h 397565"/>
              <a:gd name="T4" fmla="*/ 0 w 3717235"/>
              <a:gd name="T5" fmla="*/ 0 h 397565"/>
              <a:gd name="T6" fmla="*/ 0 w 3717235"/>
              <a:gd name="T7" fmla="*/ 0 h 397565"/>
              <a:gd name="T8" fmla="*/ 0 w 3717235"/>
              <a:gd name="T9" fmla="*/ 0 h 397565"/>
              <a:gd name="T10" fmla="*/ 0 w 3717235"/>
              <a:gd name="T11" fmla="*/ 0 h 397565"/>
              <a:gd name="T12" fmla="*/ 0 w 3717235"/>
              <a:gd name="T13" fmla="*/ 0 h 397565"/>
              <a:gd name="T14" fmla="*/ 0 w 3717235"/>
              <a:gd name="T15" fmla="*/ 0 h 397565"/>
              <a:gd name="T16" fmla="*/ 0 w 3717235"/>
              <a:gd name="T17" fmla="*/ 0 h 397565"/>
              <a:gd name="T18" fmla="*/ 0 w 3717235"/>
              <a:gd name="T19" fmla="*/ 0 h 397565"/>
              <a:gd name="T20" fmla="*/ 0 w 3717235"/>
              <a:gd name="T21" fmla="*/ 0 h 397565"/>
              <a:gd name="T22" fmla="*/ 0 w 3717235"/>
              <a:gd name="T23" fmla="*/ 0 h 397565"/>
              <a:gd name="T24" fmla="*/ 0 w 3717235"/>
              <a:gd name="T25" fmla="*/ 0 h 397565"/>
              <a:gd name="T26" fmla="*/ 0 w 3717235"/>
              <a:gd name="T27" fmla="*/ 0 h 397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17235"/>
              <a:gd name="T43" fmla="*/ 0 h 397565"/>
              <a:gd name="T44" fmla="*/ 3717235 w 3717235"/>
              <a:gd name="T45" fmla="*/ 397565 h 3975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17235" h="397565">
                <a:moveTo>
                  <a:pt x="0" y="397565"/>
                </a:moveTo>
                <a:lnTo>
                  <a:pt x="238539" y="159026"/>
                </a:lnTo>
                <a:lnTo>
                  <a:pt x="536713" y="377687"/>
                </a:lnTo>
                <a:lnTo>
                  <a:pt x="854765" y="159026"/>
                </a:lnTo>
                <a:lnTo>
                  <a:pt x="1172818" y="357809"/>
                </a:lnTo>
                <a:lnTo>
                  <a:pt x="1530626" y="99391"/>
                </a:lnTo>
                <a:lnTo>
                  <a:pt x="1789044" y="318052"/>
                </a:lnTo>
                <a:lnTo>
                  <a:pt x="2047461" y="79513"/>
                </a:lnTo>
                <a:lnTo>
                  <a:pt x="2385391" y="298174"/>
                </a:lnTo>
                <a:lnTo>
                  <a:pt x="2623931" y="39757"/>
                </a:lnTo>
                <a:lnTo>
                  <a:pt x="2941983" y="318052"/>
                </a:lnTo>
                <a:lnTo>
                  <a:pt x="3101009" y="0"/>
                </a:lnTo>
                <a:lnTo>
                  <a:pt x="3478696" y="218661"/>
                </a:lnTo>
                <a:lnTo>
                  <a:pt x="3717235" y="39757"/>
                </a:lnTo>
              </a:path>
            </a:pathLst>
          </a:custGeom>
          <a:noFill/>
          <a:ln w="1905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51435" tIns="25718" rIns="51435" bIns="25718" anchor="ctr"/>
          <a:lstStyle/>
          <a:p>
            <a:pPr defTabSz="685800" fontAlgn="base">
              <a:spcBef>
                <a:spcPct val="0"/>
              </a:spcBef>
              <a:spcAft>
                <a:spcPct val="0"/>
              </a:spcAft>
              <a:defRPr/>
            </a:pPr>
            <a:endParaRPr lang="en-GB" sz="900" dirty="0">
              <a:solidFill>
                <a:srgbClr val="001965"/>
              </a:solidFill>
              <a:latin typeface="Apis For Office"/>
              <a:cs typeface="Arial" charset="0"/>
            </a:endParaRPr>
          </a:p>
        </p:txBody>
      </p:sp>
      <p:sp>
        <p:nvSpPr>
          <p:cNvPr id="151" name="Text Box 51">
            <a:extLst>
              <a:ext uri="{FF2B5EF4-FFF2-40B4-BE49-F238E27FC236}">
                <a16:creationId xmlns:a16="http://schemas.microsoft.com/office/drawing/2014/main" id="{3B82863E-1DB6-4B94-AA8B-7045B6CEB442}"/>
              </a:ext>
            </a:extLst>
          </p:cNvPr>
          <p:cNvSpPr txBox="1">
            <a:spLocks noChangeArrowheads="1"/>
          </p:cNvSpPr>
          <p:nvPr/>
        </p:nvSpPr>
        <p:spPr bwMode="auto">
          <a:xfrm>
            <a:off x="4496554" y="1995490"/>
            <a:ext cx="2034832"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68570" tIns="34285" rIns="68570" bIns="34285">
            <a:spAutoFit/>
          </a:bodyPr>
          <a:lstStyle>
            <a:lvl1pPr eaLnBrk="0" hangingPunct="0">
              <a:defRPr sz="1600" b="1">
                <a:solidFill>
                  <a:srgbClr val="001965"/>
                </a:solidFill>
                <a:latin typeface="Verdana" pitchFamily="34" charset="0"/>
                <a:cs typeface="Arial" pitchFamily="34" charset="0"/>
              </a:defRPr>
            </a:lvl1pPr>
            <a:lvl2pPr marL="742950" indent="-285750" eaLnBrk="0" hangingPunct="0">
              <a:defRPr sz="1600" b="1">
                <a:solidFill>
                  <a:srgbClr val="001965"/>
                </a:solidFill>
                <a:latin typeface="Verdana" pitchFamily="34" charset="0"/>
                <a:cs typeface="Arial" pitchFamily="34" charset="0"/>
              </a:defRPr>
            </a:lvl2pPr>
            <a:lvl3pPr marL="1143000" indent="-228600" eaLnBrk="0" hangingPunct="0">
              <a:defRPr sz="1600" b="1">
                <a:solidFill>
                  <a:srgbClr val="001965"/>
                </a:solidFill>
                <a:latin typeface="Verdana" pitchFamily="34" charset="0"/>
                <a:cs typeface="Arial" pitchFamily="34" charset="0"/>
              </a:defRPr>
            </a:lvl3pPr>
            <a:lvl4pPr marL="1600200" indent="-228600" eaLnBrk="0" hangingPunct="0">
              <a:defRPr sz="1600" b="1">
                <a:solidFill>
                  <a:srgbClr val="001965"/>
                </a:solidFill>
                <a:latin typeface="Verdana" pitchFamily="34" charset="0"/>
                <a:cs typeface="Arial" pitchFamily="34" charset="0"/>
              </a:defRPr>
            </a:lvl4pPr>
            <a:lvl5pPr marL="2057400" indent="-228600" eaLnBrk="0" hangingPunct="0">
              <a:defRPr sz="1600" b="1">
                <a:solidFill>
                  <a:srgbClr val="001965"/>
                </a:solidFill>
                <a:latin typeface="Verdana" pitchFamily="34" charset="0"/>
                <a:cs typeface="Arial" pitchFamily="34" charset="0"/>
              </a:defRPr>
            </a:lvl5pPr>
            <a:lvl6pPr marL="2514600" indent="-228600" eaLnBrk="0" fontAlgn="base" hangingPunct="0">
              <a:spcBef>
                <a:spcPct val="0"/>
              </a:spcBef>
              <a:spcAft>
                <a:spcPct val="0"/>
              </a:spcAft>
              <a:defRPr sz="1600" b="1">
                <a:solidFill>
                  <a:srgbClr val="001965"/>
                </a:solidFill>
                <a:latin typeface="Verdana" pitchFamily="34" charset="0"/>
                <a:cs typeface="Arial" pitchFamily="34" charset="0"/>
              </a:defRPr>
            </a:lvl6pPr>
            <a:lvl7pPr marL="2971800" indent="-228600" eaLnBrk="0" fontAlgn="base" hangingPunct="0">
              <a:spcBef>
                <a:spcPct val="0"/>
              </a:spcBef>
              <a:spcAft>
                <a:spcPct val="0"/>
              </a:spcAft>
              <a:defRPr sz="1600" b="1">
                <a:solidFill>
                  <a:srgbClr val="001965"/>
                </a:solidFill>
                <a:latin typeface="Verdana" pitchFamily="34" charset="0"/>
                <a:cs typeface="Arial" pitchFamily="34" charset="0"/>
              </a:defRPr>
            </a:lvl7pPr>
            <a:lvl8pPr marL="3429000" indent="-228600" eaLnBrk="0" fontAlgn="base" hangingPunct="0">
              <a:spcBef>
                <a:spcPct val="0"/>
              </a:spcBef>
              <a:spcAft>
                <a:spcPct val="0"/>
              </a:spcAft>
              <a:defRPr sz="1600" b="1">
                <a:solidFill>
                  <a:srgbClr val="001965"/>
                </a:solidFill>
                <a:latin typeface="Verdana" pitchFamily="34" charset="0"/>
                <a:cs typeface="Arial" pitchFamily="34" charset="0"/>
              </a:defRPr>
            </a:lvl8pPr>
            <a:lvl9pPr marL="3886200" indent="-228600" eaLnBrk="0" fontAlgn="base" hangingPunct="0">
              <a:spcBef>
                <a:spcPct val="0"/>
              </a:spcBef>
              <a:spcAft>
                <a:spcPct val="0"/>
              </a:spcAft>
              <a:defRPr sz="1600" b="1">
                <a:solidFill>
                  <a:srgbClr val="001965"/>
                </a:solidFill>
                <a:latin typeface="Verdana" pitchFamily="34" charset="0"/>
                <a:cs typeface="Arial" pitchFamily="34" charset="0"/>
              </a:defRPr>
            </a:lvl9pPr>
          </a:lstStyle>
          <a:p>
            <a:pPr algn="ctr" defTabSz="685800" eaLnBrk="1" fontAlgn="base" hangingPunct="1">
              <a:spcBef>
                <a:spcPct val="0"/>
              </a:spcBef>
              <a:spcAft>
                <a:spcPct val="0"/>
              </a:spcAft>
              <a:defRPr/>
            </a:pPr>
            <a:r>
              <a:rPr lang="uk-UA" sz="1200" dirty="0">
                <a:latin typeface="Apis For Office"/>
              </a:rPr>
              <a:t>Пальмітинова кислота </a:t>
            </a:r>
          </a:p>
          <a:p>
            <a:pPr algn="ctr" defTabSz="685800" eaLnBrk="1" fontAlgn="base" hangingPunct="1">
              <a:spcBef>
                <a:spcPct val="0"/>
              </a:spcBef>
              <a:spcAft>
                <a:spcPct val="0"/>
              </a:spcAft>
              <a:defRPr/>
            </a:pPr>
            <a:r>
              <a:rPr lang="uk-UA" sz="1200" dirty="0">
                <a:latin typeface="Apis For Office"/>
              </a:rPr>
              <a:t>(</a:t>
            </a:r>
            <a:r>
              <a:rPr lang="en-GB" sz="1200" dirty="0">
                <a:latin typeface="Apis For Office"/>
              </a:rPr>
              <a:t>C-16 </a:t>
            </a:r>
            <a:r>
              <a:rPr lang="uk-UA" sz="1200" dirty="0">
                <a:latin typeface="Apis For Office"/>
              </a:rPr>
              <a:t>жирна кислота)</a:t>
            </a:r>
            <a:endParaRPr lang="en-GB" sz="1200" dirty="0">
              <a:latin typeface="Apis For Office"/>
            </a:endParaRPr>
          </a:p>
        </p:txBody>
      </p:sp>
      <p:sp>
        <p:nvSpPr>
          <p:cNvPr id="152" name="Freeform 90">
            <a:extLst>
              <a:ext uri="{FF2B5EF4-FFF2-40B4-BE49-F238E27FC236}">
                <a16:creationId xmlns:a16="http://schemas.microsoft.com/office/drawing/2014/main" id="{642B0B36-56E2-4D8C-8D3B-24C5D5B60B88}"/>
              </a:ext>
            </a:extLst>
          </p:cNvPr>
          <p:cNvSpPr>
            <a:spLocks/>
          </p:cNvSpPr>
          <p:nvPr/>
        </p:nvSpPr>
        <p:spPr bwMode="auto">
          <a:xfrm rot="1713454">
            <a:off x="5509356" y="2772212"/>
            <a:ext cx="843938" cy="113327"/>
          </a:xfrm>
          <a:custGeom>
            <a:avLst/>
            <a:gdLst>
              <a:gd name="T0" fmla="*/ 0 w 3717235"/>
              <a:gd name="T1" fmla="*/ 0 h 397565"/>
              <a:gd name="T2" fmla="*/ 0 w 3717235"/>
              <a:gd name="T3" fmla="*/ 0 h 397565"/>
              <a:gd name="T4" fmla="*/ 0 w 3717235"/>
              <a:gd name="T5" fmla="*/ 0 h 397565"/>
              <a:gd name="T6" fmla="*/ 0 w 3717235"/>
              <a:gd name="T7" fmla="*/ 0 h 397565"/>
              <a:gd name="T8" fmla="*/ 0 w 3717235"/>
              <a:gd name="T9" fmla="*/ 0 h 397565"/>
              <a:gd name="T10" fmla="*/ 0 w 3717235"/>
              <a:gd name="T11" fmla="*/ 0 h 397565"/>
              <a:gd name="T12" fmla="*/ 0 w 3717235"/>
              <a:gd name="T13" fmla="*/ 0 h 397565"/>
              <a:gd name="T14" fmla="*/ 0 w 3717235"/>
              <a:gd name="T15" fmla="*/ 0 h 397565"/>
              <a:gd name="T16" fmla="*/ 0 w 3717235"/>
              <a:gd name="T17" fmla="*/ 0 h 397565"/>
              <a:gd name="T18" fmla="*/ 0 w 3717235"/>
              <a:gd name="T19" fmla="*/ 0 h 397565"/>
              <a:gd name="T20" fmla="*/ 0 w 3717235"/>
              <a:gd name="T21" fmla="*/ 0 h 397565"/>
              <a:gd name="T22" fmla="*/ 0 w 3717235"/>
              <a:gd name="T23" fmla="*/ 0 h 397565"/>
              <a:gd name="T24" fmla="*/ 0 w 3717235"/>
              <a:gd name="T25" fmla="*/ 0 h 397565"/>
              <a:gd name="T26" fmla="*/ 0 w 3717235"/>
              <a:gd name="T27" fmla="*/ 0 h 397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17235"/>
              <a:gd name="T43" fmla="*/ 0 h 397565"/>
              <a:gd name="T44" fmla="*/ 3717235 w 3717235"/>
              <a:gd name="T45" fmla="*/ 397565 h 3975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17235" h="397565">
                <a:moveTo>
                  <a:pt x="0" y="397565"/>
                </a:moveTo>
                <a:lnTo>
                  <a:pt x="238539" y="159026"/>
                </a:lnTo>
                <a:lnTo>
                  <a:pt x="536713" y="377687"/>
                </a:lnTo>
                <a:lnTo>
                  <a:pt x="854765" y="159026"/>
                </a:lnTo>
                <a:lnTo>
                  <a:pt x="1172818" y="357809"/>
                </a:lnTo>
                <a:lnTo>
                  <a:pt x="1530626" y="99391"/>
                </a:lnTo>
                <a:lnTo>
                  <a:pt x="1789044" y="318052"/>
                </a:lnTo>
                <a:lnTo>
                  <a:pt x="2047461" y="79513"/>
                </a:lnTo>
                <a:lnTo>
                  <a:pt x="2385391" y="298174"/>
                </a:lnTo>
                <a:lnTo>
                  <a:pt x="2623931" y="39757"/>
                </a:lnTo>
                <a:lnTo>
                  <a:pt x="2941983" y="318052"/>
                </a:lnTo>
                <a:lnTo>
                  <a:pt x="3101009" y="0"/>
                </a:lnTo>
                <a:lnTo>
                  <a:pt x="3478696" y="218661"/>
                </a:lnTo>
                <a:lnTo>
                  <a:pt x="3717235" y="39757"/>
                </a:lnTo>
              </a:path>
            </a:pathLst>
          </a:custGeom>
          <a:no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35" tIns="25718" rIns="51435" bIns="25718" anchor="ctr"/>
          <a:lstStyle/>
          <a:p>
            <a:pPr defTabSz="685800" fontAlgn="base">
              <a:spcBef>
                <a:spcPct val="0"/>
              </a:spcBef>
              <a:spcAft>
                <a:spcPct val="0"/>
              </a:spcAft>
              <a:defRPr/>
            </a:pPr>
            <a:endParaRPr lang="en-GB" sz="750" dirty="0">
              <a:solidFill>
                <a:srgbClr val="001965"/>
              </a:solidFill>
              <a:latin typeface="Apis For Office"/>
              <a:cs typeface="Verdana" pitchFamily="34" charset="0"/>
            </a:endParaRPr>
          </a:p>
        </p:txBody>
      </p:sp>
      <p:sp>
        <p:nvSpPr>
          <p:cNvPr id="153" name="Oval 18">
            <a:extLst>
              <a:ext uri="{FF2B5EF4-FFF2-40B4-BE49-F238E27FC236}">
                <a16:creationId xmlns:a16="http://schemas.microsoft.com/office/drawing/2014/main" id="{18349B6D-AB4A-419F-BD16-5A96C80F14AC}"/>
              </a:ext>
            </a:extLst>
          </p:cNvPr>
          <p:cNvSpPr>
            <a:spLocks noChangeArrowheads="1"/>
          </p:cNvSpPr>
          <p:nvPr/>
        </p:nvSpPr>
        <p:spPr bwMode="auto">
          <a:xfrm>
            <a:off x="6289679" y="2515798"/>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His</a:t>
            </a:r>
          </a:p>
        </p:txBody>
      </p:sp>
      <p:sp>
        <p:nvSpPr>
          <p:cNvPr id="154" name="Oval 19">
            <a:extLst>
              <a:ext uri="{FF2B5EF4-FFF2-40B4-BE49-F238E27FC236}">
                <a16:creationId xmlns:a16="http://schemas.microsoft.com/office/drawing/2014/main" id="{E35FB9A7-EE76-4255-84BD-C980EBD0DF15}"/>
              </a:ext>
            </a:extLst>
          </p:cNvPr>
          <p:cNvSpPr>
            <a:spLocks noChangeArrowheads="1"/>
          </p:cNvSpPr>
          <p:nvPr/>
        </p:nvSpPr>
        <p:spPr bwMode="auto">
          <a:xfrm>
            <a:off x="6534578" y="2515798"/>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155" name="Oval 20">
            <a:extLst>
              <a:ext uri="{FF2B5EF4-FFF2-40B4-BE49-F238E27FC236}">
                <a16:creationId xmlns:a16="http://schemas.microsoft.com/office/drawing/2014/main" id="{4C972D11-43CD-4224-BA49-20EC145564D8}"/>
              </a:ext>
            </a:extLst>
          </p:cNvPr>
          <p:cNvSpPr>
            <a:spLocks noChangeArrowheads="1"/>
          </p:cNvSpPr>
          <p:nvPr/>
        </p:nvSpPr>
        <p:spPr bwMode="auto">
          <a:xfrm>
            <a:off x="7274063" y="2515798"/>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Thr</a:t>
            </a:r>
          </a:p>
        </p:txBody>
      </p:sp>
      <p:sp>
        <p:nvSpPr>
          <p:cNvPr id="156" name="Oval 21">
            <a:extLst>
              <a:ext uri="{FF2B5EF4-FFF2-40B4-BE49-F238E27FC236}">
                <a16:creationId xmlns:a16="http://schemas.microsoft.com/office/drawing/2014/main" id="{57B41B86-D9C3-4180-AAFE-C308A38A604B}"/>
              </a:ext>
            </a:extLst>
          </p:cNvPr>
          <p:cNvSpPr>
            <a:spLocks noChangeArrowheads="1"/>
          </p:cNvSpPr>
          <p:nvPr/>
        </p:nvSpPr>
        <p:spPr bwMode="auto">
          <a:xfrm>
            <a:off x="7767463" y="2516941"/>
            <a:ext cx="237696" cy="190022"/>
          </a:xfrm>
          <a:prstGeom prst="ellipse">
            <a:avLst/>
          </a:prstGeom>
          <a:solidFill>
            <a:srgbClr val="A8C903"/>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Thr</a:t>
            </a:r>
          </a:p>
        </p:txBody>
      </p:sp>
      <p:sp>
        <p:nvSpPr>
          <p:cNvPr id="157" name="Oval 22">
            <a:extLst>
              <a:ext uri="{FF2B5EF4-FFF2-40B4-BE49-F238E27FC236}">
                <a16:creationId xmlns:a16="http://schemas.microsoft.com/office/drawing/2014/main" id="{A0C7E7E5-2D79-4E20-B58A-A398A3E3D7FB}"/>
              </a:ext>
            </a:extLst>
          </p:cNvPr>
          <p:cNvSpPr>
            <a:spLocks noChangeArrowheads="1"/>
          </p:cNvSpPr>
          <p:nvPr/>
        </p:nvSpPr>
        <p:spPr bwMode="auto">
          <a:xfrm>
            <a:off x="8008763" y="2516941"/>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58" name="Oval 23">
            <a:extLst>
              <a:ext uri="{FF2B5EF4-FFF2-40B4-BE49-F238E27FC236}">
                <a16:creationId xmlns:a16="http://schemas.microsoft.com/office/drawing/2014/main" id="{C913BADA-9116-4DDD-BABC-2D3B349A8B77}"/>
              </a:ext>
            </a:extLst>
          </p:cNvPr>
          <p:cNvSpPr>
            <a:spLocks noChangeArrowheads="1"/>
          </p:cNvSpPr>
          <p:nvPr/>
        </p:nvSpPr>
        <p:spPr bwMode="auto">
          <a:xfrm>
            <a:off x="7520159" y="2515798"/>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Phe</a:t>
            </a:r>
          </a:p>
        </p:txBody>
      </p:sp>
      <p:sp>
        <p:nvSpPr>
          <p:cNvPr id="159" name="Oval 24">
            <a:extLst>
              <a:ext uri="{FF2B5EF4-FFF2-40B4-BE49-F238E27FC236}">
                <a16:creationId xmlns:a16="http://schemas.microsoft.com/office/drawing/2014/main" id="{917E3F5B-7E68-491D-A6FD-EC372231995E}"/>
              </a:ext>
            </a:extLst>
          </p:cNvPr>
          <p:cNvSpPr>
            <a:spLocks noChangeArrowheads="1"/>
          </p:cNvSpPr>
          <p:nvPr/>
        </p:nvSpPr>
        <p:spPr bwMode="auto">
          <a:xfrm>
            <a:off x="6779468" y="2515796"/>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160" name="Oval 25">
            <a:extLst>
              <a:ext uri="{FF2B5EF4-FFF2-40B4-BE49-F238E27FC236}">
                <a16:creationId xmlns:a16="http://schemas.microsoft.com/office/drawing/2014/main" id="{1F8AA924-916C-4D76-8DA6-4050F688C37F}"/>
              </a:ext>
            </a:extLst>
          </p:cNvPr>
          <p:cNvSpPr>
            <a:spLocks noChangeArrowheads="1"/>
          </p:cNvSpPr>
          <p:nvPr/>
        </p:nvSpPr>
        <p:spPr bwMode="auto">
          <a:xfrm>
            <a:off x="7027962" y="2515798"/>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61" name="Oval 26">
            <a:extLst>
              <a:ext uri="{FF2B5EF4-FFF2-40B4-BE49-F238E27FC236}">
                <a16:creationId xmlns:a16="http://schemas.microsoft.com/office/drawing/2014/main" id="{DE1B4E12-259E-4C02-96C7-F880D33FEC21}"/>
              </a:ext>
            </a:extLst>
          </p:cNvPr>
          <p:cNvSpPr>
            <a:spLocks noChangeArrowheads="1"/>
          </p:cNvSpPr>
          <p:nvPr/>
        </p:nvSpPr>
        <p:spPr bwMode="auto">
          <a:xfrm>
            <a:off x="8248862" y="2538689"/>
            <a:ext cx="238896" cy="190022"/>
          </a:xfrm>
          <a:prstGeom prst="ellipse">
            <a:avLst/>
          </a:prstGeom>
          <a:solidFill>
            <a:srgbClr val="A8C903"/>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Asp</a:t>
            </a:r>
          </a:p>
        </p:txBody>
      </p:sp>
      <p:sp>
        <p:nvSpPr>
          <p:cNvPr id="162" name="Oval 27">
            <a:extLst>
              <a:ext uri="{FF2B5EF4-FFF2-40B4-BE49-F238E27FC236}">
                <a16:creationId xmlns:a16="http://schemas.microsoft.com/office/drawing/2014/main" id="{3EC91783-616C-4DD0-BDA5-DF7B01800BFD}"/>
              </a:ext>
            </a:extLst>
          </p:cNvPr>
          <p:cNvSpPr>
            <a:spLocks noChangeArrowheads="1"/>
          </p:cNvSpPr>
          <p:nvPr/>
        </p:nvSpPr>
        <p:spPr bwMode="auto">
          <a:xfrm>
            <a:off x="8436138" y="2660030"/>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Val</a:t>
            </a:r>
          </a:p>
        </p:txBody>
      </p:sp>
      <p:sp>
        <p:nvSpPr>
          <p:cNvPr id="163" name="Oval 28">
            <a:extLst>
              <a:ext uri="{FF2B5EF4-FFF2-40B4-BE49-F238E27FC236}">
                <a16:creationId xmlns:a16="http://schemas.microsoft.com/office/drawing/2014/main" id="{432DF8F6-9763-480E-AFF2-9FE0B69FBF65}"/>
              </a:ext>
            </a:extLst>
          </p:cNvPr>
          <p:cNvSpPr>
            <a:spLocks noChangeArrowheads="1"/>
          </p:cNvSpPr>
          <p:nvPr/>
        </p:nvSpPr>
        <p:spPr bwMode="auto">
          <a:xfrm>
            <a:off x="8444531" y="2851198"/>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64" name="Oval 29">
            <a:extLst>
              <a:ext uri="{FF2B5EF4-FFF2-40B4-BE49-F238E27FC236}">
                <a16:creationId xmlns:a16="http://schemas.microsoft.com/office/drawing/2014/main" id="{F80CF602-62C9-48F3-BA8C-D917EAC91E80}"/>
              </a:ext>
            </a:extLst>
          </p:cNvPr>
          <p:cNvSpPr>
            <a:spLocks noChangeArrowheads="1"/>
          </p:cNvSpPr>
          <p:nvPr/>
        </p:nvSpPr>
        <p:spPr bwMode="auto">
          <a:xfrm>
            <a:off x="8326891" y="3021757"/>
            <a:ext cx="237696" cy="188878"/>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65" name="Oval 30">
            <a:extLst>
              <a:ext uri="{FF2B5EF4-FFF2-40B4-BE49-F238E27FC236}">
                <a16:creationId xmlns:a16="http://schemas.microsoft.com/office/drawing/2014/main" id="{C129A6DD-6586-490F-8974-649373A4CB45}"/>
              </a:ext>
            </a:extLst>
          </p:cNvPr>
          <p:cNvSpPr>
            <a:spLocks noChangeArrowheads="1"/>
          </p:cNvSpPr>
          <p:nvPr/>
        </p:nvSpPr>
        <p:spPr bwMode="auto">
          <a:xfrm>
            <a:off x="8085599" y="3022904"/>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Tyr</a:t>
            </a:r>
          </a:p>
        </p:txBody>
      </p:sp>
      <p:sp>
        <p:nvSpPr>
          <p:cNvPr id="166" name="Oval 31">
            <a:extLst>
              <a:ext uri="{FF2B5EF4-FFF2-40B4-BE49-F238E27FC236}">
                <a16:creationId xmlns:a16="http://schemas.microsoft.com/office/drawing/2014/main" id="{297CCD7B-10FA-4C7A-9D12-0178182D4206}"/>
              </a:ext>
            </a:extLst>
          </p:cNvPr>
          <p:cNvSpPr>
            <a:spLocks noChangeArrowheads="1"/>
          </p:cNvSpPr>
          <p:nvPr/>
        </p:nvSpPr>
        <p:spPr bwMode="auto">
          <a:xfrm>
            <a:off x="7840700" y="3022904"/>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Leu</a:t>
            </a:r>
          </a:p>
        </p:txBody>
      </p:sp>
      <p:sp>
        <p:nvSpPr>
          <p:cNvPr id="167" name="Oval 32">
            <a:extLst>
              <a:ext uri="{FF2B5EF4-FFF2-40B4-BE49-F238E27FC236}">
                <a16:creationId xmlns:a16="http://schemas.microsoft.com/office/drawing/2014/main" id="{C9D0B859-06DD-4E59-B42C-68BB6B5CC11C}"/>
              </a:ext>
            </a:extLst>
          </p:cNvPr>
          <p:cNvSpPr>
            <a:spLocks noChangeArrowheads="1"/>
          </p:cNvSpPr>
          <p:nvPr/>
        </p:nvSpPr>
        <p:spPr bwMode="auto">
          <a:xfrm>
            <a:off x="7601792" y="3022904"/>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168" name="Oval 33">
            <a:extLst>
              <a:ext uri="{FF2B5EF4-FFF2-40B4-BE49-F238E27FC236}">
                <a16:creationId xmlns:a16="http://schemas.microsoft.com/office/drawing/2014/main" id="{C91159CA-C3AF-4865-9C53-A65477EEAE4F}"/>
              </a:ext>
            </a:extLst>
          </p:cNvPr>
          <p:cNvSpPr>
            <a:spLocks noChangeArrowheads="1"/>
          </p:cNvSpPr>
          <p:nvPr/>
        </p:nvSpPr>
        <p:spPr bwMode="auto">
          <a:xfrm>
            <a:off x="7360503" y="3022904"/>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69" name="Oval 34">
            <a:extLst>
              <a:ext uri="{FF2B5EF4-FFF2-40B4-BE49-F238E27FC236}">
                <a16:creationId xmlns:a16="http://schemas.microsoft.com/office/drawing/2014/main" id="{282ACAF5-2473-48AE-A85C-10D14133C4C7}"/>
              </a:ext>
            </a:extLst>
          </p:cNvPr>
          <p:cNvSpPr>
            <a:spLocks noChangeArrowheads="1"/>
          </p:cNvSpPr>
          <p:nvPr/>
        </p:nvSpPr>
        <p:spPr bwMode="auto">
          <a:xfrm>
            <a:off x="6874301" y="3022904"/>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170" name="Oval 35">
            <a:extLst>
              <a:ext uri="{FF2B5EF4-FFF2-40B4-BE49-F238E27FC236}">
                <a16:creationId xmlns:a16="http://schemas.microsoft.com/office/drawing/2014/main" id="{8718A0E0-AB84-4028-B9A4-3CA8FF356212}"/>
              </a:ext>
            </a:extLst>
          </p:cNvPr>
          <p:cNvSpPr>
            <a:spLocks noChangeArrowheads="1"/>
          </p:cNvSpPr>
          <p:nvPr/>
        </p:nvSpPr>
        <p:spPr bwMode="auto">
          <a:xfrm>
            <a:off x="6633011" y="3022904"/>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171" name="Oval 36">
            <a:extLst>
              <a:ext uri="{FF2B5EF4-FFF2-40B4-BE49-F238E27FC236}">
                <a16:creationId xmlns:a16="http://schemas.microsoft.com/office/drawing/2014/main" id="{3FCA0130-9FA3-43A1-AA05-5D148F8092A7}"/>
              </a:ext>
            </a:extLst>
          </p:cNvPr>
          <p:cNvSpPr>
            <a:spLocks noChangeArrowheads="1"/>
          </p:cNvSpPr>
          <p:nvPr/>
        </p:nvSpPr>
        <p:spPr bwMode="auto">
          <a:xfrm>
            <a:off x="7119200" y="3022904"/>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Gln</a:t>
            </a:r>
          </a:p>
        </p:txBody>
      </p:sp>
      <p:sp>
        <p:nvSpPr>
          <p:cNvPr id="172" name="Oval 37">
            <a:extLst>
              <a:ext uri="{FF2B5EF4-FFF2-40B4-BE49-F238E27FC236}">
                <a16:creationId xmlns:a16="http://schemas.microsoft.com/office/drawing/2014/main" id="{FFF08ECD-7D6F-453C-984B-46C486B65322}"/>
              </a:ext>
            </a:extLst>
          </p:cNvPr>
          <p:cNvSpPr>
            <a:spLocks noChangeArrowheads="1"/>
          </p:cNvSpPr>
          <p:nvPr/>
        </p:nvSpPr>
        <p:spPr bwMode="auto">
          <a:xfrm>
            <a:off x="6388119" y="3022904"/>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Lys</a:t>
            </a:r>
          </a:p>
        </p:txBody>
      </p:sp>
      <p:sp>
        <p:nvSpPr>
          <p:cNvPr id="173" name="Oval 38">
            <a:extLst>
              <a:ext uri="{FF2B5EF4-FFF2-40B4-BE49-F238E27FC236}">
                <a16:creationId xmlns:a16="http://schemas.microsoft.com/office/drawing/2014/main" id="{2B08AAB1-5545-43D2-9503-4B83ADFA2CA9}"/>
              </a:ext>
            </a:extLst>
          </p:cNvPr>
          <p:cNvSpPr>
            <a:spLocks noChangeArrowheads="1"/>
          </p:cNvSpPr>
          <p:nvPr/>
        </p:nvSpPr>
        <p:spPr bwMode="auto">
          <a:xfrm>
            <a:off x="6186438" y="3329686"/>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Phe</a:t>
            </a:r>
          </a:p>
        </p:txBody>
      </p:sp>
      <p:sp>
        <p:nvSpPr>
          <p:cNvPr id="174" name="Oval 39">
            <a:extLst>
              <a:ext uri="{FF2B5EF4-FFF2-40B4-BE49-F238E27FC236}">
                <a16:creationId xmlns:a16="http://schemas.microsoft.com/office/drawing/2014/main" id="{B8A435A3-EEC1-4AC1-AB1A-4A164A77F43F}"/>
              </a:ext>
            </a:extLst>
          </p:cNvPr>
          <p:cNvSpPr>
            <a:spLocks noChangeArrowheads="1"/>
          </p:cNvSpPr>
          <p:nvPr/>
        </p:nvSpPr>
        <p:spPr bwMode="auto">
          <a:xfrm>
            <a:off x="6186439" y="3135085"/>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175" name="Oval 40">
            <a:extLst>
              <a:ext uri="{FF2B5EF4-FFF2-40B4-BE49-F238E27FC236}">
                <a16:creationId xmlns:a16="http://schemas.microsoft.com/office/drawing/2014/main" id="{8CDDC131-F498-48D4-91B4-96DFBD573ED2}"/>
              </a:ext>
            </a:extLst>
          </p:cNvPr>
          <p:cNvSpPr>
            <a:spLocks noChangeArrowheads="1"/>
          </p:cNvSpPr>
          <p:nvPr/>
        </p:nvSpPr>
        <p:spPr bwMode="auto">
          <a:xfrm>
            <a:off x="6326882" y="3486509"/>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Ile</a:t>
            </a:r>
          </a:p>
        </p:txBody>
      </p:sp>
      <p:sp>
        <p:nvSpPr>
          <p:cNvPr id="176" name="Oval 41">
            <a:extLst>
              <a:ext uri="{FF2B5EF4-FFF2-40B4-BE49-F238E27FC236}">
                <a16:creationId xmlns:a16="http://schemas.microsoft.com/office/drawing/2014/main" id="{9DDEA973-BA4A-4D7A-B2CD-EC3D5FA4801F}"/>
              </a:ext>
            </a:extLst>
          </p:cNvPr>
          <p:cNvSpPr>
            <a:spLocks noChangeArrowheads="1"/>
          </p:cNvSpPr>
          <p:nvPr/>
        </p:nvSpPr>
        <p:spPr bwMode="auto">
          <a:xfrm>
            <a:off x="6570585" y="3486509"/>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177" name="Oval 42">
            <a:extLst>
              <a:ext uri="{FF2B5EF4-FFF2-40B4-BE49-F238E27FC236}">
                <a16:creationId xmlns:a16="http://schemas.microsoft.com/office/drawing/2014/main" id="{E1093084-81F2-4F33-8A0C-B25D092E06E0}"/>
              </a:ext>
            </a:extLst>
          </p:cNvPr>
          <p:cNvSpPr>
            <a:spLocks noChangeArrowheads="1"/>
          </p:cNvSpPr>
          <p:nvPr/>
        </p:nvSpPr>
        <p:spPr bwMode="auto">
          <a:xfrm>
            <a:off x="6813090" y="3486509"/>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Trp</a:t>
            </a:r>
          </a:p>
        </p:txBody>
      </p:sp>
      <p:sp>
        <p:nvSpPr>
          <p:cNvPr id="178" name="Oval 43">
            <a:extLst>
              <a:ext uri="{FF2B5EF4-FFF2-40B4-BE49-F238E27FC236}">
                <a16:creationId xmlns:a16="http://schemas.microsoft.com/office/drawing/2014/main" id="{1DA6A7F3-806B-45BD-89A9-92E5DA27C3E9}"/>
              </a:ext>
            </a:extLst>
          </p:cNvPr>
          <p:cNvSpPr>
            <a:spLocks noChangeArrowheads="1"/>
          </p:cNvSpPr>
          <p:nvPr/>
        </p:nvSpPr>
        <p:spPr bwMode="auto">
          <a:xfrm>
            <a:off x="7057976" y="3487654"/>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Leu</a:t>
            </a:r>
          </a:p>
        </p:txBody>
      </p:sp>
      <p:sp>
        <p:nvSpPr>
          <p:cNvPr id="179" name="Oval 45">
            <a:extLst>
              <a:ext uri="{FF2B5EF4-FFF2-40B4-BE49-F238E27FC236}">
                <a16:creationId xmlns:a16="http://schemas.microsoft.com/office/drawing/2014/main" id="{D6D7960D-A7F2-4354-BE8D-D52EAD3A04FF}"/>
              </a:ext>
            </a:extLst>
          </p:cNvPr>
          <p:cNvSpPr>
            <a:spLocks noChangeArrowheads="1"/>
          </p:cNvSpPr>
          <p:nvPr/>
        </p:nvSpPr>
        <p:spPr bwMode="auto">
          <a:xfrm>
            <a:off x="8283665" y="3487654"/>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80" name="Oval 46">
            <a:extLst>
              <a:ext uri="{FF2B5EF4-FFF2-40B4-BE49-F238E27FC236}">
                <a16:creationId xmlns:a16="http://schemas.microsoft.com/office/drawing/2014/main" id="{1AD433F3-2A10-4288-BC35-A81B6E6FE3B3}"/>
              </a:ext>
            </a:extLst>
          </p:cNvPr>
          <p:cNvSpPr>
            <a:spLocks noChangeArrowheads="1"/>
          </p:cNvSpPr>
          <p:nvPr/>
        </p:nvSpPr>
        <p:spPr bwMode="auto">
          <a:xfrm>
            <a:off x="7304073" y="3486506"/>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Val</a:t>
            </a:r>
          </a:p>
        </p:txBody>
      </p:sp>
      <p:sp>
        <p:nvSpPr>
          <p:cNvPr id="181" name="Oval 47">
            <a:extLst>
              <a:ext uri="{FF2B5EF4-FFF2-40B4-BE49-F238E27FC236}">
                <a16:creationId xmlns:a16="http://schemas.microsoft.com/office/drawing/2014/main" id="{7B35E5A1-E69D-41F4-B57D-F1A9CB543C5F}"/>
              </a:ext>
            </a:extLst>
          </p:cNvPr>
          <p:cNvSpPr>
            <a:spLocks noChangeArrowheads="1"/>
          </p:cNvSpPr>
          <p:nvPr/>
        </p:nvSpPr>
        <p:spPr bwMode="auto">
          <a:xfrm>
            <a:off x="7790280" y="3486506"/>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82" name="Oval 48">
            <a:extLst>
              <a:ext uri="{FF2B5EF4-FFF2-40B4-BE49-F238E27FC236}">
                <a16:creationId xmlns:a16="http://schemas.microsoft.com/office/drawing/2014/main" id="{24CD4BA8-F529-4434-BCBA-D25DF6481671}"/>
              </a:ext>
            </a:extLst>
          </p:cNvPr>
          <p:cNvSpPr>
            <a:spLocks noChangeArrowheads="1"/>
          </p:cNvSpPr>
          <p:nvPr/>
        </p:nvSpPr>
        <p:spPr bwMode="auto">
          <a:xfrm>
            <a:off x="8036367" y="3486504"/>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Arg</a:t>
            </a:r>
          </a:p>
        </p:txBody>
      </p:sp>
      <p:sp>
        <p:nvSpPr>
          <p:cNvPr id="183" name="Oval 49">
            <a:extLst>
              <a:ext uri="{FF2B5EF4-FFF2-40B4-BE49-F238E27FC236}">
                <a16:creationId xmlns:a16="http://schemas.microsoft.com/office/drawing/2014/main" id="{4F6CA805-D470-40D0-9C01-523AE9409F5E}"/>
              </a:ext>
            </a:extLst>
          </p:cNvPr>
          <p:cNvSpPr>
            <a:spLocks noChangeArrowheads="1"/>
          </p:cNvSpPr>
          <p:nvPr/>
        </p:nvSpPr>
        <p:spPr bwMode="auto">
          <a:xfrm>
            <a:off x="6227243" y="2876376"/>
            <a:ext cx="238896" cy="188877"/>
          </a:xfrm>
          <a:prstGeom prst="ellipse">
            <a:avLst/>
          </a:prstGeom>
          <a:solidFill>
            <a:srgbClr val="0070C0"/>
          </a:solidFill>
          <a:ln w="1905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chemeClr val="bg1"/>
                </a:solidFill>
                <a:latin typeface="Apis For Office"/>
                <a:cs typeface="Verdana" pitchFamily="34" charset="0"/>
              </a:rPr>
              <a:t>Glu</a:t>
            </a:r>
          </a:p>
        </p:txBody>
      </p:sp>
      <p:sp>
        <p:nvSpPr>
          <p:cNvPr id="184" name="Oval 50">
            <a:extLst>
              <a:ext uri="{FF2B5EF4-FFF2-40B4-BE49-F238E27FC236}">
                <a16:creationId xmlns:a16="http://schemas.microsoft.com/office/drawing/2014/main" id="{C67E6872-4F1B-4F00-BC7B-789FF54C8E00}"/>
              </a:ext>
            </a:extLst>
          </p:cNvPr>
          <p:cNvSpPr>
            <a:spLocks noChangeArrowheads="1"/>
          </p:cNvSpPr>
          <p:nvPr/>
        </p:nvSpPr>
        <p:spPr bwMode="auto">
          <a:xfrm>
            <a:off x="7547780" y="3484222"/>
            <a:ext cx="238896" cy="190022"/>
          </a:xfrm>
          <a:prstGeom prst="ellipse">
            <a:avLst/>
          </a:prstGeom>
          <a:solidFill>
            <a:srgbClr val="0070C0"/>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chemeClr val="bg1"/>
                </a:solidFill>
                <a:latin typeface="Apis For Office"/>
                <a:cs typeface="Verdana" pitchFamily="34" charset="0"/>
              </a:rPr>
              <a:t>Arg</a:t>
            </a:r>
          </a:p>
        </p:txBody>
      </p:sp>
      <p:sp>
        <p:nvSpPr>
          <p:cNvPr id="187" name="Rectangle: Rounded Corners 186">
            <a:extLst>
              <a:ext uri="{FF2B5EF4-FFF2-40B4-BE49-F238E27FC236}">
                <a16:creationId xmlns:a16="http://schemas.microsoft.com/office/drawing/2014/main" id="{124707D2-0779-403E-892B-BFB7BA246979}"/>
              </a:ext>
            </a:extLst>
          </p:cNvPr>
          <p:cNvSpPr/>
          <p:nvPr/>
        </p:nvSpPr>
        <p:spPr>
          <a:xfrm>
            <a:off x="4339815" y="1725756"/>
            <a:ext cx="4572000" cy="2301240"/>
          </a:xfrm>
          <a:prstGeom prst="roundRect">
            <a:avLst>
              <a:gd name="adj" fmla="val 1004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775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75">
            <a:extLst>
              <a:ext uri="{FF2B5EF4-FFF2-40B4-BE49-F238E27FC236}">
                <a16:creationId xmlns:a16="http://schemas.microsoft.com/office/drawing/2014/main" id="{883150E3-123F-4A9E-84AD-8B5C45616D0B}"/>
              </a:ext>
            </a:extLst>
          </p:cNvPr>
          <p:cNvGrpSpPr>
            <a:grpSpLocks/>
          </p:cNvGrpSpPr>
          <p:nvPr/>
        </p:nvGrpSpPr>
        <p:grpSpPr bwMode="auto">
          <a:xfrm>
            <a:off x="5495753" y="2001734"/>
            <a:ext cx="2773968" cy="1459698"/>
            <a:chOff x="476" y="1528"/>
            <a:chExt cx="2224" cy="1001"/>
          </a:xfrm>
          <a:scene3d>
            <a:camera prst="orthographicFront">
              <a:rot lat="0" lon="0" rev="0"/>
            </a:camera>
            <a:lightRig rig="balanced" dir="t">
              <a:rot lat="0" lon="0" rev="8700000"/>
            </a:lightRig>
          </a:scene3d>
        </p:grpSpPr>
        <p:sp>
          <p:nvSpPr>
            <p:cNvPr id="6" name="Oval 106">
              <a:extLst>
                <a:ext uri="{FF2B5EF4-FFF2-40B4-BE49-F238E27FC236}">
                  <a16:creationId xmlns:a16="http://schemas.microsoft.com/office/drawing/2014/main" id="{C84787E4-6DAC-4891-BDE7-C9782B02C9BA}"/>
                </a:ext>
              </a:extLst>
            </p:cNvPr>
            <p:cNvSpPr>
              <a:spLocks noChangeArrowheads="1"/>
            </p:cNvSpPr>
            <p:nvPr/>
          </p:nvSpPr>
          <p:spPr bwMode="auto">
            <a:xfrm>
              <a:off x="1687" y="2362"/>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Lys</a:t>
              </a:r>
            </a:p>
          </p:txBody>
        </p:sp>
        <p:sp>
          <p:nvSpPr>
            <p:cNvPr id="7" name="Oval 107">
              <a:extLst>
                <a:ext uri="{FF2B5EF4-FFF2-40B4-BE49-F238E27FC236}">
                  <a16:creationId xmlns:a16="http://schemas.microsoft.com/office/drawing/2014/main" id="{0EF1386F-49D4-49AE-8B8B-5F5D6ECAFD5A}"/>
                </a:ext>
              </a:extLst>
            </p:cNvPr>
            <p:cNvSpPr>
              <a:spLocks noChangeArrowheads="1"/>
            </p:cNvSpPr>
            <p:nvPr/>
          </p:nvSpPr>
          <p:spPr bwMode="auto">
            <a:xfrm>
              <a:off x="567" y="1528"/>
              <a:ext cx="213" cy="164"/>
            </a:xfrm>
            <a:prstGeom prst="ellipse">
              <a:avLst/>
            </a:prstGeom>
            <a:solidFill>
              <a:srgbClr val="A8C903"/>
            </a:solidFill>
            <a:ln w="12700">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His</a:t>
              </a:r>
            </a:p>
          </p:txBody>
        </p:sp>
        <p:sp>
          <p:nvSpPr>
            <p:cNvPr id="8" name="Oval 108">
              <a:extLst>
                <a:ext uri="{FF2B5EF4-FFF2-40B4-BE49-F238E27FC236}">
                  <a16:creationId xmlns:a16="http://schemas.microsoft.com/office/drawing/2014/main" id="{1593F23D-C87E-4406-A104-163B17F9B361}"/>
                </a:ext>
              </a:extLst>
            </p:cNvPr>
            <p:cNvSpPr>
              <a:spLocks noChangeArrowheads="1"/>
            </p:cNvSpPr>
            <p:nvPr/>
          </p:nvSpPr>
          <p:spPr bwMode="auto">
            <a:xfrm>
              <a:off x="785" y="1528"/>
              <a:ext cx="213"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9" name="Oval 109">
              <a:extLst>
                <a:ext uri="{FF2B5EF4-FFF2-40B4-BE49-F238E27FC236}">
                  <a16:creationId xmlns:a16="http://schemas.microsoft.com/office/drawing/2014/main" id="{E1AF7867-DE13-49CE-853F-AE5537286021}"/>
                </a:ext>
              </a:extLst>
            </p:cNvPr>
            <p:cNvSpPr>
              <a:spLocks noChangeArrowheads="1"/>
            </p:cNvSpPr>
            <p:nvPr/>
          </p:nvSpPr>
          <p:spPr bwMode="auto">
            <a:xfrm>
              <a:off x="1445" y="152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Thr</a:t>
              </a:r>
            </a:p>
          </p:txBody>
        </p:sp>
        <p:sp>
          <p:nvSpPr>
            <p:cNvPr id="10" name="Oval 110">
              <a:extLst>
                <a:ext uri="{FF2B5EF4-FFF2-40B4-BE49-F238E27FC236}">
                  <a16:creationId xmlns:a16="http://schemas.microsoft.com/office/drawing/2014/main" id="{9D8EECC1-2875-4462-8CA2-F81D8417E294}"/>
                </a:ext>
              </a:extLst>
            </p:cNvPr>
            <p:cNvSpPr>
              <a:spLocks noChangeArrowheads="1"/>
            </p:cNvSpPr>
            <p:nvPr/>
          </p:nvSpPr>
          <p:spPr bwMode="auto">
            <a:xfrm>
              <a:off x="1884" y="1529"/>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Thr</a:t>
              </a:r>
            </a:p>
          </p:txBody>
        </p:sp>
        <p:sp>
          <p:nvSpPr>
            <p:cNvPr id="11" name="Oval 111">
              <a:extLst>
                <a:ext uri="{FF2B5EF4-FFF2-40B4-BE49-F238E27FC236}">
                  <a16:creationId xmlns:a16="http://schemas.microsoft.com/office/drawing/2014/main" id="{2820F731-9F0E-456E-BE00-10429B401655}"/>
                </a:ext>
              </a:extLst>
            </p:cNvPr>
            <p:cNvSpPr>
              <a:spLocks noChangeArrowheads="1"/>
            </p:cNvSpPr>
            <p:nvPr/>
          </p:nvSpPr>
          <p:spPr bwMode="auto">
            <a:xfrm>
              <a:off x="2099" y="1529"/>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2" name="Oval 112">
              <a:extLst>
                <a:ext uri="{FF2B5EF4-FFF2-40B4-BE49-F238E27FC236}">
                  <a16:creationId xmlns:a16="http://schemas.microsoft.com/office/drawing/2014/main" id="{CEFC9AAE-0799-4042-A90D-C690B831B65C}"/>
                </a:ext>
              </a:extLst>
            </p:cNvPr>
            <p:cNvSpPr>
              <a:spLocks noChangeArrowheads="1"/>
            </p:cNvSpPr>
            <p:nvPr/>
          </p:nvSpPr>
          <p:spPr bwMode="auto">
            <a:xfrm>
              <a:off x="1664" y="152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Phe</a:t>
              </a:r>
            </a:p>
          </p:txBody>
        </p:sp>
        <p:sp>
          <p:nvSpPr>
            <p:cNvPr id="13" name="Oval 113">
              <a:extLst>
                <a:ext uri="{FF2B5EF4-FFF2-40B4-BE49-F238E27FC236}">
                  <a16:creationId xmlns:a16="http://schemas.microsoft.com/office/drawing/2014/main" id="{347AA228-3CDA-4C8E-AB49-AE443DF2DD53}"/>
                </a:ext>
              </a:extLst>
            </p:cNvPr>
            <p:cNvSpPr>
              <a:spLocks noChangeArrowheads="1"/>
            </p:cNvSpPr>
            <p:nvPr/>
          </p:nvSpPr>
          <p:spPr bwMode="auto">
            <a:xfrm>
              <a:off x="1005" y="152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14" name="Oval 114">
              <a:extLst>
                <a:ext uri="{FF2B5EF4-FFF2-40B4-BE49-F238E27FC236}">
                  <a16:creationId xmlns:a16="http://schemas.microsoft.com/office/drawing/2014/main" id="{3D283C93-024C-4CC3-BD86-22CB0B594FDF}"/>
                </a:ext>
              </a:extLst>
            </p:cNvPr>
            <p:cNvSpPr>
              <a:spLocks noChangeArrowheads="1"/>
            </p:cNvSpPr>
            <p:nvPr/>
          </p:nvSpPr>
          <p:spPr bwMode="auto">
            <a:xfrm>
              <a:off x="1225" y="152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5" name="Oval 115">
              <a:extLst>
                <a:ext uri="{FF2B5EF4-FFF2-40B4-BE49-F238E27FC236}">
                  <a16:creationId xmlns:a16="http://schemas.microsoft.com/office/drawing/2014/main" id="{CBA88BFC-EB56-4173-900C-FCBE418DE693}"/>
                </a:ext>
              </a:extLst>
            </p:cNvPr>
            <p:cNvSpPr>
              <a:spLocks noChangeArrowheads="1"/>
            </p:cNvSpPr>
            <p:nvPr/>
          </p:nvSpPr>
          <p:spPr bwMode="auto">
            <a:xfrm>
              <a:off x="2314" y="1548"/>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Asp</a:t>
              </a:r>
            </a:p>
          </p:txBody>
        </p:sp>
        <p:sp>
          <p:nvSpPr>
            <p:cNvPr id="16" name="Oval 116">
              <a:extLst>
                <a:ext uri="{FF2B5EF4-FFF2-40B4-BE49-F238E27FC236}">
                  <a16:creationId xmlns:a16="http://schemas.microsoft.com/office/drawing/2014/main" id="{8BD19909-2244-453C-97C1-16BD17C04FAE}"/>
                </a:ext>
              </a:extLst>
            </p:cNvPr>
            <p:cNvSpPr>
              <a:spLocks noChangeArrowheads="1"/>
            </p:cNvSpPr>
            <p:nvPr/>
          </p:nvSpPr>
          <p:spPr bwMode="auto">
            <a:xfrm>
              <a:off x="2480" y="1652"/>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Val</a:t>
              </a:r>
            </a:p>
          </p:txBody>
        </p:sp>
        <p:sp>
          <p:nvSpPr>
            <p:cNvPr id="17" name="Oval 117">
              <a:extLst>
                <a:ext uri="{FF2B5EF4-FFF2-40B4-BE49-F238E27FC236}">
                  <a16:creationId xmlns:a16="http://schemas.microsoft.com/office/drawing/2014/main" id="{CEBD6144-6810-4D56-8DC5-9EA9751094F3}"/>
                </a:ext>
              </a:extLst>
            </p:cNvPr>
            <p:cNvSpPr>
              <a:spLocks noChangeArrowheads="1"/>
            </p:cNvSpPr>
            <p:nvPr/>
          </p:nvSpPr>
          <p:spPr bwMode="auto">
            <a:xfrm>
              <a:off x="2488" y="1817"/>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8" name="Oval 118">
              <a:extLst>
                <a:ext uri="{FF2B5EF4-FFF2-40B4-BE49-F238E27FC236}">
                  <a16:creationId xmlns:a16="http://schemas.microsoft.com/office/drawing/2014/main" id="{93DC5361-19A4-4EA9-999E-566AC99CCEB5}"/>
                </a:ext>
              </a:extLst>
            </p:cNvPr>
            <p:cNvSpPr>
              <a:spLocks noChangeArrowheads="1"/>
            </p:cNvSpPr>
            <p:nvPr/>
          </p:nvSpPr>
          <p:spPr bwMode="auto">
            <a:xfrm>
              <a:off x="2382" y="1964"/>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9" name="Oval 119">
              <a:extLst>
                <a:ext uri="{FF2B5EF4-FFF2-40B4-BE49-F238E27FC236}">
                  <a16:creationId xmlns:a16="http://schemas.microsoft.com/office/drawing/2014/main" id="{40BF63D5-9BB5-4664-B2B5-9AD73BFA1924}"/>
                </a:ext>
              </a:extLst>
            </p:cNvPr>
            <p:cNvSpPr>
              <a:spLocks noChangeArrowheads="1"/>
            </p:cNvSpPr>
            <p:nvPr/>
          </p:nvSpPr>
          <p:spPr bwMode="auto">
            <a:xfrm>
              <a:off x="2168"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Tyr</a:t>
              </a:r>
            </a:p>
          </p:txBody>
        </p:sp>
        <p:sp>
          <p:nvSpPr>
            <p:cNvPr id="20" name="Oval 120">
              <a:extLst>
                <a:ext uri="{FF2B5EF4-FFF2-40B4-BE49-F238E27FC236}">
                  <a16:creationId xmlns:a16="http://schemas.microsoft.com/office/drawing/2014/main" id="{BA0887A0-64AB-495B-93F3-67B1EF64DFFD}"/>
                </a:ext>
              </a:extLst>
            </p:cNvPr>
            <p:cNvSpPr>
              <a:spLocks noChangeArrowheads="1"/>
            </p:cNvSpPr>
            <p:nvPr/>
          </p:nvSpPr>
          <p:spPr bwMode="auto">
            <a:xfrm>
              <a:off x="1949" y="19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Leu</a:t>
              </a:r>
            </a:p>
          </p:txBody>
        </p:sp>
        <p:sp>
          <p:nvSpPr>
            <p:cNvPr id="21" name="Oval 121">
              <a:extLst>
                <a:ext uri="{FF2B5EF4-FFF2-40B4-BE49-F238E27FC236}">
                  <a16:creationId xmlns:a16="http://schemas.microsoft.com/office/drawing/2014/main" id="{5399CB86-DCC7-45D7-9513-3062EFFCAEA9}"/>
                </a:ext>
              </a:extLst>
            </p:cNvPr>
            <p:cNvSpPr>
              <a:spLocks noChangeArrowheads="1"/>
            </p:cNvSpPr>
            <p:nvPr/>
          </p:nvSpPr>
          <p:spPr bwMode="auto">
            <a:xfrm>
              <a:off x="1736"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22" name="Oval 122">
              <a:extLst>
                <a:ext uri="{FF2B5EF4-FFF2-40B4-BE49-F238E27FC236}">
                  <a16:creationId xmlns:a16="http://schemas.microsoft.com/office/drawing/2014/main" id="{AE6B9878-0223-4F28-B95B-4F4A2C0BB937}"/>
                </a:ext>
              </a:extLst>
            </p:cNvPr>
            <p:cNvSpPr>
              <a:spLocks noChangeArrowheads="1"/>
            </p:cNvSpPr>
            <p:nvPr/>
          </p:nvSpPr>
          <p:spPr bwMode="auto">
            <a:xfrm>
              <a:off x="1522"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23" name="Oval 123">
              <a:extLst>
                <a:ext uri="{FF2B5EF4-FFF2-40B4-BE49-F238E27FC236}">
                  <a16:creationId xmlns:a16="http://schemas.microsoft.com/office/drawing/2014/main" id="{48DD5CA1-DB6F-4838-B767-F04278C8DF91}"/>
                </a:ext>
              </a:extLst>
            </p:cNvPr>
            <p:cNvSpPr>
              <a:spLocks noChangeArrowheads="1"/>
            </p:cNvSpPr>
            <p:nvPr/>
          </p:nvSpPr>
          <p:spPr bwMode="auto">
            <a:xfrm>
              <a:off x="1088" y="19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24" name="Oval 124">
              <a:extLst>
                <a:ext uri="{FF2B5EF4-FFF2-40B4-BE49-F238E27FC236}">
                  <a16:creationId xmlns:a16="http://schemas.microsoft.com/office/drawing/2014/main" id="{17B678C2-2EAC-4D50-9B39-FAF7AA0695F6}"/>
                </a:ext>
              </a:extLst>
            </p:cNvPr>
            <p:cNvSpPr>
              <a:spLocks noChangeArrowheads="1"/>
            </p:cNvSpPr>
            <p:nvPr/>
          </p:nvSpPr>
          <p:spPr bwMode="auto">
            <a:xfrm>
              <a:off x="873"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25" name="Oval 125">
              <a:extLst>
                <a:ext uri="{FF2B5EF4-FFF2-40B4-BE49-F238E27FC236}">
                  <a16:creationId xmlns:a16="http://schemas.microsoft.com/office/drawing/2014/main" id="{E230A1C9-87F3-4C1A-9490-82ED68BCECF4}"/>
                </a:ext>
              </a:extLst>
            </p:cNvPr>
            <p:cNvSpPr>
              <a:spLocks noChangeArrowheads="1"/>
            </p:cNvSpPr>
            <p:nvPr/>
          </p:nvSpPr>
          <p:spPr bwMode="auto">
            <a:xfrm>
              <a:off x="1306" y="19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Gln</a:t>
              </a:r>
            </a:p>
          </p:txBody>
        </p:sp>
        <p:sp>
          <p:nvSpPr>
            <p:cNvPr id="26" name="Oval 126">
              <a:extLst>
                <a:ext uri="{FF2B5EF4-FFF2-40B4-BE49-F238E27FC236}">
                  <a16:creationId xmlns:a16="http://schemas.microsoft.com/office/drawing/2014/main" id="{C494912B-9094-471A-ABD1-09CD4B6E3E6E}"/>
                </a:ext>
              </a:extLst>
            </p:cNvPr>
            <p:cNvSpPr>
              <a:spLocks noChangeArrowheads="1"/>
            </p:cNvSpPr>
            <p:nvPr/>
          </p:nvSpPr>
          <p:spPr bwMode="auto">
            <a:xfrm>
              <a:off x="655" y="19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Lys</a:t>
              </a:r>
            </a:p>
          </p:txBody>
        </p:sp>
        <p:sp>
          <p:nvSpPr>
            <p:cNvPr id="27" name="Oval 127">
              <a:extLst>
                <a:ext uri="{FF2B5EF4-FFF2-40B4-BE49-F238E27FC236}">
                  <a16:creationId xmlns:a16="http://schemas.microsoft.com/office/drawing/2014/main" id="{C910137C-E12C-4AD0-ACAA-1210EF9D2C5F}"/>
                </a:ext>
              </a:extLst>
            </p:cNvPr>
            <p:cNvSpPr>
              <a:spLocks noChangeArrowheads="1"/>
            </p:cNvSpPr>
            <p:nvPr/>
          </p:nvSpPr>
          <p:spPr bwMode="auto">
            <a:xfrm>
              <a:off x="476" y="2229"/>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Phe</a:t>
              </a:r>
            </a:p>
          </p:txBody>
        </p:sp>
        <p:sp>
          <p:nvSpPr>
            <p:cNvPr id="28" name="Oval 128">
              <a:extLst>
                <a:ext uri="{FF2B5EF4-FFF2-40B4-BE49-F238E27FC236}">
                  <a16:creationId xmlns:a16="http://schemas.microsoft.com/office/drawing/2014/main" id="{20868E2F-3CAD-495C-94B4-AD97083D2AE2}"/>
                </a:ext>
              </a:extLst>
            </p:cNvPr>
            <p:cNvSpPr>
              <a:spLocks noChangeArrowheads="1"/>
            </p:cNvSpPr>
            <p:nvPr/>
          </p:nvSpPr>
          <p:spPr bwMode="auto">
            <a:xfrm>
              <a:off x="476" y="2062"/>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29" name="Oval 129">
              <a:extLst>
                <a:ext uri="{FF2B5EF4-FFF2-40B4-BE49-F238E27FC236}">
                  <a16:creationId xmlns:a16="http://schemas.microsoft.com/office/drawing/2014/main" id="{60F9EBCB-92FA-400E-BB4E-578C2077AB4D}"/>
                </a:ext>
              </a:extLst>
            </p:cNvPr>
            <p:cNvSpPr>
              <a:spLocks noChangeArrowheads="1"/>
            </p:cNvSpPr>
            <p:nvPr/>
          </p:nvSpPr>
          <p:spPr bwMode="auto">
            <a:xfrm>
              <a:off x="601" y="23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Ile</a:t>
              </a:r>
            </a:p>
          </p:txBody>
        </p:sp>
        <p:sp>
          <p:nvSpPr>
            <p:cNvPr id="30" name="Oval 130">
              <a:extLst>
                <a:ext uri="{FF2B5EF4-FFF2-40B4-BE49-F238E27FC236}">
                  <a16:creationId xmlns:a16="http://schemas.microsoft.com/office/drawing/2014/main" id="{93BBB913-7119-440E-8D79-D6F669F1527E}"/>
                </a:ext>
              </a:extLst>
            </p:cNvPr>
            <p:cNvSpPr>
              <a:spLocks noChangeArrowheads="1"/>
            </p:cNvSpPr>
            <p:nvPr/>
          </p:nvSpPr>
          <p:spPr bwMode="auto">
            <a:xfrm>
              <a:off x="817" y="23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31" name="Oval 131">
              <a:extLst>
                <a:ext uri="{FF2B5EF4-FFF2-40B4-BE49-F238E27FC236}">
                  <a16:creationId xmlns:a16="http://schemas.microsoft.com/office/drawing/2014/main" id="{D3DE6DE5-E71B-4BC3-A819-064A79A0CBCF}"/>
                </a:ext>
              </a:extLst>
            </p:cNvPr>
            <p:cNvSpPr>
              <a:spLocks noChangeArrowheads="1"/>
            </p:cNvSpPr>
            <p:nvPr/>
          </p:nvSpPr>
          <p:spPr bwMode="auto">
            <a:xfrm>
              <a:off x="1033" y="23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Trp</a:t>
              </a:r>
            </a:p>
          </p:txBody>
        </p:sp>
        <p:sp>
          <p:nvSpPr>
            <p:cNvPr id="32" name="Oval 132">
              <a:extLst>
                <a:ext uri="{FF2B5EF4-FFF2-40B4-BE49-F238E27FC236}">
                  <a16:creationId xmlns:a16="http://schemas.microsoft.com/office/drawing/2014/main" id="{FE253A87-7825-46FE-8886-EFCDAD3DA121}"/>
                </a:ext>
              </a:extLst>
            </p:cNvPr>
            <p:cNvSpPr>
              <a:spLocks noChangeArrowheads="1"/>
            </p:cNvSpPr>
            <p:nvPr/>
          </p:nvSpPr>
          <p:spPr bwMode="auto">
            <a:xfrm>
              <a:off x="1253" y="2365"/>
              <a:ext cx="212"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Leu</a:t>
              </a:r>
            </a:p>
          </p:txBody>
        </p:sp>
        <p:sp>
          <p:nvSpPr>
            <p:cNvPr id="33" name="Oval 133">
              <a:extLst>
                <a:ext uri="{FF2B5EF4-FFF2-40B4-BE49-F238E27FC236}">
                  <a16:creationId xmlns:a16="http://schemas.microsoft.com/office/drawing/2014/main" id="{06CCDB44-991A-46B4-A47B-6976044C23CB}"/>
                </a:ext>
              </a:extLst>
            </p:cNvPr>
            <p:cNvSpPr>
              <a:spLocks noChangeArrowheads="1"/>
            </p:cNvSpPr>
            <p:nvPr/>
          </p:nvSpPr>
          <p:spPr bwMode="auto">
            <a:xfrm>
              <a:off x="2343" y="2365"/>
              <a:ext cx="213" cy="164"/>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34" name="Oval 134">
              <a:extLst>
                <a:ext uri="{FF2B5EF4-FFF2-40B4-BE49-F238E27FC236}">
                  <a16:creationId xmlns:a16="http://schemas.microsoft.com/office/drawing/2014/main" id="{31A27A8B-6934-44B7-A30C-2D02DEF38064}"/>
                </a:ext>
              </a:extLst>
            </p:cNvPr>
            <p:cNvSpPr>
              <a:spLocks noChangeArrowheads="1"/>
            </p:cNvSpPr>
            <p:nvPr/>
          </p:nvSpPr>
          <p:spPr bwMode="auto">
            <a:xfrm>
              <a:off x="1472" y="2365"/>
              <a:ext cx="212"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Val</a:t>
              </a:r>
            </a:p>
          </p:txBody>
        </p:sp>
        <p:sp>
          <p:nvSpPr>
            <p:cNvPr id="35" name="Oval 135">
              <a:extLst>
                <a:ext uri="{FF2B5EF4-FFF2-40B4-BE49-F238E27FC236}">
                  <a16:creationId xmlns:a16="http://schemas.microsoft.com/office/drawing/2014/main" id="{E9F7081D-4CEB-4FB6-9F9C-FEDB12BEEF2C}"/>
                </a:ext>
              </a:extLst>
            </p:cNvPr>
            <p:cNvSpPr>
              <a:spLocks noChangeArrowheads="1"/>
            </p:cNvSpPr>
            <p:nvPr/>
          </p:nvSpPr>
          <p:spPr bwMode="auto">
            <a:xfrm>
              <a:off x="1904" y="2365"/>
              <a:ext cx="213"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36" name="Oval 136">
              <a:extLst>
                <a:ext uri="{FF2B5EF4-FFF2-40B4-BE49-F238E27FC236}">
                  <a16:creationId xmlns:a16="http://schemas.microsoft.com/office/drawing/2014/main" id="{EE0E8ECC-76B6-430C-A552-75F91C5C5E03}"/>
                </a:ext>
              </a:extLst>
            </p:cNvPr>
            <p:cNvSpPr>
              <a:spLocks noChangeArrowheads="1"/>
            </p:cNvSpPr>
            <p:nvPr/>
          </p:nvSpPr>
          <p:spPr bwMode="auto">
            <a:xfrm>
              <a:off x="2123" y="2365"/>
              <a:ext cx="214" cy="163"/>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Arg</a:t>
              </a:r>
            </a:p>
          </p:txBody>
        </p:sp>
      </p:grpSp>
      <p:sp>
        <p:nvSpPr>
          <p:cNvPr id="37" name="AutoShape 4">
            <a:extLst>
              <a:ext uri="{FF2B5EF4-FFF2-40B4-BE49-F238E27FC236}">
                <a16:creationId xmlns:a16="http://schemas.microsoft.com/office/drawing/2014/main" id="{455AEC82-A080-4AB8-ABFC-942BF72BFAD9}"/>
              </a:ext>
            </a:extLst>
          </p:cNvPr>
          <p:cNvSpPr>
            <a:spLocks noChangeArrowheads="1"/>
          </p:cNvSpPr>
          <p:nvPr/>
        </p:nvSpPr>
        <p:spPr bwMode="auto">
          <a:xfrm>
            <a:off x="487041" y="1772092"/>
            <a:ext cx="4118891" cy="486000"/>
          </a:xfrm>
          <a:prstGeom prst="roundRect">
            <a:avLst>
              <a:gd name="adj" fmla="val 0"/>
            </a:avLst>
          </a:prstGeom>
          <a:solidFill>
            <a:schemeClr val="bg1"/>
          </a:solidFill>
          <a:ln w="38100" algn="ctr">
            <a:solidFill>
              <a:schemeClr val="accent1"/>
            </a:solidFill>
            <a:miter lim="800000"/>
            <a:headEnd/>
            <a:tailEnd/>
          </a:ln>
        </p:spPr>
        <p:txBody>
          <a:bodyPr wrap="none" anchor="ctr"/>
          <a:lstStyle/>
          <a:p>
            <a:pPr defTabSz="685800" fontAlgn="base">
              <a:spcBef>
                <a:spcPct val="0"/>
              </a:spcBef>
              <a:spcAft>
                <a:spcPct val="0"/>
              </a:spcAft>
              <a:defRPr/>
            </a:pPr>
            <a:r>
              <a:rPr lang="uk-UA" dirty="0"/>
              <a:t>Ендогенний людський ГПП-1</a:t>
            </a:r>
            <a:endParaRPr lang="uk-UA" sz="1200" dirty="0">
              <a:solidFill>
                <a:srgbClr val="001965"/>
              </a:solidFill>
              <a:latin typeface="Apis For Office"/>
              <a:cs typeface="Arial" charset="0"/>
            </a:endParaRPr>
          </a:p>
        </p:txBody>
      </p:sp>
      <p:sp>
        <p:nvSpPr>
          <p:cNvPr id="38" name="Rectangle 37">
            <a:extLst>
              <a:ext uri="{FF2B5EF4-FFF2-40B4-BE49-F238E27FC236}">
                <a16:creationId xmlns:a16="http://schemas.microsoft.com/office/drawing/2014/main" id="{21E4C35E-B0DF-4B53-81D5-9B986FFF73C9}"/>
              </a:ext>
            </a:extLst>
          </p:cNvPr>
          <p:cNvSpPr/>
          <p:nvPr/>
        </p:nvSpPr>
        <p:spPr>
          <a:xfrm>
            <a:off x="471285" y="2415566"/>
            <a:ext cx="3971101" cy="1569660"/>
          </a:xfrm>
          <a:prstGeom prst="rect">
            <a:avLst/>
          </a:prstGeom>
        </p:spPr>
        <p:txBody>
          <a:bodyPr wrap="square">
            <a:spAutoFit/>
          </a:bodyPr>
          <a:lstStyle/>
          <a:p>
            <a:pPr marL="285750" indent="-285750">
              <a:buFont typeface="Arial" panose="020B0604020202020204" pitchFamily="34" charset="0"/>
              <a:buChar char="•"/>
            </a:pPr>
            <a:r>
              <a:rPr lang="uk-UA" sz="1600" dirty="0">
                <a:solidFill>
                  <a:schemeClr val="tx1">
                    <a:lumMod val="50000"/>
                  </a:schemeClr>
                </a:solidFill>
              </a:rPr>
              <a:t>пептид, що складається з 31 амінокислоти </a:t>
            </a:r>
          </a:p>
          <a:p>
            <a:pPr marL="285750" indent="-285750">
              <a:buFont typeface="Arial" panose="020B0604020202020204" pitchFamily="34" charset="0"/>
              <a:buChar char="•"/>
            </a:pPr>
            <a:r>
              <a:rPr lang="uk-UA" sz="1600" dirty="0">
                <a:solidFill>
                  <a:schemeClr val="tx1">
                    <a:lumMod val="50000"/>
                  </a:schemeClr>
                </a:solidFill>
              </a:rPr>
              <a:t>належить до родини інкретинів</a:t>
            </a:r>
          </a:p>
          <a:p>
            <a:pPr marL="285750" indent="-285750">
              <a:buFont typeface="Arial" panose="020B0604020202020204" pitchFamily="34" charset="0"/>
              <a:buChar char="•"/>
            </a:pPr>
            <a:r>
              <a:rPr lang="uk-UA" sz="1600" dirty="0">
                <a:solidFill>
                  <a:schemeClr val="tx1">
                    <a:lumMod val="50000"/>
                  </a:schemeClr>
                </a:solidFill>
              </a:rPr>
              <a:t>секретується переважно в </a:t>
            </a:r>
            <a:r>
              <a:rPr lang="en-GB" sz="1600" dirty="0">
                <a:solidFill>
                  <a:schemeClr val="tx1">
                    <a:lumMod val="50000"/>
                  </a:schemeClr>
                </a:solidFill>
              </a:rPr>
              <a:t>L-</a:t>
            </a:r>
            <a:r>
              <a:rPr lang="uk-UA" sz="1600" dirty="0">
                <a:solidFill>
                  <a:schemeClr val="tx1">
                    <a:lumMod val="50000"/>
                  </a:schemeClr>
                </a:solidFill>
              </a:rPr>
              <a:t>клітинах кишечника, але також мозку (ядро одиночного тракту</a:t>
            </a:r>
            <a:r>
              <a:rPr lang="en-GB" sz="1600" dirty="0">
                <a:solidFill>
                  <a:schemeClr val="tx1">
                    <a:lumMod val="50000"/>
                  </a:schemeClr>
                </a:solidFill>
              </a:rPr>
              <a:t>) </a:t>
            </a:r>
          </a:p>
        </p:txBody>
      </p:sp>
      <p:sp>
        <p:nvSpPr>
          <p:cNvPr id="39" name="Rectangle 38">
            <a:extLst>
              <a:ext uri="{FF2B5EF4-FFF2-40B4-BE49-F238E27FC236}">
                <a16:creationId xmlns:a16="http://schemas.microsoft.com/office/drawing/2014/main" id="{24B9E9EE-1AF9-43D4-AFE0-B85875CF0C99}"/>
              </a:ext>
            </a:extLst>
          </p:cNvPr>
          <p:cNvSpPr/>
          <p:nvPr/>
        </p:nvSpPr>
        <p:spPr>
          <a:xfrm>
            <a:off x="278968" y="279279"/>
            <a:ext cx="7116051" cy="461665"/>
          </a:xfrm>
          <a:prstGeom prst="rect">
            <a:avLst/>
          </a:prstGeom>
        </p:spPr>
        <p:txBody>
          <a:bodyPr wrap="none">
            <a:spAutoFit/>
          </a:bodyPr>
          <a:lstStyle/>
          <a:p>
            <a:r>
              <a:rPr lang="uk-UA" sz="2400" b="1" dirty="0">
                <a:solidFill>
                  <a:schemeClr val="accent1"/>
                </a:solidFill>
                <a:latin typeface="+mj-lt"/>
                <a:ea typeface="+mj-ea"/>
                <a:cs typeface="+mj-cs"/>
              </a:rPr>
              <a:t>Що таке глюкагоноподібний пептид-1 </a:t>
            </a:r>
            <a:endParaRPr lang="en-GB" sz="2400" b="1" dirty="0">
              <a:solidFill>
                <a:schemeClr val="accent1"/>
              </a:solidFill>
              <a:latin typeface="+mj-lt"/>
              <a:ea typeface="+mj-ea"/>
              <a:cs typeface="+mj-cs"/>
            </a:endParaRPr>
          </a:p>
        </p:txBody>
      </p:sp>
      <p:sp>
        <p:nvSpPr>
          <p:cNvPr id="41" name="Rectangle 142">
            <a:extLst>
              <a:ext uri="{FF2B5EF4-FFF2-40B4-BE49-F238E27FC236}">
                <a16:creationId xmlns:a16="http://schemas.microsoft.com/office/drawing/2014/main" id="{705A1CD7-3C88-4935-B243-8F39FA882C34}"/>
              </a:ext>
            </a:extLst>
          </p:cNvPr>
          <p:cNvSpPr>
            <a:spLocks noChangeArrowheads="1"/>
          </p:cNvSpPr>
          <p:nvPr/>
        </p:nvSpPr>
        <p:spPr bwMode="auto">
          <a:xfrm>
            <a:off x="4701615" y="3864766"/>
            <a:ext cx="3924446" cy="462293"/>
          </a:xfrm>
          <a:prstGeom prst="rect">
            <a:avLst/>
          </a:prstGeom>
          <a:noFill/>
          <a:ln w="9525">
            <a:noFill/>
            <a:miter lim="800000"/>
            <a:headEnd/>
            <a:tailEnd/>
          </a:ln>
        </p:spPr>
        <p:txBody>
          <a:bodyPr wrap="square" lIns="92062" tIns="46031" rIns="92062" bIns="46031">
            <a:spAutoFit/>
          </a:bodyPr>
          <a:lstStyle/>
          <a:p>
            <a:pPr algn="ctr" defTabSz="913680" eaLnBrk="0" fontAlgn="base" hangingPunct="0">
              <a:spcBef>
                <a:spcPct val="0"/>
              </a:spcBef>
              <a:spcAft>
                <a:spcPct val="0"/>
              </a:spcAft>
              <a:defRPr/>
            </a:pPr>
            <a:r>
              <a:rPr lang="uk-UA" sz="1200" dirty="0"/>
              <a:t>Ферментативна деградація під впливом ДПП-4</a:t>
            </a:r>
            <a:br>
              <a:rPr lang="uk-UA" sz="1200" dirty="0">
                <a:solidFill>
                  <a:schemeClr val="tx1">
                    <a:lumMod val="50000"/>
                  </a:schemeClr>
                </a:solidFill>
              </a:rPr>
            </a:br>
            <a:r>
              <a:rPr lang="uk-UA" sz="1200" b="1" dirty="0">
                <a:solidFill>
                  <a:schemeClr val="tx1">
                    <a:lumMod val="50000"/>
                  </a:schemeClr>
                </a:solidFill>
              </a:rPr>
              <a:t>t½=1,5–2 хв.</a:t>
            </a:r>
          </a:p>
        </p:txBody>
      </p:sp>
      <p:sp>
        <p:nvSpPr>
          <p:cNvPr id="43" name="Content Placeholder 2">
            <a:extLst>
              <a:ext uri="{FF2B5EF4-FFF2-40B4-BE49-F238E27FC236}">
                <a16:creationId xmlns:a16="http://schemas.microsoft.com/office/drawing/2014/main" id="{2806325A-BC12-499F-9CCF-73577458597A}"/>
              </a:ext>
            </a:extLst>
          </p:cNvPr>
          <p:cNvSpPr>
            <a:spLocks noGrp="1"/>
          </p:cNvSpPr>
          <p:nvPr>
            <p:ph type="body" sz="quarter" idx="13"/>
          </p:nvPr>
        </p:nvSpPr>
        <p:spPr>
          <a:xfrm>
            <a:off x="2425021" y="4667129"/>
            <a:ext cx="6587993" cy="324000"/>
          </a:xfrm>
        </p:spPr>
        <p:txBody>
          <a:bodyPr>
            <a:normAutofit/>
          </a:bodyPr>
          <a:lstStyle/>
          <a:p>
            <a:pPr marL="0" indent="0" algn="r">
              <a:lnSpc>
                <a:spcPct val="120000"/>
              </a:lnSpc>
              <a:spcBef>
                <a:spcPts val="0"/>
              </a:spcBef>
              <a:buNone/>
            </a:pPr>
            <a:r>
              <a:rPr lang="ru-RU" sz="600" dirty="0">
                <a:solidFill>
                  <a:srgbClr val="939AA7"/>
                </a:solidFill>
              </a:rPr>
              <a:t>ДПП-4, дипептилпептидаза-4</a:t>
            </a:r>
            <a:r>
              <a:rPr lang="en-GB" sz="600" dirty="0">
                <a:solidFill>
                  <a:srgbClr val="939AA7"/>
                </a:solidFill>
              </a:rPr>
              <a:t>; </a:t>
            </a:r>
            <a:r>
              <a:rPr lang="uk-UA" sz="600" dirty="0">
                <a:solidFill>
                  <a:srgbClr val="939AA7"/>
                </a:solidFill>
              </a:rPr>
              <a:t>ГПП</a:t>
            </a:r>
            <a:r>
              <a:rPr lang="en-GB" sz="600" dirty="0">
                <a:solidFill>
                  <a:srgbClr val="939AA7"/>
                </a:solidFill>
              </a:rPr>
              <a:t>-1, </a:t>
            </a:r>
            <a:r>
              <a:rPr lang="ru-RU" sz="600" dirty="0" err="1">
                <a:solidFill>
                  <a:srgbClr val="939AA7"/>
                </a:solidFill>
              </a:rPr>
              <a:t>глюкагоноподібний</a:t>
            </a:r>
            <a:r>
              <a:rPr lang="ru-RU" sz="600" dirty="0">
                <a:solidFill>
                  <a:srgbClr val="939AA7"/>
                </a:solidFill>
              </a:rPr>
              <a:t> пептид-1 </a:t>
            </a:r>
            <a:r>
              <a:rPr lang="en-GB" sz="600" dirty="0">
                <a:solidFill>
                  <a:srgbClr val="939AA7"/>
                </a:solidFill>
              </a:rPr>
              <a:t>; t½, </a:t>
            </a:r>
            <a:r>
              <a:rPr lang="uk-UA" sz="600" dirty="0">
                <a:solidFill>
                  <a:srgbClr val="939AA7"/>
                </a:solidFill>
              </a:rPr>
              <a:t>півжиття</a:t>
            </a:r>
          </a:p>
          <a:p>
            <a:pPr marL="0" indent="0" algn="r">
              <a:lnSpc>
                <a:spcPct val="120000"/>
              </a:lnSpc>
              <a:spcBef>
                <a:spcPts val="0"/>
              </a:spcBef>
              <a:buNone/>
            </a:pPr>
            <a:r>
              <a:rPr lang="en-GB" sz="600" dirty="0" err="1">
                <a:solidFill>
                  <a:srgbClr val="939AA7"/>
                </a:solidFill>
              </a:rPr>
              <a:t>Merchenthaler</a:t>
            </a:r>
            <a:r>
              <a:rPr lang="en-GB" sz="600" dirty="0">
                <a:solidFill>
                  <a:srgbClr val="939AA7"/>
                </a:solidFill>
              </a:rPr>
              <a:t> et al. J Comp </a:t>
            </a:r>
            <a:r>
              <a:rPr lang="en-GB" sz="600" dirty="0" err="1">
                <a:solidFill>
                  <a:srgbClr val="939AA7"/>
                </a:solidFill>
              </a:rPr>
              <a:t>Neurol</a:t>
            </a:r>
            <a:r>
              <a:rPr lang="en-GB" sz="600" dirty="0">
                <a:solidFill>
                  <a:srgbClr val="939AA7"/>
                </a:solidFill>
              </a:rPr>
              <a:t> 1999;403:261–80; Baggio, Drucker. Gastroenterology 2007;132:2131–57; Ducker, </a:t>
            </a:r>
            <a:r>
              <a:rPr lang="en-GB" sz="600" dirty="0" err="1">
                <a:solidFill>
                  <a:srgbClr val="939AA7"/>
                </a:solidFill>
              </a:rPr>
              <a:t>Nauck</a:t>
            </a:r>
            <a:r>
              <a:rPr lang="en-GB" sz="600" dirty="0">
                <a:solidFill>
                  <a:srgbClr val="939AA7"/>
                </a:solidFill>
              </a:rPr>
              <a:t>. Lancet 2006;368:1696–705</a:t>
            </a:r>
          </a:p>
        </p:txBody>
      </p:sp>
      <p:sp>
        <p:nvSpPr>
          <p:cNvPr id="44" name="Rectangle 43">
            <a:extLst>
              <a:ext uri="{FF2B5EF4-FFF2-40B4-BE49-F238E27FC236}">
                <a16:creationId xmlns:a16="http://schemas.microsoft.com/office/drawing/2014/main" id="{87BE9A13-3078-4896-9BED-6086AC4AC633}"/>
              </a:ext>
            </a:extLst>
          </p:cNvPr>
          <p:cNvSpPr/>
          <p:nvPr/>
        </p:nvSpPr>
        <p:spPr>
          <a:xfrm>
            <a:off x="373747" y="988447"/>
            <a:ext cx="7822384" cy="584775"/>
          </a:xfrm>
          <a:prstGeom prst="rect">
            <a:avLst/>
          </a:prstGeom>
        </p:spPr>
        <p:txBody>
          <a:bodyPr wrap="square">
            <a:spAutoFit/>
          </a:bodyPr>
          <a:lstStyle/>
          <a:p>
            <a:r>
              <a:rPr lang="uk-UA" sz="1600" b="1" dirty="0">
                <a:solidFill>
                  <a:schemeClr val="tx1">
                    <a:lumMod val="50000"/>
                  </a:schemeClr>
                </a:solidFill>
              </a:rPr>
              <a:t>ГПП-1 є фізіологічним регулятором апетиту та споживання їжі</a:t>
            </a:r>
            <a:r>
              <a:rPr lang="uk-UA" sz="1600" dirty="0">
                <a:solidFill>
                  <a:schemeClr val="tx1">
                    <a:lumMod val="50000"/>
                  </a:schemeClr>
                </a:solidFill>
              </a:rPr>
              <a:t>, </a:t>
            </a:r>
          </a:p>
          <a:p>
            <a:r>
              <a:rPr lang="uk-UA" sz="1600" dirty="0">
                <a:solidFill>
                  <a:schemeClr val="tx1">
                    <a:lumMod val="50000"/>
                  </a:schemeClr>
                </a:solidFill>
              </a:rPr>
              <a:t>але точний механізм його дії повністю не встановлений</a:t>
            </a:r>
            <a:endParaRPr lang="en-GB" sz="1600" dirty="0">
              <a:solidFill>
                <a:schemeClr val="tx1">
                  <a:lumMod val="50000"/>
                </a:schemeClr>
              </a:solidFill>
            </a:endParaRPr>
          </a:p>
        </p:txBody>
      </p:sp>
    </p:spTree>
    <p:extLst>
      <p:ext uri="{BB962C8B-B14F-4D97-AF65-F5344CB8AC3E}">
        <p14:creationId xmlns:p14="http://schemas.microsoft.com/office/powerpoint/2010/main" val="407993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CE382B-3EE7-4494-8416-1FD6EF429BA3}"/>
              </a:ext>
            </a:extLst>
          </p:cNvPr>
          <p:cNvPicPr>
            <a:picLocks noChangeAspect="1"/>
          </p:cNvPicPr>
          <p:nvPr/>
        </p:nvPicPr>
        <p:blipFill>
          <a:blip r:embed="rId3"/>
          <a:stretch>
            <a:fillRect/>
          </a:stretch>
        </p:blipFill>
        <p:spPr>
          <a:xfrm>
            <a:off x="6883236" y="3078549"/>
            <a:ext cx="279564" cy="542683"/>
          </a:xfrm>
          <a:prstGeom prst="rect">
            <a:avLst/>
          </a:prstGeom>
        </p:spPr>
      </p:pic>
      <p:sp>
        <p:nvSpPr>
          <p:cNvPr id="2" name="Title 1">
            <a:extLst>
              <a:ext uri="{FF2B5EF4-FFF2-40B4-BE49-F238E27FC236}">
                <a16:creationId xmlns:a16="http://schemas.microsoft.com/office/drawing/2014/main" id="{67C3A3B0-D359-486F-9803-BC311F53AE1A}"/>
              </a:ext>
            </a:extLst>
          </p:cNvPr>
          <p:cNvSpPr>
            <a:spLocks noGrp="1"/>
          </p:cNvSpPr>
          <p:nvPr>
            <p:ph type="title"/>
          </p:nvPr>
        </p:nvSpPr>
        <p:spPr>
          <a:xfrm>
            <a:off x="689174" y="192211"/>
            <a:ext cx="7478390" cy="752184"/>
          </a:xfrm>
        </p:spPr>
        <p:txBody>
          <a:bodyPr/>
          <a:lstStyle/>
          <a:p>
            <a:r>
              <a:rPr lang="uk-UA" sz="2400" b="1" dirty="0"/>
              <a:t>Ліраглутид – аналог людського ГПП-1 </a:t>
            </a:r>
            <a:br>
              <a:rPr lang="uk-UA" sz="2400" b="1" dirty="0"/>
            </a:br>
            <a:r>
              <a:rPr lang="uk-UA" sz="2400" b="1" dirty="0"/>
              <a:t>                       для прийому 1 раз на добу</a:t>
            </a:r>
          </a:p>
        </p:txBody>
      </p:sp>
      <p:sp>
        <p:nvSpPr>
          <p:cNvPr id="3" name="Text Placeholder 2">
            <a:extLst>
              <a:ext uri="{FF2B5EF4-FFF2-40B4-BE49-F238E27FC236}">
                <a16:creationId xmlns:a16="http://schemas.microsoft.com/office/drawing/2014/main" id="{5A8EE2CB-A043-48AE-AD2A-58E49C5A02DB}"/>
              </a:ext>
            </a:extLst>
          </p:cNvPr>
          <p:cNvSpPr>
            <a:spLocks noGrp="1"/>
          </p:cNvSpPr>
          <p:nvPr>
            <p:ph type="body" sz="quarter" idx="13"/>
          </p:nvPr>
        </p:nvSpPr>
        <p:spPr>
          <a:xfrm>
            <a:off x="5557370" y="2325528"/>
            <a:ext cx="3545988" cy="887936"/>
          </a:xfrm>
        </p:spPr>
        <p:txBody>
          <a:bodyPr>
            <a:normAutofit/>
          </a:bodyPr>
          <a:lstStyle/>
          <a:p>
            <a:pPr>
              <a:spcBef>
                <a:spcPts val="0"/>
              </a:spcBef>
            </a:pPr>
            <a:r>
              <a:rPr lang="uk-UA" sz="1200" dirty="0">
                <a:solidFill>
                  <a:schemeClr val="tx1">
                    <a:lumMod val="50000"/>
                  </a:schemeClr>
                </a:solidFill>
              </a:rPr>
              <a:t>Поліпшена фармакокінетики:</a:t>
            </a:r>
          </a:p>
          <a:p>
            <a:pPr marL="631825" lvl="2" indent="-285750">
              <a:spcBef>
                <a:spcPts val="0"/>
              </a:spcBef>
            </a:pPr>
            <a:r>
              <a:rPr lang="uk-UA" sz="1200" dirty="0">
                <a:solidFill>
                  <a:schemeClr val="tx1">
                    <a:lumMod val="50000"/>
                  </a:schemeClr>
                </a:solidFill>
              </a:rPr>
              <a:t>зв'язування з альбумінами шляхом ацилювання; </a:t>
            </a:r>
          </a:p>
          <a:p>
            <a:pPr marL="631825" lvl="2" indent="-285750">
              <a:spcBef>
                <a:spcPts val="0"/>
              </a:spcBef>
            </a:pPr>
            <a:r>
              <a:rPr lang="uk-UA" sz="1200" dirty="0">
                <a:solidFill>
                  <a:schemeClr val="tx1">
                    <a:lumMod val="50000"/>
                  </a:schemeClr>
                </a:solidFill>
              </a:rPr>
              <a:t>утворення гептамеру </a:t>
            </a:r>
          </a:p>
        </p:txBody>
      </p:sp>
      <p:sp>
        <p:nvSpPr>
          <p:cNvPr id="152" name="Freeform 90">
            <a:extLst>
              <a:ext uri="{FF2B5EF4-FFF2-40B4-BE49-F238E27FC236}">
                <a16:creationId xmlns:a16="http://schemas.microsoft.com/office/drawing/2014/main" id="{642B0B36-56E2-4D8C-8D3B-24C5D5B60B88}"/>
              </a:ext>
            </a:extLst>
          </p:cNvPr>
          <p:cNvSpPr>
            <a:spLocks/>
          </p:cNvSpPr>
          <p:nvPr/>
        </p:nvSpPr>
        <p:spPr bwMode="auto">
          <a:xfrm rot="1713454">
            <a:off x="1415166" y="2202940"/>
            <a:ext cx="843938" cy="113327"/>
          </a:xfrm>
          <a:custGeom>
            <a:avLst/>
            <a:gdLst>
              <a:gd name="T0" fmla="*/ 0 w 3717235"/>
              <a:gd name="T1" fmla="*/ 0 h 397565"/>
              <a:gd name="T2" fmla="*/ 0 w 3717235"/>
              <a:gd name="T3" fmla="*/ 0 h 397565"/>
              <a:gd name="T4" fmla="*/ 0 w 3717235"/>
              <a:gd name="T5" fmla="*/ 0 h 397565"/>
              <a:gd name="T6" fmla="*/ 0 w 3717235"/>
              <a:gd name="T7" fmla="*/ 0 h 397565"/>
              <a:gd name="T8" fmla="*/ 0 w 3717235"/>
              <a:gd name="T9" fmla="*/ 0 h 397565"/>
              <a:gd name="T10" fmla="*/ 0 w 3717235"/>
              <a:gd name="T11" fmla="*/ 0 h 397565"/>
              <a:gd name="T12" fmla="*/ 0 w 3717235"/>
              <a:gd name="T13" fmla="*/ 0 h 397565"/>
              <a:gd name="T14" fmla="*/ 0 w 3717235"/>
              <a:gd name="T15" fmla="*/ 0 h 397565"/>
              <a:gd name="T16" fmla="*/ 0 w 3717235"/>
              <a:gd name="T17" fmla="*/ 0 h 397565"/>
              <a:gd name="T18" fmla="*/ 0 w 3717235"/>
              <a:gd name="T19" fmla="*/ 0 h 397565"/>
              <a:gd name="T20" fmla="*/ 0 w 3717235"/>
              <a:gd name="T21" fmla="*/ 0 h 397565"/>
              <a:gd name="T22" fmla="*/ 0 w 3717235"/>
              <a:gd name="T23" fmla="*/ 0 h 397565"/>
              <a:gd name="T24" fmla="*/ 0 w 3717235"/>
              <a:gd name="T25" fmla="*/ 0 h 397565"/>
              <a:gd name="T26" fmla="*/ 0 w 3717235"/>
              <a:gd name="T27" fmla="*/ 0 h 397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17235"/>
              <a:gd name="T43" fmla="*/ 0 h 397565"/>
              <a:gd name="T44" fmla="*/ 3717235 w 3717235"/>
              <a:gd name="T45" fmla="*/ 397565 h 3975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17235" h="397565">
                <a:moveTo>
                  <a:pt x="0" y="397565"/>
                </a:moveTo>
                <a:lnTo>
                  <a:pt x="238539" y="159026"/>
                </a:lnTo>
                <a:lnTo>
                  <a:pt x="536713" y="377687"/>
                </a:lnTo>
                <a:lnTo>
                  <a:pt x="854765" y="159026"/>
                </a:lnTo>
                <a:lnTo>
                  <a:pt x="1172818" y="357809"/>
                </a:lnTo>
                <a:lnTo>
                  <a:pt x="1530626" y="99391"/>
                </a:lnTo>
                <a:lnTo>
                  <a:pt x="1789044" y="318052"/>
                </a:lnTo>
                <a:lnTo>
                  <a:pt x="2047461" y="79513"/>
                </a:lnTo>
                <a:lnTo>
                  <a:pt x="2385391" y="298174"/>
                </a:lnTo>
                <a:lnTo>
                  <a:pt x="2623931" y="39757"/>
                </a:lnTo>
                <a:lnTo>
                  <a:pt x="2941983" y="318052"/>
                </a:lnTo>
                <a:lnTo>
                  <a:pt x="3101009" y="0"/>
                </a:lnTo>
                <a:lnTo>
                  <a:pt x="3478696" y="218661"/>
                </a:lnTo>
                <a:lnTo>
                  <a:pt x="3717235" y="39757"/>
                </a:lnTo>
              </a:path>
            </a:pathLst>
          </a:custGeom>
          <a:no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35" tIns="25718" rIns="51435" bIns="25718" anchor="ctr"/>
          <a:lstStyle/>
          <a:p>
            <a:pPr defTabSz="685800" fontAlgn="base">
              <a:spcBef>
                <a:spcPct val="0"/>
              </a:spcBef>
              <a:spcAft>
                <a:spcPct val="0"/>
              </a:spcAft>
              <a:defRPr/>
            </a:pPr>
            <a:endParaRPr lang="en-GB" sz="750" dirty="0">
              <a:solidFill>
                <a:srgbClr val="001965"/>
              </a:solidFill>
              <a:latin typeface="Apis For Office"/>
              <a:cs typeface="Verdana" pitchFamily="34" charset="0"/>
            </a:endParaRPr>
          </a:p>
        </p:txBody>
      </p:sp>
      <p:sp>
        <p:nvSpPr>
          <p:cNvPr id="153" name="Oval 18">
            <a:extLst>
              <a:ext uri="{FF2B5EF4-FFF2-40B4-BE49-F238E27FC236}">
                <a16:creationId xmlns:a16="http://schemas.microsoft.com/office/drawing/2014/main" id="{18349B6D-AB4A-419F-BD16-5A96C80F14AC}"/>
              </a:ext>
            </a:extLst>
          </p:cNvPr>
          <p:cNvSpPr>
            <a:spLocks noChangeArrowheads="1"/>
          </p:cNvSpPr>
          <p:nvPr/>
        </p:nvSpPr>
        <p:spPr bwMode="auto">
          <a:xfrm>
            <a:off x="2178254" y="1765586"/>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His</a:t>
            </a:r>
          </a:p>
        </p:txBody>
      </p:sp>
      <p:sp>
        <p:nvSpPr>
          <p:cNvPr id="154" name="Oval 19">
            <a:extLst>
              <a:ext uri="{FF2B5EF4-FFF2-40B4-BE49-F238E27FC236}">
                <a16:creationId xmlns:a16="http://schemas.microsoft.com/office/drawing/2014/main" id="{E35FB9A7-EE76-4255-84BD-C980EBD0DF15}"/>
              </a:ext>
            </a:extLst>
          </p:cNvPr>
          <p:cNvSpPr>
            <a:spLocks noChangeArrowheads="1"/>
          </p:cNvSpPr>
          <p:nvPr/>
        </p:nvSpPr>
        <p:spPr bwMode="auto">
          <a:xfrm>
            <a:off x="2423153" y="1765586"/>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155" name="Oval 20">
            <a:extLst>
              <a:ext uri="{FF2B5EF4-FFF2-40B4-BE49-F238E27FC236}">
                <a16:creationId xmlns:a16="http://schemas.microsoft.com/office/drawing/2014/main" id="{4C972D11-43CD-4224-BA49-20EC145564D8}"/>
              </a:ext>
            </a:extLst>
          </p:cNvPr>
          <p:cNvSpPr>
            <a:spLocks noChangeArrowheads="1"/>
          </p:cNvSpPr>
          <p:nvPr/>
        </p:nvSpPr>
        <p:spPr bwMode="auto">
          <a:xfrm>
            <a:off x="3162638" y="1765586"/>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Thr</a:t>
            </a:r>
          </a:p>
        </p:txBody>
      </p:sp>
      <p:sp>
        <p:nvSpPr>
          <p:cNvPr id="156" name="Oval 21">
            <a:extLst>
              <a:ext uri="{FF2B5EF4-FFF2-40B4-BE49-F238E27FC236}">
                <a16:creationId xmlns:a16="http://schemas.microsoft.com/office/drawing/2014/main" id="{57B41B86-D9C3-4180-AAFE-C308A38A604B}"/>
              </a:ext>
            </a:extLst>
          </p:cNvPr>
          <p:cNvSpPr>
            <a:spLocks noChangeArrowheads="1"/>
          </p:cNvSpPr>
          <p:nvPr/>
        </p:nvSpPr>
        <p:spPr bwMode="auto">
          <a:xfrm>
            <a:off x="3656038" y="1766729"/>
            <a:ext cx="237696" cy="190022"/>
          </a:xfrm>
          <a:prstGeom prst="ellipse">
            <a:avLst/>
          </a:prstGeom>
          <a:solidFill>
            <a:srgbClr val="A8C903"/>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Thr</a:t>
            </a:r>
          </a:p>
        </p:txBody>
      </p:sp>
      <p:sp>
        <p:nvSpPr>
          <p:cNvPr id="157" name="Oval 22">
            <a:extLst>
              <a:ext uri="{FF2B5EF4-FFF2-40B4-BE49-F238E27FC236}">
                <a16:creationId xmlns:a16="http://schemas.microsoft.com/office/drawing/2014/main" id="{A0C7E7E5-2D79-4E20-B58A-A398A3E3D7FB}"/>
              </a:ext>
            </a:extLst>
          </p:cNvPr>
          <p:cNvSpPr>
            <a:spLocks noChangeArrowheads="1"/>
          </p:cNvSpPr>
          <p:nvPr/>
        </p:nvSpPr>
        <p:spPr bwMode="auto">
          <a:xfrm>
            <a:off x="3897338" y="1766729"/>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58" name="Oval 23">
            <a:extLst>
              <a:ext uri="{FF2B5EF4-FFF2-40B4-BE49-F238E27FC236}">
                <a16:creationId xmlns:a16="http://schemas.microsoft.com/office/drawing/2014/main" id="{C913BADA-9116-4DDD-BABC-2D3B349A8B77}"/>
              </a:ext>
            </a:extLst>
          </p:cNvPr>
          <p:cNvSpPr>
            <a:spLocks noChangeArrowheads="1"/>
          </p:cNvSpPr>
          <p:nvPr/>
        </p:nvSpPr>
        <p:spPr bwMode="auto">
          <a:xfrm>
            <a:off x="3408734" y="1765586"/>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Phe</a:t>
            </a:r>
          </a:p>
        </p:txBody>
      </p:sp>
      <p:sp>
        <p:nvSpPr>
          <p:cNvPr id="159" name="Oval 24">
            <a:extLst>
              <a:ext uri="{FF2B5EF4-FFF2-40B4-BE49-F238E27FC236}">
                <a16:creationId xmlns:a16="http://schemas.microsoft.com/office/drawing/2014/main" id="{917E3F5B-7E68-491D-A6FD-EC372231995E}"/>
              </a:ext>
            </a:extLst>
          </p:cNvPr>
          <p:cNvSpPr>
            <a:spLocks noChangeArrowheads="1"/>
          </p:cNvSpPr>
          <p:nvPr/>
        </p:nvSpPr>
        <p:spPr bwMode="auto">
          <a:xfrm>
            <a:off x="2668043" y="1765584"/>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160" name="Oval 25">
            <a:extLst>
              <a:ext uri="{FF2B5EF4-FFF2-40B4-BE49-F238E27FC236}">
                <a16:creationId xmlns:a16="http://schemas.microsoft.com/office/drawing/2014/main" id="{1F8AA924-916C-4D76-8DA6-4050F688C37F}"/>
              </a:ext>
            </a:extLst>
          </p:cNvPr>
          <p:cNvSpPr>
            <a:spLocks noChangeArrowheads="1"/>
          </p:cNvSpPr>
          <p:nvPr/>
        </p:nvSpPr>
        <p:spPr bwMode="auto">
          <a:xfrm>
            <a:off x="2916537" y="1765586"/>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61" name="Oval 26">
            <a:extLst>
              <a:ext uri="{FF2B5EF4-FFF2-40B4-BE49-F238E27FC236}">
                <a16:creationId xmlns:a16="http://schemas.microsoft.com/office/drawing/2014/main" id="{DE1B4E12-259E-4C02-96C7-F880D33FEC21}"/>
              </a:ext>
            </a:extLst>
          </p:cNvPr>
          <p:cNvSpPr>
            <a:spLocks noChangeArrowheads="1"/>
          </p:cNvSpPr>
          <p:nvPr/>
        </p:nvSpPr>
        <p:spPr bwMode="auto">
          <a:xfrm>
            <a:off x="4137437" y="1788477"/>
            <a:ext cx="238896" cy="190022"/>
          </a:xfrm>
          <a:prstGeom prst="ellipse">
            <a:avLst/>
          </a:prstGeom>
          <a:solidFill>
            <a:srgbClr val="A8C903"/>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Asp</a:t>
            </a:r>
          </a:p>
        </p:txBody>
      </p:sp>
      <p:sp>
        <p:nvSpPr>
          <p:cNvPr id="162" name="Oval 27">
            <a:extLst>
              <a:ext uri="{FF2B5EF4-FFF2-40B4-BE49-F238E27FC236}">
                <a16:creationId xmlns:a16="http://schemas.microsoft.com/office/drawing/2014/main" id="{3EC91783-616C-4DD0-BDA5-DF7B01800BFD}"/>
              </a:ext>
            </a:extLst>
          </p:cNvPr>
          <p:cNvSpPr>
            <a:spLocks noChangeArrowheads="1"/>
          </p:cNvSpPr>
          <p:nvPr/>
        </p:nvSpPr>
        <p:spPr bwMode="auto">
          <a:xfrm>
            <a:off x="4324713" y="1909818"/>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Val</a:t>
            </a:r>
          </a:p>
        </p:txBody>
      </p:sp>
      <p:sp>
        <p:nvSpPr>
          <p:cNvPr id="163" name="Oval 28">
            <a:extLst>
              <a:ext uri="{FF2B5EF4-FFF2-40B4-BE49-F238E27FC236}">
                <a16:creationId xmlns:a16="http://schemas.microsoft.com/office/drawing/2014/main" id="{432DF8F6-9763-480E-AFF2-9FE0B69FBF65}"/>
              </a:ext>
            </a:extLst>
          </p:cNvPr>
          <p:cNvSpPr>
            <a:spLocks noChangeArrowheads="1"/>
          </p:cNvSpPr>
          <p:nvPr/>
        </p:nvSpPr>
        <p:spPr bwMode="auto">
          <a:xfrm>
            <a:off x="4333106" y="2100986"/>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64" name="Oval 29">
            <a:extLst>
              <a:ext uri="{FF2B5EF4-FFF2-40B4-BE49-F238E27FC236}">
                <a16:creationId xmlns:a16="http://schemas.microsoft.com/office/drawing/2014/main" id="{F80CF602-62C9-48F3-BA8C-D917EAC91E80}"/>
              </a:ext>
            </a:extLst>
          </p:cNvPr>
          <p:cNvSpPr>
            <a:spLocks noChangeArrowheads="1"/>
          </p:cNvSpPr>
          <p:nvPr/>
        </p:nvSpPr>
        <p:spPr bwMode="auto">
          <a:xfrm>
            <a:off x="4215466" y="2271545"/>
            <a:ext cx="237696" cy="188878"/>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Ser</a:t>
            </a:r>
          </a:p>
        </p:txBody>
      </p:sp>
      <p:sp>
        <p:nvSpPr>
          <p:cNvPr id="165" name="Oval 30">
            <a:extLst>
              <a:ext uri="{FF2B5EF4-FFF2-40B4-BE49-F238E27FC236}">
                <a16:creationId xmlns:a16="http://schemas.microsoft.com/office/drawing/2014/main" id="{C129A6DD-6586-490F-8974-649373A4CB45}"/>
              </a:ext>
            </a:extLst>
          </p:cNvPr>
          <p:cNvSpPr>
            <a:spLocks noChangeArrowheads="1"/>
          </p:cNvSpPr>
          <p:nvPr/>
        </p:nvSpPr>
        <p:spPr bwMode="auto">
          <a:xfrm>
            <a:off x="3974174" y="2272692"/>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Tyr</a:t>
            </a:r>
          </a:p>
        </p:txBody>
      </p:sp>
      <p:sp>
        <p:nvSpPr>
          <p:cNvPr id="166" name="Oval 31">
            <a:extLst>
              <a:ext uri="{FF2B5EF4-FFF2-40B4-BE49-F238E27FC236}">
                <a16:creationId xmlns:a16="http://schemas.microsoft.com/office/drawing/2014/main" id="{297CCD7B-10FA-4C7A-9D12-0178182D4206}"/>
              </a:ext>
            </a:extLst>
          </p:cNvPr>
          <p:cNvSpPr>
            <a:spLocks noChangeArrowheads="1"/>
          </p:cNvSpPr>
          <p:nvPr/>
        </p:nvSpPr>
        <p:spPr bwMode="auto">
          <a:xfrm>
            <a:off x="3729275" y="2272692"/>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Leu</a:t>
            </a:r>
          </a:p>
        </p:txBody>
      </p:sp>
      <p:sp>
        <p:nvSpPr>
          <p:cNvPr id="167" name="Oval 32">
            <a:extLst>
              <a:ext uri="{FF2B5EF4-FFF2-40B4-BE49-F238E27FC236}">
                <a16:creationId xmlns:a16="http://schemas.microsoft.com/office/drawing/2014/main" id="{C9D0B859-06DD-4E59-B42C-68BB6B5CC11C}"/>
              </a:ext>
            </a:extLst>
          </p:cNvPr>
          <p:cNvSpPr>
            <a:spLocks noChangeArrowheads="1"/>
          </p:cNvSpPr>
          <p:nvPr/>
        </p:nvSpPr>
        <p:spPr bwMode="auto">
          <a:xfrm>
            <a:off x="3490367" y="2272692"/>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168" name="Oval 33">
            <a:extLst>
              <a:ext uri="{FF2B5EF4-FFF2-40B4-BE49-F238E27FC236}">
                <a16:creationId xmlns:a16="http://schemas.microsoft.com/office/drawing/2014/main" id="{C91159CA-C3AF-4865-9C53-A65477EEAE4F}"/>
              </a:ext>
            </a:extLst>
          </p:cNvPr>
          <p:cNvSpPr>
            <a:spLocks noChangeArrowheads="1"/>
          </p:cNvSpPr>
          <p:nvPr/>
        </p:nvSpPr>
        <p:spPr bwMode="auto">
          <a:xfrm>
            <a:off x="3249078" y="2272692"/>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69" name="Oval 34">
            <a:extLst>
              <a:ext uri="{FF2B5EF4-FFF2-40B4-BE49-F238E27FC236}">
                <a16:creationId xmlns:a16="http://schemas.microsoft.com/office/drawing/2014/main" id="{282ACAF5-2473-48AE-A85C-10D14133C4C7}"/>
              </a:ext>
            </a:extLst>
          </p:cNvPr>
          <p:cNvSpPr>
            <a:spLocks noChangeArrowheads="1"/>
          </p:cNvSpPr>
          <p:nvPr/>
        </p:nvSpPr>
        <p:spPr bwMode="auto">
          <a:xfrm>
            <a:off x="2762876" y="2272692"/>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170" name="Oval 35">
            <a:extLst>
              <a:ext uri="{FF2B5EF4-FFF2-40B4-BE49-F238E27FC236}">
                <a16:creationId xmlns:a16="http://schemas.microsoft.com/office/drawing/2014/main" id="{8718A0E0-AB84-4028-B9A4-3CA8FF356212}"/>
              </a:ext>
            </a:extLst>
          </p:cNvPr>
          <p:cNvSpPr>
            <a:spLocks noChangeArrowheads="1"/>
          </p:cNvSpPr>
          <p:nvPr/>
        </p:nvSpPr>
        <p:spPr bwMode="auto">
          <a:xfrm>
            <a:off x="2521586" y="2272692"/>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171" name="Oval 36">
            <a:extLst>
              <a:ext uri="{FF2B5EF4-FFF2-40B4-BE49-F238E27FC236}">
                <a16:creationId xmlns:a16="http://schemas.microsoft.com/office/drawing/2014/main" id="{3FCA0130-9FA3-43A1-AA05-5D148F8092A7}"/>
              </a:ext>
            </a:extLst>
          </p:cNvPr>
          <p:cNvSpPr>
            <a:spLocks noChangeArrowheads="1"/>
          </p:cNvSpPr>
          <p:nvPr/>
        </p:nvSpPr>
        <p:spPr bwMode="auto">
          <a:xfrm>
            <a:off x="3007775" y="2272692"/>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Gln</a:t>
            </a:r>
          </a:p>
        </p:txBody>
      </p:sp>
      <p:sp>
        <p:nvSpPr>
          <p:cNvPr id="172" name="Oval 37">
            <a:extLst>
              <a:ext uri="{FF2B5EF4-FFF2-40B4-BE49-F238E27FC236}">
                <a16:creationId xmlns:a16="http://schemas.microsoft.com/office/drawing/2014/main" id="{FFF08ECD-7D6F-453C-984B-46C486B65322}"/>
              </a:ext>
            </a:extLst>
          </p:cNvPr>
          <p:cNvSpPr>
            <a:spLocks noChangeArrowheads="1"/>
          </p:cNvSpPr>
          <p:nvPr/>
        </p:nvSpPr>
        <p:spPr bwMode="auto">
          <a:xfrm>
            <a:off x="2276694" y="2272692"/>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Lys</a:t>
            </a:r>
          </a:p>
        </p:txBody>
      </p:sp>
      <p:sp>
        <p:nvSpPr>
          <p:cNvPr id="173" name="Oval 38">
            <a:extLst>
              <a:ext uri="{FF2B5EF4-FFF2-40B4-BE49-F238E27FC236}">
                <a16:creationId xmlns:a16="http://schemas.microsoft.com/office/drawing/2014/main" id="{2B08AAB1-5545-43D2-9503-4B83ADFA2CA9}"/>
              </a:ext>
            </a:extLst>
          </p:cNvPr>
          <p:cNvSpPr>
            <a:spLocks noChangeArrowheads="1"/>
          </p:cNvSpPr>
          <p:nvPr/>
        </p:nvSpPr>
        <p:spPr bwMode="auto">
          <a:xfrm>
            <a:off x="2075013" y="2579474"/>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Phe</a:t>
            </a:r>
          </a:p>
        </p:txBody>
      </p:sp>
      <p:sp>
        <p:nvSpPr>
          <p:cNvPr id="174" name="Oval 39">
            <a:extLst>
              <a:ext uri="{FF2B5EF4-FFF2-40B4-BE49-F238E27FC236}">
                <a16:creationId xmlns:a16="http://schemas.microsoft.com/office/drawing/2014/main" id="{B8A435A3-EEC1-4AC1-AB1A-4A164A77F43F}"/>
              </a:ext>
            </a:extLst>
          </p:cNvPr>
          <p:cNvSpPr>
            <a:spLocks noChangeArrowheads="1"/>
          </p:cNvSpPr>
          <p:nvPr/>
        </p:nvSpPr>
        <p:spPr bwMode="auto">
          <a:xfrm>
            <a:off x="2075014" y="2384873"/>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Glu</a:t>
            </a:r>
          </a:p>
        </p:txBody>
      </p:sp>
      <p:sp>
        <p:nvSpPr>
          <p:cNvPr id="175" name="Oval 40">
            <a:extLst>
              <a:ext uri="{FF2B5EF4-FFF2-40B4-BE49-F238E27FC236}">
                <a16:creationId xmlns:a16="http://schemas.microsoft.com/office/drawing/2014/main" id="{8CDDC131-F498-48D4-91B4-96DFBD573ED2}"/>
              </a:ext>
            </a:extLst>
          </p:cNvPr>
          <p:cNvSpPr>
            <a:spLocks noChangeArrowheads="1"/>
          </p:cNvSpPr>
          <p:nvPr/>
        </p:nvSpPr>
        <p:spPr bwMode="auto">
          <a:xfrm>
            <a:off x="2215457" y="2736297"/>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Ile</a:t>
            </a:r>
          </a:p>
        </p:txBody>
      </p:sp>
      <p:sp>
        <p:nvSpPr>
          <p:cNvPr id="176" name="Oval 41">
            <a:extLst>
              <a:ext uri="{FF2B5EF4-FFF2-40B4-BE49-F238E27FC236}">
                <a16:creationId xmlns:a16="http://schemas.microsoft.com/office/drawing/2014/main" id="{9DDEA973-BA4A-4D7A-B2CD-EC3D5FA4801F}"/>
              </a:ext>
            </a:extLst>
          </p:cNvPr>
          <p:cNvSpPr>
            <a:spLocks noChangeArrowheads="1"/>
          </p:cNvSpPr>
          <p:nvPr/>
        </p:nvSpPr>
        <p:spPr bwMode="auto">
          <a:xfrm>
            <a:off x="2459160" y="2736297"/>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Ala</a:t>
            </a:r>
          </a:p>
        </p:txBody>
      </p:sp>
      <p:sp>
        <p:nvSpPr>
          <p:cNvPr id="177" name="Oval 42">
            <a:extLst>
              <a:ext uri="{FF2B5EF4-FFF2-40B4-BE49-F238E27FC236}">
                <a16:creationId xmlns:a16="http://schemas.microsoft.com/office/drawing/2014/main" id="{E1093084-81F2-4F33-8A0C-B25D092E06E0}"/>
              </a:ext>
            </a:extLst>
          </p:cNvPr>
          <p:cNvSpPr>
            <a:spLocks noChangeArrowheads="1"/>
          </p:cNvSpPr>
          <p:nvPr/>
        </p:nvSpPr>
        <p:spPr bwMode="auto">
          <a:xfrm>
            <a:off x="2701665" y="2736297"/>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Trp</a:t>
            </a:r>
          </a:p>
        </p:txBody>
      </p:sp>
      <p:sp>
        <p:nvSpPr>
          <p:cNvPr id="178" name="Oval 43">
            <a:extLst>
              <a:ext uri="{FF2B5EF4-FFF2-40B4-BE49-F238E27FC236}">
                <a16:creationId xmlns:a16="http://schemas.microsoft.com/office/drawing/2014/main" id="{1DA6A7F3-806B-45BD-89A9-92E5DA27C3E9}"/>
              </a:ext>
            </a:extLst>
          </p:cNvPr>
          <p:cNvSpPr>
            <a:spLocks noChangeArrowheads="1"/>
          </p:cNvSpPr>
          <p:nvPr/>
        </p:nvSpPr>
        <p:spPr bwMode="auto">
          <a:xfrm>
            <a:off x="2946551" y="2737442"/>
            <a:ext cx="2388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Leu</a:t>
            </a:r>
          </a:p>
        </p:txBody>
      </p:sp>
      <p:sp>
        <p:nvSpPr>
          <p:cNvPr id="179" name="Oval 45">
            <a:extLst>
              <a:ext uri="{FF2B5EF4-FFF2-40B4-BE49-F238E27FC236}">
                <a16:creationId xmlns:a16="http://schemas.microsoft.com/office/drawing/2014/main" id="{D6D7960D-A7F2-4354-BE8D-D52EAD3A04FF}"/>
              </a:ext>
            </a:extLst>
          </p:cNvPr>
          <p:cNvSpPr>
            <a:spLocks noChangeArrowheads="1"/>
          </p:cNvSpPr>
          <p:nvPr/>
        </p:nvSpPr>
        <p:spPr bwMode="auto">
          <a:xfrm>
            <a:off x="4172240" y="2737442"/>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80" name="Oval 46">
            <a:extLst>
              <a:ext uri="{FF2B5EF4-FFF2-40B4-BE49-F238E27FC236}">
                <a16:creationId xmlns:a16="http://schemas.microsoft.com/office/drawing/2014/main" id="{1AD433F3-2A10-4288-BC35-A81B6E6FE3B3}"/>
              </a:ext>
            </a:extLst>
          </p:cNvPr>
          <p:cNvSpPr>
            <a:spLocks noChangeArrowheads="1"/>
          </p:cNvSpPr>
          <p:nvPr/>
        </p:nvSpPr>
        <p:spPr bwMode="auto">
          <a:xfrm>
            <a:off x="3192648" y="2736294"/>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Val</a:t>
            </a:r>
          </a:p>
        </p:txBody>
      </p:sp>
      <p:sp>
        <p:nvSpPr>
          <p:cNvPr id="181" name="Oval 47">
            <a:extLst>
              <a:ext uri="{FF2B5EF4-FFF2-40B4-BE49-F238E27FC236}">
                <a16:creationId xmlns:a16="http://schemas.microsoft.com/office/drawing/2014/main" id="{7B35E5A1-E69D-41F4-B57D-F1A9CB543C5F}"/>
              </a:ext>
            </a:extLst>
          </p:cNvPr>
          <p:cNvSpPr>
            <a:spLocks noChangeArrowheads="1"/>
          </p:cNvSpPr>
          <p:nvPr/>
        </p:nvSpPr>
        <p:spPr bwMode="auto">
          <a:xfrm>
            <a:off x="3678855" y="2736294"/>
            <a:ext cx="237696"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Gly</a:t>
            </a:r>
          </a:p>
        </p:txBody>
      </p:sp>
      <p:sp>
        <p:nvSpPr>
          <p:cNvPr id="182" name="Oval 48">
            <a:extLst>
              <a:ext uri="{FF2B5EF4-FFF2-40B4-BE49-F238E27FC236}">
                <a16:creationId xmlns:a16="http://schemas.microsoft.com/office/drawing/2014/main" id="{24CD4BA8-F529-4434-BCBA-D25DF6481671}"/>
              </a:ext>
            </a:extLst>
          </p:cNvPr>
          <p:cNvSpPr>
            <a:spLocks noChangeArrowheads="1"/>
          </p:cNvSpPr>
          <p:nvPr/>
        </p:nvSpPr>
        <p:spPr bwMode="auto">
          <a:xfrm>
            <a:off x="3924942" y="2736292"/>
            <a:ext cx="238894"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Arg</a:t>
            </a:r>
          </a:p>
        </p:txBody>
      </p:sp>
      <p:grpSp>
        <p:nvGrpSpPr>
          <p:cNvPr id="9" name="Group 8">
            <a:extLst>
              <a:ext uri="{FF2B5EF4-FFF2-40B4-BE49-F238E27FC236}">
                <a16:creationId xmlns:a16="http://schemas.microsoft.com/office/drawing/2014/main" id="{D2CCF8FE-B94F-48EB-815E-BADFB8B4D5F7}"/>
              </a:ext>
            </a:extLst>
          </p:cNvPr>
          <p:cNvGrpSpPr/>
          <p:nvPr/>
        </p:nvGrpSpPr>
        <p:grpSpPr>
          <a:xfrm>
            <a:off x="317307" y="1329770"/>
            <a:ext cx="2037407" cy="985271"/>
            <a:chOff x="317307" y="1329770"/>
            <a:chExt cx="2037407" cy="985271"/>
          </a:xfrm>
        </p:grpSpPr>
        <p:sp>
          <p:nvSpPr>
            <p:cNvPr id="150" name="Freeform 90">
              <a:extLst>
                <a:ext uri="{FF2B5EF4-FFF2-40B4-BE49-F238E27FC236}">
                  <a16:creationId xmlns:a16="http://schemas.microsoft.com/office/drawing/2014/main" id="{535473F1-60FF-49D8-97B1-5E45F90A3C02}"/>
                </a:ext>
              </a:extLst>
            </p:cNvPr>
            <p:cNvSpPr>
              <a:spLocks/>
            </p:cNvSpPr>
            <p:nvPr/>
          </p:nvSpPr>
          <p:spPr bwMode="auto">
            <a:xfrm rot="1713454">
              <a:off x="1285686" y="1910365"/>
              <a:ext cx="843939" cy="71278"/>
            </a:xfrm>
            <a:custGeom>
              <a:avLst/>
              <a:gdLst>
                <a:gd name="T0" fmla="*/ 0 w 3717235"/>
                <a:gd name="T1" fmla="*/ 0 h 397565"/>
                <a:gd name="T2" fmla="*/ 0 w 3717235"/>
                <a:gd name="T3" fmla="*/ 0 h 397565"/>
                <a:gd name="T4" fmla="*/ 0 w 3717235"/>
                <a:gd name="T5" fmla="*/ 0 h 397565"/>
                <a:gd name="T6" fmla="*/ 0 w 3717235"/>
                <a:gd name="T7" fmla="*/ 0 h 397565"/>
                <a:gd name="T8" fmla="*/ 0 w 3717235"/>
                <a:gd name="T9" fmla="*/ 0 h 397565"/>
                <a:gd name="T10" fmla="*/ 0 w 3717235"/>
                <a:gd name="T11" fmla="*/ 0 h 397565"/>
                <a:gd name="T12" fmla="*/ 0 w 3717235"/>
                <a:gd name="T13" fmla="*/ 0 h 397565"/>
                <a:gd name="T14" fmla="*/ 0 w 3717235"/>
                <a:gd name="T15" fmla="*/ 0 h 397565"/>
                <a:gd name="T16" fmla="*/ 0 w 3717235"/>
                <a:gd name="T17" fmla="*/ 0 h 397565"/>
                <a:gd name="T18" fmla="*/ 0 w 3717235"/>
                <a:gd name="T19" fmla="*/ 0 h 397565"/>
                <a:gd name="T20" fmla="*/ 0 w 3717235"/>
                <a:gd name="T21" fmla="*/ 0 h 397565"/>
                <a:gd name="T22" fmla="*/ 0 w 3717235"/>
                <a:gd name="T23" fmla="*/ 0 h 397565"/>
                <a:gd name="T24" fmla="*/ 0 w 3717235"/>
                <a:gd name="T25" fmla="*/ 0 h 397565"/>
                <a:gd name="T26" fmla="*/ 0 w 3717235"/>
                <a:gd name="T27" fmla="*/ 0 h 3975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17235"/>
                <a:gd name="T43" fmla="*/ 0 h 397565"/>
                <a:gd name="T44" fmla="*/ 3717235 w 3717235"/>
                <a:gd name="T45" fmla="*/ 397565 h 3975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17235" h="397565">
                  <a:moveTo>
                    <a:pt x="0" y="397565"/>
                  </a:moveTo>
                  <a:lnTo>
                    <a:pt x="238539" y="159026"/>
                  </a:lnTo>
                  <a:lnTo>
                    <a:pt x="536713" y="377687"/>
                  </a:lnTo>
                  <a:lnTo>
                    <a:pt x="854765" y="159026"/>
                  </a:lnTo>
                  <a:lnTo>
                    <a:pt x="1172818" y="357809"/>
                  </a:lnTo>
                  <a:lnTo>
                    <a:pt x="1530626" y="99391"/>
                  </a:lnTo>
                  <a:lnTo>
                    <a:pt x="1789044" y="318052"/>
                  </a:lnTo>
                  <a:lnTo>
                    <a:pt x="2047461" y="79513"/>
                  </a:lnTo>
                  <a:lnTo>
                    <a:pt x="2385391" y="298174"/>
                  </a:lnTo>
                  <a:lnTo>
                    <a:pt x="2623931" y="39757"/>
                  </a:lnTo>
                  <a:lnTo>
                    <a:pt x="2941983" y="318052"/>
                  </a:lnTo>
                  <a:lnTo>
                    <a:pt x="3101009" y="0"/>
                  </a:lnTo>
                  <a:lnTo>
                    <a:pt x="3478696" y="218661"/>
                  </a:lnTo>
                  <a:lnTo>
                    <a:pt x="3717235" y="39757"/>
                  </a:lnTo>
                </a:path>
              </a:pathLst>
            </a:custGeom>
            <a:noFill/>
            <a:ln w="19050" cap="flat" cmpd="sng" algn="ctr">
              <a:solidFill>
                <a:schemeClr val="accent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51435" tIns="25718" rIns="51435" bIns="25718" anchor="ctr"/>
            <a:lstStyle/>
            <a:p>
              <a:pPr defTabSz="685800" fontAlgn="base">
                <a:spcBef>
                  <a:spcPct val="0"/>
                </a:spcBef>
                <a:spcAft>
                  <a:spcPct val="0"/>
                </a:spcAft>
                <a:defRPr/>
              </a:pPr>
              <a:endParaRPr lang="en-GB" sz="900" dirty="0">
                <a:solidFill>
                  <a:srgbClr val="001965"/>
                </a:solidFill>
                <a:latin typeface="Apis For Office"/>
                <a:cs typeface="Arial" charset="0"/>
              </a:endParaRPr>
            </a:p>
          </p:txBody>
        </p:sp>
        <p:sp>
          <p:nvSpPr>
            <p:cNvPr id="151" name="Text Box 51">
              <a:extLst>
                <a:ext uri="{FF2B5EF4-FFF2-40B4-BE49-F238E27FC236}">
                  <a16:creationId xmlns:a16="http://schemas.microsoft.com/office/drawing/2014/main" id="{3B82863E-1DB6-4B94-AA8B-7045B6CEB442}"/>
                </a:ext>
              </a:extLst>
            </p:cNvPr>
            <p:cNvSpPr txBox="1">
              <a:spLocks noChangeArrowheads="1"/>
            </p:cNvSpPr>
            <p:nvPr/>
          </p:nvSpPr>
          <p:spPr bwMode="auto">
            <a:xfrm>
              <a:off x="317307" y="1329770"/>
              <a:ext cx="2034832" cy="4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lIns="68570" tIns="34285" rIns="68570" bIns="34285">
              <a:spAutoFit/>
            </a:bodyPr>
            <a:lstStyle>
              <a:lvl1pPr eaLnBrk="0" hangingPunct="0">
                <a:defRPr sz="1600" b="1">
                  <a:solidFill>
                    <a:srgbClr val="001965"/>
                  </a:solidFill>
                  <a:latin typeface="Verdana" pitchFamily="34" charset="0"/>
                  <a:cs typeface="Arial" pitchFamily="34" charset="0"/>
                </a:defRPr>
              </a:lvl1pPr>
              <a:lvl2pPr marL="742950" indent="-285750" eaLnBrk="0" hangingPunct="0">
                <a:defRPr sz="1600" b="1">
                  <a:solidFill>
                    <a:srgbClr val="001965"/>
                  </a:solidFill>
                  <a:latin typeface="Verdana" pitchFamily="34" charset="0"/>
                  <a:cs typeface="Arial" pitchFamily="34" charset="0"/>
                </a:defRPr>
              </a:lvl2pPr>
              <a:lvl3pPr marL="1143000" indent="-228600" eaLnBrk="0" hangingPunct="0">
                <a:defRPr sz="1600" b="1">
                  <a:solidFill>
                    <a:srgbClr val="001965"/>
                  </a:solidFill>
                  <a:latin typeface="Verdana" pitchFamily="34" charset="0"/>
                  <a:cs typeface="Arial" pitchFamily="34" charset="0"/>
                </a:defRPr>
              </a:lvl3pPr>
              <a:lvl4pPr marL="1600200" indent="-228600" eaLnBrk="0" hangingPunct="0">
                <a:defRPr sz="1600" b="1">
                  <a:solidFill>
                    <a:srgbClr val="001965"/>
                  </a:solidFill>
                  <a:latin typeface="Verdana" pitchFamily="34" charset="0"/>
                  <a:cs typeface="Arial" pitchFamily="34" charset="0"/>
                </a:defRPr>
              </a:lvl4pPr>
              <a:lvl5pPr marL="2057400" indent="-228600" eaLnBrk="0" hangingPunct="0">
                <a:defRPr sz="1600" b="1">
                  <a:solidFill>
                    <a:srgbClr val="001965"/>
                  </a:solidFill>
                  <a:latin typeface="Verdana" pitchFamily="34" charset="0"/>
                  <a:cs typeface="Arial" pitchFamily="34" charset="0"/>
                </a:defRPr>
              </a:lvl5pPr>
              <a:lvl6pPr marL="2514600" indent="-228600" eaLnBrk="0" fontAlgn="base" hangingPunct="0">
                <a:spcBef>
                  <a:spcPct val="0"/>
                </a:spcBef>
                <a:spcAft>
                  <a:spcPct val="0"/>
                </a:spcAft>
                <a:defRPr sz="1600" b="1">
                  <a:solidFill>
                    <a:srgbClr val="001965"/>
                  </a:solidFill>
                  <a:latin typeface="Verdana" pitchFamily="34" charset="0"/>
                  <a:cs typeface="Arial" pitchFamily="34" charset="0"/>
                </a:defRPr>
              </a:lvl6pPr>
              <a:lvl7pPr marL="2971800" indent="-228600" eaLnBrk="0" fontAlgn="base" hangingPunct="0">
                <a:spcBef>
                  <a:spcPct val="0"/>
                </a:spcBef>
                <a:spcAft>
                  <a:spcPct val="0"/>
                </a:spcAft>
                <a:defRPr sz="1600" b="1">
                  <a:solidFill>
                    <a:srgbClr val="001965"/>
                  </a:solidFill>
                  <a:latin typeface="Verdana" pitchFamily="34" charset="0"/>
                  <a:cs typeface="Arial" pitchFamily="34" charset="0"/>
                </a:defRPr>
              </a:lvl7pPr>
              <a:lvl8pPr marL="3429000" indent="-228600" eaLnBrk="0" fontAlgn="base" hangingPunct="0">
                <a:spcBef>
                  <a:spcPct val="0"/>
                </a:spcBef>
                <a:spcAft>
                  <a:spcPct val="0"/>
                </a:spcAft>
                <a:defRPr sz="1600" b="1">
                  <a:solidFill>
                    <a:srgbClr val="001965"/>
                  </a:solidFill>
                  <a:latin typeface="Verdana" pitchFamily="34" charset="0"/>
                  <a:cs typeface="Arial" pitchFamily="34" charset="0"/>
                </a:defRPr>
              </a:lvl8pPr>
              <a:lvl9pPr marL="3886200" indent="-228600" eaLnBrk="0" fontAlgn="base" hangingPunct="0">
                <a:spcBef>
                  <a:spcPct val="0"/>
                </a:spcBef>
                <a:spcAft>
                  <a:spcPct val="0"/>
                </a:spcAft>
                <a:defRPr sz="1600" b="1">
                  <a:solidFill>
                    <a:srgbClr val="001965"/>
                  </a:solidFill>
                  <a:latin typeface="Verdana" pitchFamily="34" charset="0"/>
                  <a:cs typeface="Arial" pitchFamily="34" charset="0"/>
                </a:defRPr>
              </a:lvl9pPr>
            </a:lstStyle>
            <a:p>
              <a:pPr algn="ctr" defTabSz="685800" eaLnBrk="1" fontAlgn="base" hangingPunct="1">
                <a:spcBef>
                  <a:spcPct val="0"/>
                </a:spcBef>
                <a:spcAft>
                  <a:spcPct val="0"/>
                </a:spcAft>
                <a:defRPr/>
              </a:pPr>
              <a:r>
                <a:rPr lang="uk-UA" sz="1200" dirty="0">
                  <a:latin typeface="Apis For Office"/>
                </a:rPr>
                <a:t>Пальмітинова кислота </a:t>
              </a:r>
            </a:p>
            <a:p>
              <a:pPr algn="ctr" defTabSz="685800" eaLnBrk="1" fontAlgn="base" hangingPunct="1">
                <a:spcBef>
                  <a:spcPct val="0"/>
                </a:spcBef>
                <a:spcAft>
                  <a:spcPct val="0"/>
                </a:spcAft>
                <a:defRPr/>
              </a:pPr>
              <a:r>
                <a:rPr lang="uk-UA" sz="1200" dirty="0">
                  <a:latin typeface="Apis For Office"/>
                </a:rPr>
                <a:t>(</a:t>
              </a:r>
              <a:r>
                <a:rPr lang="en-GB" sz="1200" dirty="0">
                  <a:latin typeface="Apis For Office"/>
                </a:rPr>
                <a:t>C-16 </a:t>
              </a:r>
              <a:r>
                <a:rPr lang="uk-UA" sz="1200" dirty="0">
                  <a:latin typeface="Apis For Office"/>
                </a:rPr>
                <a:t>жирна кислота)</a:t>
              </a:r>
              <a:endParaRPr lang="en-GB" sz="1200" dirty="0">
                <a:latin typeface="Apis For Office"/>
              </a:endParaRPr>
            </a:p>
          </p:txBody>
        </p:sp>
        <p:sp>
          <p:nvSpPr>
            <p:cNvPr id="183" name="Oval 49">
              <a:extLst>
                <a:ext uri="{FF2B5EF4-FFF2-40B4-BE49-F238E27FC236}">
                  <a16:creationId xmlns:a16="http://schemas.microsoft.com/office/drawing/2014/main" id="{4F6CA805-D470-40D0-9C01-523AE9409F5E}"/>
                </a:ext>
              </a:extLst>
            </p:cNvPr>
            <p:cNvSpPr>
              <a:spLocks noChangeArrowheads="1"/>
            </p:cNvSpPr>
            <p:nvPr/>
          </p:nvSpPr>
          <p:spPr bwMode="auto">
            <a:xfrm>
              <a:off x="2115818" y="2126164"/>
              <a:ext cx="238896" cy="188877"/>
            </a:xfrm>
            <a:prstGeom prst="ellipse">
              <a:avLst/>
            </a:prstGeom>
            <a:solidFill>
              <a:srgbClr val="0070C0"/>
            </a:solidFill>
            <a:ln w="1905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chemeClr val="bg1"/>
                  </a:solidFill>
                  <a:latin typeface="Apis For Office"/>
                  <a:cs typeface="Verdana" pitchFamily="34" charset="0"/>
                </a:rPr>
                <a:t>Glu</a:t>
              </a:r>
            </a:p>
          </p:txBody>
        </p:sp>
      </p:grpSp>
      <p:sp>
        <p:nvSpPr>
          <p:cNvPr id="187" name="Rectangle: Rounded Corners 186">
            <a:extLst>
              <a:ext uri="{FF2B5EF4-FFF2-40B4-BE49-F238E27FC236}">
                <a16:creationId xmlns:a16="http://schemas.microsoft.com/office/drawing/2014/main" id="{124707D2-0779-403E-892B-BFB7BA246979}"/>
              </a:ext>
            </a:extLst>
          </p:cNvPr>
          <p:cNvSpPr/>
          <p:nvPr/>
        </p:nvSpPr>
        <p:spPr>
          <a:xfrm>
            <a:off x="169001" y="1221828"/>
            <a:ext cx="4572000" cy="3389586"/>
          </a:xfrm>
          <a:prstGeom prst="roundRect">
            <a:avLst>
              <a:gd name="adj" fmla="val 1004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 Placeholder 6">
            <a:extLst>
              <a:ext uri="{FF2B5EF4-FFF2-40B4-BE49-F238E27FC236}">
                <a16:creationId xmlns:a16="http://schemas.microsoft.com/office/drawing/2014/main" id="{17826573-2211-4CEE-87F4-100474DE101D}"/>
              </a:ext>
            </a:extLst>
          </p:cNvPr>
          <p:cNvSpPr txBox="1">
            <a:spLocks/>
          </p:cNvSpPr>
          <p:nvPr/>
        </p:nvSpPr>
        <p:spPr>
          <a:xfrm>
            <a:off x="2641034" y="4693180"/>
            <a:ext cx="6387973" cy="322106"/>
          </a:xfrm>
          <a:prstGeom prst="rect">
            <a:avLst/>
          </a:prstGeom>
        </p:spPr>
        <p:txBody>
          <a:bodyPr vert="horz" lIns="0" tIns="0" rIns="216000" bIns="0" rtlCol="0">
            <a:normAutofit/>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ru-RU" sz="600" dirty="0">
                <a:solidFill>
                  <a:srgbClr val="939AA7"/>
                </a:solidFill>
              </a:rPr>
              <a:t>ДПП-4, дипептилпептидаза-4</a:t>
            </a:r>
            <a:r>
              <a:rPr lang="en-GB" sz="600" dirty="0">
                <a:solidFill>
                  <a:srgbClr val="939AA7"/>
                </a:solidFill>
              </a:rPr>
              <a:t>; </a:t>
            </a:r>
            <a:r>
              <a:rPr lang="uk-UA" sz="600" dirty="0">
                <a:solidFill>
                  <a:srgbClr val="939AA7"/>
                </a:solidFill>
              </a:rPr>
              <a:t>ГПП</a:t>
            </a:r>
            <a:r>
              <a:rPr lang="en-GB" sz="600" dirty="0">
                <a:solidFill>
                  <a:srgbClr val="939AA7"/>
                </a:solidFill>
              </a:rPr>
              <a:t>-1, </a:t>
            </a:r>
            <a:r>
              <a:rPr lang="ru-RU" sz="600" dirty="0" err="1">
                <a:solidFill>
                  <a:srgbClr val="939AA7"/>
                </a:solidFill>
              </a:rPr>
              <a:t>глюкагоноподібний</a:t>
            </a:r>
            <a:r>
              <a:rPr lang="ru-RU" sz="600" dirty="0">
                <a:solidFill>
                  <a:srgbClr val="939AA7"/>
                </a:solidFill>
              </a:rPr>
              <a:t> пептид-1 </a:t>
            </a:r>
            <a:r>
              <a:rPr lang="en-GB" sz="600" dirty="0">
                <a:solidFill>
                  <a:srgbClr val="939AA7"/>
                </a:solidFill>
              </a:rPr>
              <a:t>; t½, </a:t>
            </a:r>
            <a:r>
              <a:rPr lang="uk-UA" sz="600" dirty="0">
                <a:solidFill>
                  <a:srgbClr val="939AA7"/>
                </a:solidFill>
              </a:rPr>
              <a:t>півжиття </a:t>
            </a:r>
          </a:p>
          <a:p>
            <a:pPr marL="0" indent="0" algn="r">
              <a:spcBef>
                <a:spcPts val="0"/>
              </a:spcBef>
              <a:buNone/>
            </a:pPr>
            <a:r>
              <a:rPr lang="da-DK" sz="600" dirty="0">
                <a:solidFill>
                  <a:srgbClr val="939AA7"/>
                </a:solidFill>
              </a:rPr>
              <a:t>Knudsen et al. J Med Chem 2000;43:1664–1669; Degn et al. Diabetes 2004;53:1187–1194</a:t>
            </a:r>
          </a:p>
        </p:txBody>
      </p:sp>
      <p:sp>
        <p:nvSpPr>
          <p:cNvPr id="4" name="Rectangle 3">
            <a:extLst>
              <a:ext uri="{FF2B5EF4-FFF2-40B4-BE49-F238E27FC236}">
                <a16:creationId xmlns:a16="http://schemas.microsoft.com/office/drawing/2014/main" id="{33ED8CC1-BC37-4825-80B1-1E80B628E8B0}"/>
              </a:ext>
            </a:extLst>
          </p:cNvPr>
          <p:cNvSpPr/>
          <p:nvPr/>
        </p:nvSpPr>
        <p:spPr>
          <a:xfrm>
            <a:off x="5074966" y="3583956"/>
            <a:ext cx="4025762" cy="830997"/>
          </a:xfrm>
          <a:prstGeom prst="rect">
            <a:avLst/>
          </a:prstGeom>
        </p:spPr>
        <p:txBody>
          <a:bodyPr wrap="square">
            <a:spAutoFit/>
          </a:bodyPr>
          <a:lstStyle/>
          <a:p>
            <a:pPr marL="285750" indent="-285750">
              <a:buFont typeface="Arial" panose="020B0604020202020204" pitchFamily="34" charset="0"/>
              <a:buChar char="•"/>
            </a:pPr>
            <a:r>
              <a:rPr lang="uk-UA" sz="1200" dirty="0">
                <a:solidFill>
                  <a:schemeClr val="tx1">
                    <a:lumMod val="50000"/>
                  </a:schemeClr>
                </a:solidFill>
              </a:rPr>
              <a:t>Повільна абсорбція з підшкірної клітковини </a:t>
            </a:r>
          </a:p>
          <a:p>
            <a:pPr marL="285750" indent="-285750">
              <a:buFont typeface="Arial" panose="020B0604020202020204" pitchFamily="34" charset="0"/>
              <a:buChar char="•"/>
            </a:pPr>
            <a:r>
              <a:rPr lang="uk-UA" sz="1200" dirty="0">
                <a:solidFill>
                  <a:schemeClr val="tx1">
                    <a:lumMod val="50000"/>
                  </a:schemeClr>
                </a:solidFill>
              </a:rPr>
              <a:t>Резістентність до метаболічної деградації під впивом ДПП-4 </a:t>
            </a:r>
          </a:p>
          <a:p>
            <a:pPr marL="285750" indent="-285750">
              <a:buFont typeface="Arial" panose="020B0604020202020204" pitchFamily="34" charset="0"/>
              <a:buChar char="•"/>
            </a:pPr>
            <a:r>
              <a:rPr lang="uk-UA" sz="1200" dirty="0">
                <a:solidFill>
                  <a:schemeClr val="tx1">
                    <a:lumMod val="50000"/>
                  </a:schemeClr>
                </a:solidFill>
              </a:rPr>
              <a:t>Тривалий період напіввиведення з плазми</a:t>
            </a:r>
          </a:p>
        </p:txBody>
      </p:sp>
      <p:sp>
        <p:nvSpPr>
          <p:cNvPr id="5" name="Rectangle 4">
            <a:extLst>
              <a:ext uri="{FF2B5EF4-FFF2-40B4-BE49-F238E27FC236}">
                <a16:creationId xmlns:a16="http://schemas.microsoft.com/office/drawing/2014/main" id="{DBACE628-2CA0-41EA-982A-C6603039A4AC}"/>
              </a:ext>
            </a:extLst>
          </p:cNvPr>
          <p:cNvSpPr/>
          <p:nvPr/>
        </p:nvSpPr>
        <p:spPr>
          <a:xfrm>
            <a:off x="560764" y="3530205"/>
            <a:ext cx="3962474" cy="646331"/>
          </a:xfrm>
          <a:prstGeom prst="rect">
            <a:avLst/>
          </a:prstGeom>
        </p:spPr>
        <p:txBody>
          <a:bodyPr wrap="square">
            <a:spAutoFit/>
          </a:bodyPr>
          <a:lstStyle/>
          <a:p>
            <a:pPr marL="171450" indent="-171450">
              <a:buFont typeface="Arial" panose="020B0604020202020204" pitchFamily="34" charset="0"/>
              <a:buChar char="•"/>
            </a:pPr>
            <a:r>
              <a:rPr lang="uk-UA" sz="1200" dirty="0">
                <a:solidFill>
                  <a:schemeClr val="tx1">
                    <a:lumMod val="50000"/>
                  </a:schemeClr>
                </a:solidFill>
              </a:rPr>
              <a:t>Приєднання бічного ланцюга С-16 жирної кислоти, з’єднаної через глутаміновий спейсер в положенні 26</a:t>
            </a:r>
          </a:p>
        </p:txBody>
      </p:sp>
      <p:sp>
        <p:nvSpPr>
          <p:cNvPr id="6" name="TextBox 5">
            <a:extLst>
              <a:ext uri="{FF2B5EF4-FFF2-40B4-BE49-F238E27FC236}">
                <a16:creationId xmlns:a16="http://schemas.microsoft.com/office/drawing/2014/main" id="{8B03C373-9916-4EE9-AD9E-FEA56921252B}"/>
              </a:ext>
            </a:extLst>
          </p:cNvPr>
          <p:cNvSpPr txBox="1"/>
          <p:nvPr/>
        </p:nvSpPr>
        <p:spPr>
          <a:xfrm>
            <a:off x="329446" y="3302161"/>
            <a:ext cx="2491067" cy="184666"/>
          </a:xfrm>
          <a:prstGeom prst="rect">
            <a:avLst/>
          </a:prstGeom>
          <a:noFill/>
        </p:spPr>
        <p:txBody>
          <a:bodyPr wrap="none" lIns="0" tIns="0" rIns="0" bIns="0" rtlCol="0">
            <a:spAutoFit/>
          </a:bodyPr>
          <a:lstStyle/>
          <a:p>
            <a:r>
              <a:rPr lang="uk-UA" sz="1200" dirty="0">
                <a:solidFill>
                  <a:schemeClr val="tx1">
                    <a:lumMod val="50000"/>
                  </a:schemeClr>
                </a:solidFill>
              </a:rPr>
              <a:t>2 модіфікації нативного ГПП-1 </a:t>
            </a:r>
          </a:p>
        </p:txBody>
      </p:sp>
      <p:sp>
        <p:nvSpPr>
          <p:cNvPr id="7" name="Rectangle 6">
            <a:extLst>
              <a:ext uri="{FF2B5EF4-FFF2-40B4-BE49-F238E27FC236}">
                <a16:creationId xmlns:a16="http://schemas.microsoft.com/office/drawing/2014/main" id="{B4321EEF-93F1-4991-A0EE-587696C3BD6B}"/>
              </a:ext>
            </a:extLst>
          </p:cNvPr>
          <p:cNvSpPr/>
          <p:nvPr/>
        </p:nvSpPr>
        <p:spPr>
          <a:xfrm>
            <a:off x="5120010" y="1829343"/>
            <a:ext cx="3939217" cy="461665"/>
          </a:xfrm>
          <a:prstGeom prst="rect">
            <a:avLst/>
          </a:prstGeom>
        </p:spPr>
        <p:txBody>
          <a:bodyPr wrap="square">
            <a:spAutoFit/>
          </a:bodyPr>
          <a:lstStyle/>
          <a:p>
            <a:pPr algn="ctr"/>
            <a:r>
              <a:rPr lang="uk-UA" sz="1200" dirty="0">
                <a:solidFill>
                  <a:schemeClr val="tx1">
                    <a:lumMod val="50000"/>
                  </a:schemeClr>
                </a:solidFill>
              </a:rPr>
              <a:t>Послідовність амінокислот на 97 % гомологічна ендогенному людському ГПП-1</a:t>
            </a:r>
          </a:p>
        </p:txBody>
      </p:sp>
      <p:sp>
        <p:nvSpPr>
          <p:cNvPr id="46" name="AutoShape 4">
            <a:extLst>
              <a:ext uri="{FF2B5EF4-FFF2-40B4-BE49-F238E27FC236}">
                <a16:creationId xmlns:a16="http://schemas.microsoft.com/office/drawing/2014/main" id="{424BB09C-FE91-412E-9B40-DE3AA764CE14}"/>
              </a:ext>
            </a:extLst>
          </p:cNvPr>
          <p:cNvSpPr>
            <a:spLocks noChangeArrowheads="1"/>
          </p:cNvSpPr>
          <p:nvPr/>
        </p:nvSpPr>
        <p:spPr bwMode="auto">
          <a:xfrm>
            <a:off x="5241608" y="1274812"/>
            <a:ext cx="3691773" cy="486000"/>
          </a:xfrm>
          <a:prstGeom prst="roundRect">
            <a:avLst>
              <a:gd name="adj" fmla="val 0"/>
            </a:avLst>
          </a:prstGeom>
          <a:solidFill>
            <a:schemeClr val="bg1"/>
          </a:solidFill>
          <a:ln w="38100" algn="ctr">
            <a:solidFill>
              <a:schemeClr val="accent1"/>
            </a:solidFill>
            <a:miter lim="800000"/>
            <a:headEnd/>
            <a:tailEnd/>
          </a:ln>
        </p:spPr>
        <p:txBody>
          <a:bodyPr wrap="none" anchor="ctr"/>
          <a:lstStyle/>
          <a:p>
            <a:pPr algn="ctr" defTabSz="685800" fontAlgn="base">
              <a:spcBef>
                <a:spcPct val="0"/>
              </a:spcBef>
              <a:spcAft>
                <a:spcPct val="0"/>
              </a:spcAft>
              <a:defRPr/>
            </a:pPr>
            <a:r>
              <a:rPr lang="uk-UA" dirty="0"/>
              <a:t>Ліраглутид</a:t>
            </a:r>
            <a:endParaRPr lang="uk-UA" sz="1200" dirty="0">
              <a:solidFill>
                <a:srgbClr val="001965"/>
              </a:solidFill>
              <a:latin typeface="Apis For Office"/>
              <a:cs typeface="Arial" charset="0"/>
            </a:endParaRPr>
          </a:p>
        </p:txBody>
      </p:sp>
      <p:sp>
        <p:nvSpPr>
          <p:cNvPr id="48" name="Oval 106">
            <a:extLst>
              <a:ext uri="{FF2B5EF4-FFF2-40B4-BE49-F238E27FC236}">
                <a16:creationId xmlns:a16="http://schemas.microsoft.com/office/drawing/2014/main" id="{99B35327-39E1-4F31-8FE9-F268BDD92F0A}"/>
              </a:ext>
            </a:extLst>
          </p:cNvPr>
          <p:cNvSpPr>
            <a:spLocks noChangeArrowheads="1"/>
          </p:cNvSpPr>
          <p:nvPr/>
        </p:nvSpPr>
        <p:spPr bwMode="auto">
          <a:xfrm>
            <a:off x="3432760" y="2736292"/>
            <a:ext cx="237691" cy="190022"/>
          </a:xfrm>
          <a:prstGeom prst="ellipse">
            <a:avLst/>
          </a:prstGeom>
          <a:solidFill>
            <a:srgbClr val="A8C903"/>
          </a:solidFill>
          <a:ln w="12700" algn="ctr">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68570" tIns="34285" rIns="68570" bIns="34285" anchor="ctr"/>
          <a:lstStyle/>
          <a:p>
            <a:pPr algn="ctr" defTabSz="685800" fontAlgn="base">
              <a:spcBef>
                <a:spcPct val="0"/>
              </a:spcBef>
              <a:spcAft>
                <a:spcPct val="0"/>
              </a:spcAft>
              <a:defRPr/>
            </a:pPr>
            <a:r>
              <a:rPr lang="en-GB" sz="900" dirty="0">
                <a:solidFill>
                  <a:srgbClr val="001965"/>
                </a:solidFill>
                <a:latin typeface="Apis For Office"/>
                <a:cs typeface="Verdana" pitchFamily="34" charset="0"/>
              </a:rPr>
              <a:t>Lys</a:t>
            </a:r>
          </a:p>
        </p:txBody>
      </p:sp>
      <p:sp>
        <p:nvSpPr>
          <p:cNvPr id="184" name="Oval 50">
            <a:extLst>
              <a:ext uri="{FF2B5EF4-FFF2-40B4-BE49-F238E27FC236}">
                <a16:creationId xmlns:a16="http://schemas.microsoft.com/office/drawing/2014/main" id="{C67E6872-4F1B-4F00-BC7B-789FF54C8E00}"/>
              </a:ext>
            </a:extLst>
          </p:cNvPr>
          <p:cNvSpPr>
            <a:spLocks noChangeArrowheads="1"/>
          </p:cNvSpPr>
          <p:nvPr/>
        </p:nvSpPr>
        <p:spPr bwMode="auto">
          <a:xfrm>
            <a:off x="3432157" y="2722858"/>
            <a:ext cx="238896" cy="190022"/>
          </a:xfrm>
          <a:prstGeom prst="ellipse">
            <a:avLst/>
          </a:prstGeom>
          <a:solidFill>
            <a:srgbClr val="0070C0"/>
          </a:solidFill>
          <a:ln w="12700">
            <a:noFill/>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51428" tIns="25714" rIns="51428" bIns="25714" anchor="ctr"/>
          <a:lstStyle/>
          <a:p>
            <a:pPr algn="ctr" defTabSz="685800" fontAlgn="base">
              <a:spcBef>
                <a:spcPct val="0"/>
              </a:spcBef>
              <a:spcAft>
                <a:spcPct val="0"/>
              </a:spcAft>
              <a:defRPr/>
            </a:pPr>
            <a:r>
              <a:rPr lang="en-GB" sz="900" dirty="0">
                <a:solidFill>
                  <a:schemeClr val="bg1"/>
                </a:solidFill>
                <a:latin typeface="Apis For Office"/>
                <a:cs typeface="Verdana" pitchFamily="34" charset="0"/>
              </a:rPr>
              <a:t>Arg</a:t>
            </a:r>
          </a:p>
        </p:txBody>
      </p:sp>
      <p:sp>
        <p:nvSpPr>
          <p:cNvPr id="10" name="Rectangle 9">
            <a:extLst>
              <a:ext uri="{FF2B5EF4-FFF2-40B4-BE49-F238E27FC236}">
                <a16:creationId xmlns:a16="http://schemas.microsoft.com/office/drawing/2014/main" id="{B11DB810-33CF-4C7F-BBA6-314153596689}"/>
              </a:ext>
            </a:extLst>
          </p:cNvPr>
          <p:cNvSpPr/>
          <p:nvPr/>
        </p:nvSpPr>
        <p:spPr>
          <a:xfrm>
            <a:off x="6543872" y="4372019"/>
            <a:ext cx="1233030" cy="276999"/>
          </a:xfrm>
          <a:prstGeom prst="rect">
            <a:avLst/>
          </a:prstGeom>
        </p:spPr>
        <p:txBody>
          <a:bodyPr wrap="none">
            <a:spAutoFit/>
          </a:bodyPr>
          <a:lstStyle/>
          <a:p>
            <a:r>
              <a:rPr lang="uk-UA" sz="1200" dirty="0">
                <a:solidFill>
                  <a:srgbClr val="00B0F0"/>
                </a:solidFill>
              </a:rPr>
              <a:t>t½=13 годин</a:t>
            </a:r>
            <a:endParaRPr lang="en-GB" sz="1200" dirty="0">
              <a:solidFill>
                <a:srgbClr val="00B0F0"/>
              </a:solidFill>
            </a:endParaRPr>
          </a:p>
        </p:txBody>
      </p:sp>
      <p:sp>
        <p:nvSpPr>
          <p:cNvPr id="50" name="Rectangle 49">
            <a:extLst>
              <a:ext uri="{FF2B5EF4-FFF2-40B4-BE49-F238E27FC236}">
                <a16:creationId xmlns:a16="http://schemas.microsoft.com/office/drawing/2014/main" id="{9BF2C20B-0170-413F-B1D3-0E3E5DDA244D}"/>
              </a:ext>
            </a:extLst>
          </p:cNvPr>
          <p:cNvSpPr/>
          <p:nvPr/>
        </p:nvSpPr>
        <p:spPr>
          <a:xfrm>
            <a:off x="560764" y="4164815"/>
            <a:ext cx="3962474" cy="276999"/>
          </a:xfrm>
          <a:prstGeom prst="rect">
            <a:avLst/>
          </a:prstGeom>
        </p:spPr>
        <p:txBody>
          <a:bodyPr wrap="square">
            <a:spAutoFit/>
          </a:bodyPr>
          <a:lstStyle/>
          <a:p>
            <a:pPr marL="171450" indent="-171450">
              <a:buFont typeface="Arial" panose="020B0604020202020204" pitchFamily="34" charset="0"/>
              <a:buChar char="•"/>
            </a:pPr>
            <a:r>
              <a:rPr lang="uk-UA" sz="1200" dirty="0">
                <a:solidFill>
                  <a:schemeClr val="tx1">
                    <a:lumMod val="50000"/>
                  </a:schemeClr>
                </a:solidFill>
              </a:rPr>
              <a:t>Заміна лізину на аргінін в положенні 34 </a:t>
            </a:r>
          </a:p>
        </p:txBody>
      </p:sp>
    </p:spTree>
    <p:extLst>
      <p:ext uri="{BB962C8B-B14F-4D97-AF65-F5344CB8AC3E}">
        <p14:creationId xmlns:p14="http://schemas.microsoft.com/office/powerpoint/2010/main" val="187775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fade">
                                      <p:cBhvr>
                                        <p:cTn id="15" dur="500"/>
                                        <p:tgtEl>
                                          <p:spTgt spid="1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up)">
                                      <p:cBhvr>
                                        <p:cTn id="23" dur="500"/>
                                        <p:tgtEl>
                                          <p:spTgt spid="3">
                                            <p:txEl>
                                              <p:pRg st="0" end="0"/>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up)">
                                      <p:cBhvr>
                                        <p:cTn id="26" dur="500"/>
                                        <p:tgtEl>
                                          <p:spTgt spid="3">
                                            <p:txEl>
                                              <p:pRg st="1" end="1"/>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500"/>
                                        <p:tgtEl>
                                          <p:spTgt spid="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184" grpId="0" animBg="1"/>
      <p:bldP spid="10"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A3B0-D359-486F-9803-BC311F53AE1A}"/>
              </a:ext>
            </a:extLst>
          </p:cNvPr>
          <p:cNvSpPr>
            <a:spLocks noGrp="1"/>
          </p:cNvSpPr>
          <p:nvPr>
            <p:ph type="title"/>
          </p:nvPr>
        </p:nvSpPr>
        <p:spPr>
          <a:xfrm>
            <a:off x="1239858" y="433252"/>
            <a:ext cx="8383588" cy="404302"/>
          </a:xfrm>
        </p:spPr>
        <p:txBody>
          <a:bodyPr/>
          <a:lstStyle/>
          <a:p>
            <a:r>
              <a:rPr lang="uk-UA" sz="2800" b="1" dirty="0"/>
              <a:t>Механізм дії</a:t>
            </a:r>
          </a:p>
        </p:txBody>
      </p:sp>
      <p:sp>
        <p:nvSpPr>
          <p:cNvPr id="3" name="Text Placeholder 2">
            <a:extLst>
              <a:ext uri="{FF2B5EF4-FFF2-40B4-BE49-F238E27FC236}">
                <a16:creationId xmlns:a16="http://schemas.microsoft.com/office/drawing/2014/main" id="{5A8EE2CB-A043-48AE-AD2A-58E49C5A02DB}"/>
              </a:ext>
            </a:extLst>
          </p:cNvPr>
          <p:cNvSpPr>
            <a:spLocks noGrp="1"/>
          </p:cNvSpPr>
          <p:nvPr>
            <p:ph type="body" sz="quarter" idx="13"/>
          </p:nvPr>
        </p:nvSpPr>
        <p:spPr>
          <a:xfrm>
            <a:off x="4059971" y="1091991"/>
            <a:ext cx="4671383" cy="3226675"/>
          </a:xfrm>
        </p:spPr>
        <p:txBody>
          <a:bodyPr>
            <a:normAutofit fontScale="92500" lnSpcReduction="10000"/>
          </a:bodyPr>
          <a:lstStyle/>
          <a:p>
            <a:pPr algn="just">
              <a:lnSpc>
                <a:spcPct val="120000"/>
              </a:lnSpc>
            </a:pPr>
            <a:r>
              <a:rPr lang="uk-UA" sz="1800" dirty="0">
                <a:solidFill>
                  <a:schemeClr val="tx1">
                    <a:lumMod val="50000"/>
                  </a:schemeClr>
                </a:solidFill>
              </a:rPr>
              <a:t>У дослідженнях на тваринах периферійне введення ліраглутиду призвело до його накопичення в специфічних ділянках мозку, що відповідають за регуляцію апетиту, де </a:t>
            </a:r>
            <a:r>
              <a:rPr lang="uk-UA" sz="1800" b="1" dirty="0">
                <a:solidFill>
                  <a:schemeClr val="tx1">
                    <a:lumMod val="50000"/>
                  </a:schemeClr>
                </a:solidFill>
              </a:rPr>
              <a:t>ліраглутид завдяки специфічній активації рецептора ГПП-1 підвищував відчуття ситості та знижував сигнали голоду, що сприяло зниженню маси тіла</a:t>
            </a:r>
            <a:r>
              <a:rPr lang="uk-UA" sz="1800" dirty="0">
                <a:solidFill>
                  <a:schemeClr val="tx1">
                    <a:lumMod val="50000"/>
                  </a:schemeClr>
                </a:solidFill>
              </a:rPr>
              <a:t>.</a:t>
            </a:r>
          </a:p>
        </p:txBody>
      </p:sp>
      <p:sp>
        <p:nvSpPr>
          <p:cNvPr id="40" name="Text Placeholder 5">
            <a:extLst>
              <a:ext uri="{FF2B5EF4-FFF2-40B4-BE49-F238E27FC236}">
                <a16:creationId xmlns:a16="http://schemas.microsoft.com/office/drawing/2014/main" id="{9DE7B332-611E-463A-BA30-610C5C717139}"/>
              </a:ext>
            </a:extLst>
          </p:cNvPr>
          <p:cNvSpPr txBox="1">
            <a:spLocks/>
          </p:cNvSpPr>
          <p:nvPr/>
        </p:nvSpPr>
        <p:spPr>
          <a:xfrm>
            <a:off x="2499360" y="4657415"/>
            <a:ext cx="6467407" cy="340247"/>
          </a:xfrm>
          <a:prstGeom prst="rect">
            <a:avLst/>
          </a:prstGeom>
        </p:spPr>
        <p:txBody>
          <a:bodyPr vert="horz" lIns="0" tIns="0" rIns="216000" bIns="0" rtlCol="0">
            <a:normAutofit fontScale="77500" lnSpcReduction="20000"/>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20000"/>
              </a:lnSpc>
              <a:spcBef>
                <a:spcPts val="0"/>
              </a:spcBef>
              <a:buNone/>
            </a:pPr>
            <a:r>
              <a:rPr lang="en-GB" dirty="0">
                <a:solidFill>
                  <a:schemeClr val="accent6"/>
                </a:solidFill>
              </a:rPr>
              <a:t>AP</a:t>
            </a:r>
            <a:r>
              <a:rPr lang="en-GB" dirty="0">
                <a:solidFill>
                  <a:srgbClr val="939AA7"/>
                </a:solidFill>
              </a:rPr>
              <a:t>, area postrema; ARH, arcuate hypothalamic nucleus; OV, vascular organ of the lamina terminalis; VL, lateral ventricle</a:t>
            </a:r>
            <a:endParaRPr lang="uk-UA" dirty="0">
              <a:solidFill>
                <a:srgbClr val="939AA7"/>
              </a:solidFill>
            </a:endParaRPr>
          </a:p>
          <a:p>
            <a:pPr marL="0" indent="0" algn="r">
              <a:lnSpc>
                <a:spcPct val="120000"/>
              </a:lnSpc>
              <a:spcBef>
                <a:spcPts val="0"/>
              </a:spcBef>
              <a:buNone/>
            </a:pPr>
            <a:r>
              <a:rPr lang="en-GB" dirty="0">
                <a:solidFill>
                  <a:srgbClr val="939AA7"/>
                </a:solidFill>
              </a:rPr>
              <a:t>Salinas et al. Sci Rep 2018;8:10310 </a:t>
            </a:r>
          </a:p>
        </p:txBody>
      </p:sp>
      <p:sp>
        <p:nvSpPr>
          <p:cNvPr id="41" name="Text Placeholder 6">
            <a:extLst>
              <a:ext uri="{FF2B5EF4-FFF2-40B4-BE49-F238E27FC236}">
                <a16:creationId xmlns:a16="http://schemas.microsoft.com/office/drawing/2014/main" id="{03B22693-C1B9-4CBE-8AF1-50105728DC47}"/>
              </a:ext>
            </a:extLst>
          </p:cNvPr>
          <p:cNvSpPr txBox="1">
            <a:spLocks/>
          </p:cNvSpPr>
          <p:nvPr/>
        </p:nvSpPr>
        <p:spPr>
          <a:xfrm>
            <a:off x="2540028" y="4463796"/>
            <a:ext cx="3533161" cy="340247"/>
          </a:xfrm>
          <a:prstGeom prst="rect">
            <a:avLst/>
          </a:prstGeom>
        </p:spPr>
        <p:txBody>
          <a:bodyPr vert="horz" lIns="0" tIns="0" rIns="216000" bIns="0" rtlCol="0">
            <a:normAutofit/>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uk-UA" sz="600" dirty="0">
                <a:solidFill>
                  <a:srgbClr val="939AA7"/>
                </a:solidFill>
              </a:rPr>
              <a:t>ГПП</a:t>
            </a:r>
            <a:r>
              <a:rPr lang="en-GB" sz="600" dirty="0">
                <a:solidFill>
                  <a:srgbClr val="939AA7"/>
                </a:solidFill>
              </a:rPr>
              <a:t>-1, </a:t>
            </a:r>
            <a:r>
              <a:rPr lang="ru-RU" sz="600" dirty="0" err="1">
                <a:solidFill>
                  <a:srgbClr val="939AA7"/>
                </a:solidFill>
              </a:rPr>
              <a:t>глюкагоноподібний</a:t>
            </a:r>
            <a:r>
              <a:rPr lang="ru-RU" sz="600" dirty="0">
                <a:solidFill>
                  <a:srgbClr val="939AA7"/>
                </a:solidFill>
              </a:rPr>
              <a:t> пептид-1 </a:t>
            </a:r>
          </a:p>
        </p:txBody>
      </p:sp>
      <p:grpSp>
        <p:nvGrpSpPr>
          <p:cNvPr id="42" name="Group 41">
            <a:extLst>
              <a:ext uri="{FF2B5EF4-FFF2-40B4-BE49-F238E27FC236}">
                <a16:creationId xmlns:a16="http://schemas.microsoft.com/office/drawing/2014/main" id="{D66DA2DA-3CE7-4A19-A795-8C6069D32ECD}"/>
              </a:ext>
            </a:extLst>
          </p:cNvPr>
          <p:cNvGrpSpPr/>
          <p:nvPr/>
        </p:nvGrpSpPr>
        <p:grpSpPr>
          <a:xfrm>
            <a:off x="931326" y="1217788"/>
            <a:ext cx="2224793" cy="2731944"/>
            <a:chOff x="3013379" y="1318936"/>
            <a:chExt cx="2426142" cy="3086088"/>
          </a:xfrm>
        </p:grpSpPr>
        <p:pic>
          <p:nvPicPr>
            <p:cNvPr id="43" name="Picture 42">
              <a:extLst>
                <a:ext uri="{FF2B5EF4-FFF2-40B4-BE49-F238E27FC236}">
                  <a16:creationId xmlns:a16="http://schemas.microsoft.com/office/drawing/2014/main" id="{9D13B858-097A-4E10-A5A2-BCA1458E5188}"/>
                </a:ext>
              </a:extLst>
            </p:cNvPr>
            <p:cNvPicPr>
              <a:picLocks noChangeAspect="1"/>
            </p:cNvPicPr>
            <p:nvPr/>
          </p:nvPicPr>
          <p:blipFill rotWithShape="1">
            <a:blip r:embed="rId3"/>
            <a:srcRect l="76763" t="9056" b="3996"/>
            <a:stretch/>
          </p:blipFill>
          <p:spPr>
            <a:xfrm>
              <a:off x="3013379" y="1367624"/>
              <a:ext cx="2426142" cy="3037400"/>
            </a:xfrm>
            <a:prstGeom prst="rect">
              <a:avLst/>
            </a:prstGeom>
          </p:spPr>
        </p:pic>
        <p:sp>
          <p:nvSpPr>
            <p:cNvPr id="44" name="Rectangle 43">
              <a:extLst>
                <a:ext uri="{FF2B5EF4-FFF2-40B4-BE49-F238E27FC236}">
                  <a16:creationId xmlns:a16="http://schemas.microsoft.com/office/drawing/2014/main" id="{5D1E2D63-509D-48B7-B359-D77844E0AD47}"/>
                </a:ext>
              </a:extLst>
            </p:cNvPr>
            <p:cNvSpPr/>
            <p:nvPr/>
          </p:nvSpPr>
          <p:spPr>
            <a:xfrm>
              <a:off x="3085106" y="1318936"/>
              <a:ext cx="429370" cy="341906"/>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t>
              </a:r>
            </a:p>
          </p:txBody>
        </p:sp>
      </p:grpSp>
      <p:sp>
        <p:nvSpPr>
          <p:cNvPr id="45" name="Rectangle: Rounded Corners 44">
            <a:extLst>
              <a:ext uri="{FF2B5EF4-FFF2-40B4-BE49-F238E27FC236}">
                <a16:creationId xmlns:a16="http://schemas.microsoft.com/office/drawing/2014/main" id="{2377E3CC-1A12-4CE8-82B6-0C37D51C89D6}"/>
              </a:ext>
            </a:extLst>
          </p:cNvPr>
          <p:cNvSpPr/>
          <p:nvPr/>
        </p:nvSpPr>
        <p:spPr>
          <a:xfrm>
            <a:off x="582603" y="1231494"/>
            <a:ext cx="2922238" cy="2824655"/>
          </a:xfrm>
          <a:prstGeom prst="roundRect">
            <a:avLst>
              <a:gd name="adj" fmla="val 10044"/>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a:extLst>
              <a:ext uri="{FF2B5EF4-FFF2-40B4-BE49-F238E27FC236}">
                <a16:creationId xmlns:a16="http://schemas.microsoft.com/office/drawing/2014/main" id="{03393B1B-8E64-4B93-A8FC-CAF97AADF880}"/>
              </a:ext>
            </a:extLst>
          </p:cNvPr>
          <p:cNvPicPr>
            <a:picLocks noChangeAspect="1"/>
          </p:cNvPicPr>
          <p:nvPr/>
        </p:nvPicPr>
        <p:blipFill>
          <a:blip r:embed="rId4"/>
          <a:stretch>
            <a:fillRect/>
          </a:stretch>
        </p:blipFill>
        <p:spPr>
          <a:xfrm>
            <a:off x="305653" y="306705"/>
            <a:ext cx="735325" cy="657395"/>
          </a:xfrm>
          <a:prstGeom prst="rect">
            <a:avLst/>
          </a:prstGeom>
        </p:spPr>
      </p:pic>
    </p:spTree>
    <p:extLst>
      <p:ext uri="{BB962C8B-B14F-4D97-AF65-F5344CB8AC3E}">
        <p14:creationId xmlns:p14="http://schemas.microsoft.com/office/powerpoint/2010/main" val="357794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6">
            <a:extLst>
              <a:ext uri="{FF2B5EF4-FFF2-40B4-BE49-F238E27FC236}">
                <a16:creationId xmlns:a16="http://schemas.microsoft.com/office/drawing/2014/main" id="{747379BB-0653-4489-B0DE-5CCA3440EC95}"/>
              </a:ext>
            </a:extLst>
          </p:cNvPr>
          <p:cNvSpPr txBox="1">
            <a:spLocks/>
          </p:cNvSpPr>
          <p:nvPr/>
        </p:nvSpPr>
        <p:spPr>
          <a:xfrm>
            <a:off x="209029" y="4596647"/>
            <a:ext cx="6190594" cy="346841"/>
          </a:xfrm>
          <a:prstGeom prst="rect">
            <a:avLst/>
          </a:prstGeom>
        </p:spPr>
        <p:txBody>
          <a:bodyPr vert="horz" lIns="0" tIns="0" rIns="216000" bIns="0" rtlCol="0">
            <a:normAutofit/>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uk-UA" sz="800" dirty="0">
                <a:solidFill>
                  <a:srgbClr val="939AA7"/>
                </a:solidFill>
              </a:rPr>
              <a:t>ГПП</a:t>
            </a:r>
            <a:r>
              <a:rPr lang="en-GB" sz="800" dirty="0">
                <a:solidFill>
                  <a:srgbClr val="939AA7"/>
                </a:solidFill>
              </a:rPr>
              <a:t>-1, </a:t>
            </a:r>
            <a:r>
              <a:rPr lang="ru-RU" sz="800" dirty="0" err="1">
                <a:solidFill>
                  <a:srgbClr val="939AA7"/>
                </a:solidFill>
              </a:rPr>
              <a:t>глюкагоноподібний</a:t>
            </a:r>
            <a:r>
              <a:rPr lang="ru-RU" sz="800" dirty="0">
                <a:solidFill>
                  <a:srgbClr val="939AA7"/>
                </a:solidFill>
              </a:rPr>
              <a:t> пептид-1 </a:t>
            </a:r>
          </a:p>
        </p:txBody>
      </p:sp>
      <p:sp>
        <p:nvSpPr>
          <p:cNvPr id="121" name="Text Placeholder 5">
            <a:extLst>
              <a:ext uri="{FF2B5EF4-FFF2-40B4-BE49-F238E27FC236}">
                <a16:creationId xmlns:a16="http://schemas.microsoft.com/office/drawing/2014/main" id="{BE66D742-88F6-4E87-BD9B-010D5A885EB4}"/>
              </a:ext>
            </a:extLst>
          </p:cNvPr>
          <p:cNvSpPr txBox="1">
            <a:spLocks/>
          </p:cNvSpPr>
          <p:nvPr/>
        </p:nvSpPr>
        <p:spPr>
          <a:xfrm>
            <a:off x="2734737" y="4479677"/>
            <a:ext cx="6419280" cy="324000"/>
          </a:xfrm>
          <a:prstGeom prst="rect">
            <a:avLst/>
          </a:prstGeom>
        </p:spPr>
        <p:txBody>
          <a:bodyPr vert="horz" lIns="0" tIns="0" rIns="0" bIns="0" rtlCol="0" anchor="b">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700" i="1" kern="1200">
                <a:solidFill>
                  <a:schemeClr val="accent6"/>
                </a:solidFill>
                <a:latin typeface="+mn-lt"/>
                <a:ea typeface="+mn-ea"/>
                <a:cs typeface="+mn-cs"/>
              </a:defRPr>
            </a:lvl1pPr>
            <a:lvl2pPr marL="54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2pPr>
            <a:lvl3pPr marL="810000" indent="-270000" algn="l" defTabSz="914400" rtl="0" eaLnBrk="1" latinLnBrk="0" hangingPunct="1">
              <a:lnSpc>
                <a:spcPct val="100000"/>
              </a:lnSpc>
              <a:spcBef>
                <a:spcPts val="300"/>
              </a:spcBef>
              <a:spcAft>
                <a:spcPts val="600"/>
              </a:spcAft>
              <a:buFont typeface="Arial" panose="020B0604020202020204" pitchFamily="34" charset="0"/>
              <a:buChar char="•"/>
              <a:defRPr sz="2000" kern="1200">
                <a:solidFill>
                  <a:schemeClr val="tx2"/>
                </a:solidFill>
                <a:latin typeface="+mn-lt"/>
                <a:ea typeface="+mn-ea"/>
                <a:cs typeface="+mn-cs"/>
              </a:defRPr>
            </a:lvl3pPr>
            <a:lvl4pPr marL="0" indent="0" algn="l" defTabSz="914400" rtl="0" eaLnBrk="1" latinLnBrk="0" hangingPunct="1">
              <a:lnSpc>
                <a:spcPct val="100000"/>
              </a:lnSpc>
              <a:spcBef>
                <a:spcPts val="1200"/>
              </a:spcBef>
              <a:spcAft>
                <a:spcPts val="1200"/>
              </a:spcAft>
              <a:buFont typeface="Arial" panose="020B0604020202020204" pitchFamily="34" charset="0"/>
              <a:buChar char="​"/>
              <a:defRPr sz="2000" b="1" kern="1200">
                <a:solidFill>
                  <a:schemeClr val="tx2"/>
                </a:solidFill>
                <a:latin typeface="+mn-lt"/>
                <a:ea typeface="+mn-ea"/>
                <a:cs typeface="+mn-cs"/>
              </a:defRPr>
            </a:lvl4pPr>
            <a:lvl5pPr marL="0" indent="0" algn="l" defTabSz="914400" rtl="0" eaLnBrk="1" latinLnBrk="0" hangingPunct="1">
              <a:lnSpc>
                <a:spcPct val="100000"/>
              </a:lnSpc>
              <a:spcBef>
                <a:spcPts val="300"/>
              </a:spcBef>
              <a:spcAft>
                <a:spcPts val="600"/>
              </a:spcAft>
              <a:buFont typeface="Arial" panose="020B0604020202020204" pitchFamily="34" charset="0"/>
              <a:buChar char="​"/>
              <a:tabLst/>
              <a:defRPr sz="2000" kern="1200">
                <a:solidFill>
                  <a:schemeClr val="tx2"/>
                </a:solidFill>
                <a:latin typeface="+mn-lt"/>
                <a:ea typeface="+mn-ea"/>
                <a:cs typeface="+mn-cs"/>
              </a:defRPr>
            </a:lvl5pPr>
            <a:lvl6pPr marL="0" indent="0" algn="l" defTabSz="914400" rtl="0" eaLnBrk="1" latinLnBrk="0" hangingPunct="1">
              <a:lnSpc>
                <a:spcPct val="100000"/>
              </a:lnSpc>
              <a:spcBef>
                <a:spcPts val="1200"/>
              </a:spcBef>
              <a:spcAft>
                <a:spcPts val="1200"/>
              </a:spcAft>
              <a:buFont typeface="Arial" panose="020B0604020202020204" pitchFamily="34" charset="0"/>
              <a:buChar char="​"/>
              <a:defRPr sz="1000" b="1" kern="1200">
                <a:solidFill>
                  <a:schemeClr val="tx2"/>
                </a:solidFill>
                <a:latin typeface="+mn-lt"/>
                <a:ea typeface="+mn-ea"/>
                <a:cs typeface="+mn-cs"/>
              </a:defRPr>
            </a:lvl6pPr>
            <a:lvl7pPr marL="0" indent="0" algn="l" defTabSz="914400" rtl="0" eaLnBrk="1" latinLnBrk="0" hangingPunct="1">
              <a:lnSpc>
                <a:spcPct val="100000"/>
              </a:lnSpc>
              <a:spcBef>
                <a:spcPts val="300"/>
              </a:spcBef>
              <a:spcAft>
                <a:spcPts val="600"/>
              </a:spcAft>
              <a:buFont typeface="Arial" panose="020B0604020202020204" pitchFamily="34" charset="0"/>
              <a:buChar char="​"/>
              <a:defRPr sz="1000" b="0" kern="1200" baseline="0">
                <a:solidFill>
                  <a:schemeClr val="tx2"/>
                </a:solidFill>
                <a:latin typeface="+mn-lt"/>
                <a:ea typeface="+mn-ea"/>
                <a:cs typeface="+mn-cs"/>
              </a:defRPr>
            </a:lvl7pPr>
            <a:lvl8pPr marL="180000" indent="-180000" algn="l" defTabSz="914400" rtl="0" eaLnBrk="1" latinLnBrk="0" hangingPunct="1">
              <a:lnSpc>
                <a:spcPct val="10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Char char="​"/>
              <a:defRPr sz="4400" kern="1200" baseline="0">
                <a:solidFill>
                  <a:schemeClr val="tx2"/>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700" b="0" i="1" u="none" strike="noStrike" kern="1200" cap="none" spc="0" normalizeH="0" baseline="0" noProof="0" dirty="0" err="1">
                <a:ln>
                  <a:noFill/>
                </a:ln>
                <a:solidFill>
                  <a:srgbClr val="939AA7"/>
                </a:solidFill>
                <a:effectLst/>
                <a:uLnTx/>
                <a:uFillTx/>
                <a:latin typeface="Apis For Office"/>
                <a:ea typeface="+mn-ea"/>
                <a:cs typeface="+mn-cs"/>
              </a:rPr>
              <a:t>Merchenthaler</a:t>
            </a:r>
            <a:r>
              <a:rPr kumimoji="0" lang="en-GB" sz="700" b="0" i="1" u="none" strike="noStrike" kern="1200" cap="none" spc="0" normalizeH="0" baseline="0" noProof="0" dirty="0">
                <a:ln>
                  <a:noFill/>
                </a:ln>
                <a:solidFill>
                  <a:srgbClr val="939AA7"/>
                </a:solidFill>
                <a:effectLst/>
                <a:uLnTx/>
                <a:uFillTx/>
                <a:latin typeface="Apis For Office"/>
                <a:ea typeface="+mn-ea"/>
                <a:cs typeface="+mn-cs"/>
              </a:rPr>
              <a:t> et al. J Comp </a:t>
            </a:r>
            <a:r>
              <a:rPr kumimoji="0" lang="en-GB" sz="700" b="0" i="1" u="none" strike="noStrike" kern="1200" cap="none" spc="0" normalizeH="0" baseline="0" noProof="0" dirty="0" err="1">
                <a:ln>
                  <a:noFill/>
                </a:ln>
                <a:solidFill>
                  <a:srgbClr val="939AA7"/>
                </a:solidFill>
                <a:effectLst/>
                <a:uLnTx/>
                <a:uFillTx/>
                <a:latin typeface="Apis For Office"/>
                <a:ea typeface="+mn-ea"/>
                <a:cs typeface="+mn-cs"/>
              </a:rPr>
              <a:t>Neurol</a:t>
            </a:r>
            <a:r>
              <a:rPr kumimoji="0" lang="en-GB" sz="700" b="0" i="1" u="none" strike="noStrike" kern="1200" cap="none" spc="0" normalizeH="0" baseline="0" noProof="0" dirty="0">
                <a:ln>
                  <a:noFill/>
                </a:ln>
                <a:solidFill>
                  <a:srgbClr val="939AA7"/>
                </a:solidFill>
                <a:effectLst/>
                <a:uLnTx/>
                <a:uFillTx/>
                <a:latin typeface="Apis For Office"/>
                <a:ea typeface="+mn-ea"/>
                <a:cs typeface="+mn-cs"/>
              </a:rPr>
              <a:t> 1999;403:261–80; Baggio, Drucker. Gastroenterology 2007;132:2131–57; Ban et al. Circulation 2008;117:2340–50; </a:t>
            </a:r>
            <a:br>
              <a:rPr kumimoji="0" lang="en-GB" sz="700" b="0" i="1" u="none" strike="noStrike" kern="1200" cap="none" spc="0" normalizeH="0" baseline="0" noProof="0" dirty="0">
                <a:ln>
                  <a:noFill/>
                </a:ln>
                <a:solidFill>
                  <a:srgbClr val="939AA7"/>
                </a:solidFill>
                <a:effectLst/>
                <a:uLnTx/>
                <a:uFillTx/>
                <a:latin typeface="Apis For Office"/>
                <a:ea typeface="+mn-ea"/>
                <a:cs typeface="+mn-cs"/>
              </a:rPr>
            </a:br>
            <a:r>
              <a:rPr kumimoji="0" lang="en-GB" sz="700" b="0" i="1" u="none" strike="noStrike" kern="1200" cap="none" spc="0" normalizeH="0" baseline="0" noProof="0" dirty="0" err="1">
                <a:ln>
                  <a:noFill/>
                </a:ln>
                <a:solidFill>
                  <a:srgbClr val="939AA7"/>
                </a:solidFill>
                <a:effectLst/>
                <a:uLnTx/>
                <a:uFillTx/>
                <a:latin typeface="Apis For Office"/>
                <a:ea typeface="+mn-ea"/>
                <a:cs typeface="+mn-cs"/>
              </a:rPr>
              <a:t>Vrang</a:t>
            </a:r>
            <a:r>
              <a:rPr kumimoji="0" lang="en-GB" sz="700" b="0" i="1" u="none" strike="noStrike" kern="1200" cap="none" spc="0" normalizeH="0" baseline="0" noProof="0" dirty="0">
                <a:ln>
                  <a:noFill/>
                </a:ln>
                <a:solidFill>
                  <a:srgbClr val="939AA7"/>
                </a:solidFill>
                <a:effectLst/>
                <a:uLnTx/>
                <a:uFillTx/>
                <a:latin typeface="Apis For Office"/>
                <a:ea typeface="+mn-ea"/>
                <a:cs typeface="+mn-cs"/>
              </a:rPr>
              <a:t> et al. Prog </a:t>
            </a:r>
            <a:r>
              <a:rPr kumimoji="0" lang="en-GB" sz="700" b="0" i="1" u="none" strike="noStrike" kern="1200" cap="none" spc="0" normalizeH="0" baseline="0" noProof="0" dirty="0" err="1">
                <a:ln>
                  <a:noFill/>
                </a:ln>
                <a:solidFill>
                  <a:srgbClr val="939AA7"/>
                </a:solidFill>
                <a:effectLst/>
                <a:uLnTx/>
                <a:uFillTx/>
                <a:latin typeface="Apis For Office"/>
                <a:ea typeface="+mn-ea"/>
                <a:cs typeface="+mn-cs"/>
              </a:rPr>
              <a:t>Neurobiol</a:t>
            </a:r>
            <a:r>
              <a:rPr kumimoji="0" lang="en-GB" sz="700" b="0" i="1" u="none" strike="noStrike" kern="1200" cap="none" spc="0" normalizeH="0" baseline="0" noProof="0" dirty="0">
                <a:ln>
                  <a:noFill/>
                </a:ln>
                <a:solidFill>
                  <a:srgbClr val="939AA7"/>
                </a:solidFill>
                <a:effectLst/>
                <a:uLnTx/>
                <a:uFillTx/>
                <a:latin typeface="Apis For Office"/>
                <a:ea typeface="+mn-ea"/>
                <a:cs typeface="+mn-cs"/>
              </a:rPr>
              <a:t> 2010;92:442–62; Pyke et al. Endocrinology 2014;155:1280–90</a:t>
            </a:r>
          </a:p>
        </p:txBody>
      </p:sp>
      <p:sp>
        <p:nvSpPr>
          <p:cNvPr id="44" name="TextBox 43">
            <a:extLst>
              <a:ext uri="{FF2B5EF4-FFF2-40B4-BE49-F238E27FC236}">
                <a16:creationId xmlns:a16="http://schemas.microsoft.com/office/drawing/2014/main" id="{18EE47EE-AD58-427F-8DDC-D5AAA277338D}"/>
              </a:ext>
            </a:extLst>
          </p:cNvPr>
          <p:cNvSpPr txBox="1"/>
          <p:nvPr/>
        </p:nvSpPr>
        <p:spPr>
          <a:xfrm>
            <a:off x="209029" y="1180263"/>
            <a:ext cx="4094479" cy="2462213"/>
          </a:xfrm>
          <a:prstGeom prst="rect">
            <a:avLst/>
          </a:prstGeom>
          <a:noFill/>
        </p:spPr>
        <p:txBody>
          <a:bodyPr wrap="square">
            <a:spAutoFit/>
          </a:bodyPr>
          <a:lstStyle/>
          <a:p>
            <a:pPr algn="just">
              <a:spcAft>
                <a:spcPts val="0"/>
              </a:spcAft>
            </a:pPr>
            <a:r>
              <a:rPr lang="uk-UA" sz="1400" dirty="0">
                <a:effectLst/>
                <a:ea typeface="SimSun" panose="02010600030101010101" pitchFamily="2" charset="-122"/>
                <a:cs typeface="Arial" panose="020B0604020202020204" pitchFamily="34" charset="0"/>
              </a:rPr>
              <a:t>Рецептори ГПП-1 також </a:t>
            </a:r>
            <a:r>
              <a:rPr lang="uk-UA" sz="1400" dirty="0" err="1">
                <a:effectLst/>
                <a:ea typeface="SimSun" panose="02010600030101010101" pitchFamily="2" charset="-122"/>
                <a:cs typeface="Arial" panose="020B0604020202020204" pitchFamily="34" charset="0"/>
              </a:rPr>
              <a:t>експресуються</a:t>
            </a:r>
            <a:r>
              <a:rPr lang="uk-UA" sz="1400" dirty="0">
                <a:effectLst/>
                <a:ea typeface="SimSun" panose="02010600030101010101" pitchFamily="2" charset="-122"/>
                <a:cs typeface="Arial" panose="020B0604020202020204" pitchFamily="34" charset="0"/>
              </a:rPr>
              <a:t> у певних ділянках серця, судин, імунній системі та нирках. </a:t>
            </a:r>
          </a:p>
          <a:p>
            <a:pPr algn="just">
              <a:spcAft>
                <a:spcPts val="0"/>
              </a:spcAft>
            </a:pPr>
            <a:r>
              <a:rPr lang="uk-UA" sz="1400" dirty="0">
                <a:effectLst/>
                <a:ea typeface="SimSun" panose="02010600030101010101" pitchFamily="2" charset="-122"/>
                <a:cs typeface="Arial" panose="020B0604020202020204" pitchFamily="34" charset="0"/>
              </a:rPr>
              <a:t>При </a:t>
            </a:r>
            <a:r>
              <a:rPr lang="uk-UA" sz="1400" dirty="0">
                <a:ea typeface="SimSun" panose="02010600030101010101" pitchFamily="2" charset="-122"/>
                <a:cs typeface="Arial" panose="020B0604020202020204" pitchFamily="34" charset="0"/>
              </a:rPr>
              <a:t>моделюванні атеросклерозу у </a:t>
            </a:r>
            <a:r>
              <a:rPr lang="uk-UA" sz="1400" dirty="0" err="1">
                <a:ea typeface="SimSun" panose="02010600030101010101" pitchFamily="2" charset="-122"/>
                <a:cs typeface="Arial" panose="020B0604020202020204" pitchFamily="34" charset="0"/>
              </a:rPr>
              <a:t>мишей</a:t>
            </a:r>
            <a:r>
              <a:rPr lang="uk-UA" sz="1400" dirty="0">
                <a:ea typeface="SimSun" panose="02010600030101010101" pitchFamily="2" charset="-122"/>
                <a:cs typeface="Arial" panose="020B0604020202020204" pitchFamily="34" charset="0"/>
              </a:rPr>
              <a:t> </a:t>
            </a:r>
            <a:r>
              <a:rPr lang="uk-UA" sz="1400" dirty="0" err="1">
                <a:ea typeface="SimSun" panose="02010600030101010101" pitchFamily="2" charset="-122"/>
                <a:cs typeface="Arial" panose="020B0604020202020204" pitchFamily="34" charset="0"/>
              </a:rPr>
              <a:t>ліраглутид</a:t>
            </a:r>
            <a:r>
              <a:rPr lang="uk-UA" sz="1400" dirty="0">
                <a:ea typeface="SimSun" panose="02010600030101010101" pitchFamily="2" charset="-122"/>
                <a:cs typeface="Arial" panose="020B0604020202020204" pitchFamily="34" charset="0"/>
              </a:rPr>
              <a:t> запобігав прогресуванню аортальної атеросклеротичної бляшки та знижував запалення в бляшці. </a:t>
            </a:r>
          </a:p>
          <a:p>
            <a:pPr algn="just">
              <a:spcAft>
                <a:spcPts val="0"/>
              </a:spcAft>
            </a:pPr>
            <a:r>
              <a:rPr lang="uk-UA" sz="1400" dirty="0">
                <a:ea typeface="SimSun" panose="02010600030101010101" pitchFamily="2" charset="-122"/>
                <a:cs typeface="Arial" panose="020B0604020202020204" pitchFamily="34" charset="0"/>
              </a:rPr>
              <a:t>Крім того, </a:t>
            </a:r>
            <a:r>
              <a:rPr lang="uk-UA" sz="1400" dirty="0" err="1">
                <a:ea typeface="SimSun" panose="02010600030101010101" pitchFamily="2" charset="-122"/>
                <a:cs typeface="Arial" panose="020B0604020202020204" pitchFamily="34" charset="0"/>
              </a:rPr>
              <a:t>ліраглутид</a:t>
            </a:r>
            <a:r>
              <a:rPr lang="uk-UA" sz="1400" dirty="0">
                <a:ea typeface="SimSun" panose="02010600030101010101" pitchFamily="2" charset="-122"/>
                <a:cs typeface="Arial" panose="020B0604020202020204" pitchFamily="34" charset="0"/>
              </a:rPr>
              <a:t> позитивно впливав на ліпіди плазми. </a:t>
            </a:r>
          </a:p>
          <a:p>
            <a:pPr algn="just">
              <a:spcAft>
                <a:spcPts val="0"/>
              </a:spcAft>
            </a:pPr>
            <a:r>
              <a:rPr lang="uk-UA" sz="1400" dirty="0" err="1">
                <a:ea typeface="SimSun" panose="02010600030101010101" pitchFamily="2" charset="-122"/>
                <a:cs typeface="Arial" panose="020B0604020202020204" pitchFamily="34" charset="0"/>
              </a:rPr>
              <a:t>Ліраглутид</a:t>
            </a:r>
            <a:r>
              <a:rPr lang="uk-UA" sz="1400" dirty="0">
                <a:ea typeface="SimSun" panose="02010600030101010101" pitchFamily="2" charset="-122"/>
                <a:cs typeface="Arial" panose="020B0604020202020204" pitchFamily="34" charset="0"/>
              </a:rPr>
              <a:t> не зменшував розмір вже наявних атеросклеротичних бляшок</a:t>
            </a:r>
            <a:r>
              <a:rPr lang="uk-UA" sz="1400" dirty="0">
                <a:effectLst/>
                <a:ea typeface="SimSun" panose="02010600030101010101" pitchFamily="2" charset="-122"/>
                <a:cs typeface="Arial" panose="020B0604020202020204" pitchFamily="34" charset="0"/>
              </a:rPr>
              <a:t>.</a:t>
            </a:r>
            <a:endParaRPr lang="en-US" sz="1200" dirty="0">
              <a:effectLst/>
              <a:ea typeface="SimSun" panose="02010600030101010101" pitchFamily="2" charset="-122"/>
              <a:cs typeface="Arial" panose="020B0604020202020204" pitchFamily="34" charset="0"/>
            </a:endParaRPr>
          </a:p>
        </p:txBody>
      </p:sp>
      <p:pic>
        <p:nvPicPr>
          <p:cNvPr id="3" name="Picture 2">
            <a:extLst>
              <a:ext uri="{FF2B5EF4-FFF2-40B4-BE49-F238E27FC236}">
                <a16:creationId xmlns:a16="http://schemas.microsoft.com/office/drawing/2014/main" id="{C6B4BD70-7A58-49CD-A128-17418457C7CE}"/>
              </a:ext>
            </a:extLst>
          </p:cNvPr>
          <p:cNvPicPr>
            <a:picLocks noChangeAspect="1"/>
          </p:cNvPicPr>
          <p:nvPr/>
        </p:nvPicPr>
        <p:blipFill>
          <a:blip r:embed="rId3"/>
          <a:stretch>
            <a:fillRect/>
          </a:stretch>
        </p:blipFill>
        <p:spPr>
          <a:xfrm>
            <a:off x="3977656" y="1199653"/>
            <a:ext cx="5031137" cy="3191911"/>
          </a:xfrm>
          <a:prstGeom prst="rect">
            <a:avLst/>
          </a:prstGeom>
        </p:spPr>
      </p:pic>
      <p:sp>
        <p:nvSpPr>
          <p:cNvPr id="46" name="Title 1">
            <a:extLst>
              <a:ext uri="{FF2B5EF4-FFF2-40B4-BE49-F238E27FC236}">
                <a16:creationId xmlns:a16="http://schemas.microsoft.com/office/drawing/2014/main" id="{5DCF1289-5339-451B-828B-7D8C68A0ED34}"/>
              </a:ext>
            </a:extLst>
          </p:cNvPr>
          <p:cNvSpPr>
            <a:spLocks noGrp="1"/>
          </p:cNvSpPr>
          <p:nvPr>
            <p:ph type="title"/>
          </p:nvPr>
        </p:nvSpPr>
        <p:spPr>
          <a:xfrm>
            <a:off x="346479" y="403699"/>
            <a:ext cx="8383588" cy="404302"/>
          </a:xfrm>
        </p:spPr>
        <p:txBody>
          <a:bodyPr/>
          <a:lstStyle/>
          <a:p>
            <a:r>
              <a:rPr lang="uk-UA" sz="2800" b="1" dirty="0"/>
              <a:t>Механізм дії</a:t>
            </a:r>
          </a:p>
        </p:txBody>
      </p:sp>
    </p:spTree>
    <p:extLst>
      <p:ext uri="{BB962C8B-B14F-4D97-AF65-F5344CB8AC3E}">
        <p14:creationId xmlns:p14="http://schemas.microsoft.com/office/powerpoint/2010/main" val="44554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0282" y="365610"/>
            <a:ext cx="3304747" cy="366195"/>
          </a:xfrm>
        </p:spPr>
        <p:txBody>
          <a:bodyPr/>
          <a:lstStyle/>
          <a:p>
            <a:r>
              <a:rPr lang="uk-UA" sz="2000" b="1" dirty="0"/>
              <a:t>Лікарська форма:</a:t>
            </a:r>
          </a:p>
        </p:txBody>
      </p:sp>
      <p:pic>
        <p:nvPicPr>
          <p:cNvPr id="16" name="Saxenda logo KO">
            <a:extLst>
              <a:ext uri="{FF2B5EF4-FFF2-40B4-BE49-F238E27FC236}">
                <a16:creationId xmlns:a16="http://schemas.microsoft.com/office/drawing/2014/main" id="{C82A2A38-DD83-47BA-BCCF-AD1BF877FA56}"/>
              </a:ext>
            </a:extLst>
          </p:cNvPr>
          <p:cNvPicPr>
            <a:picLocks noChangeAspect="1"/>
          </p:cNvPicPr>
          <p:nvPr/>
        </p:nvPicPr>
        <p:blipFill>
          <a:blip r:embed="rId4"/>
          <a:stretch>
            <a:fillRect/>
          </a:stretch>
        </p:blipFill>
        <p:spPr>
          <a:xfrm>
            <a:off x="6574877" y="3190932"/>
            <a:ext cx="1577046" cy="523028"/>
          </a:xfrm>
          <a:prstGeom prst="rect">
            <a:avLst/>
          </a:prstGeom>
        </p:spPr>
      </p:pic>
      <p:sp>
        <p:nvSpPr>
          <p:cNvPr id="10" name="Text Placeholder 3">
            <a:extLst>
              <a:ext uri="{FF2B5EF4-FFF2-40B4-BE49-F238E27FC236}">
                <a16:creationId xmlns:a16="http://schemas.microsoft.com/office/drawing/2014/main" id="{CBD012ED-5444-4A81-BBF1-CD412449519F}"/>
              </a:ext>
            </a:extLst>
          </p:cNvPr>
          <p:cNvSpPr>
            <a:spLocks noGrp="1"/>
          </p:cNvSpPr>
          <p:nvPr>
            <p:ph type="body" sz="quarter" idx="13"/>
          </p:nvPr>
        </p:nvSpPr>
        <p:spPr>
          <a:xfrm>
            <a:off x="3186423" y="377963"/>
            <a:ext cx="2771154" cy="366195"/>
          </a:xfrm>
        </p:spPr>
        <p:txBody>
          <a:bodyPr>
            <a:normAutofit fontScale="92500"/>
          </a:bodyPr>
          <a:lstStyle/>
          <a:p>
            <a:pPr marL="0" indent="0">
              <a:buNone/>
            </a:pPr>
            <a:r>
              <a:rPr lang="uk-UA" sz="1800" b="1" dirty="0">
                <a:solidFill>
                  <a:schemeClr val="tx1">
                    <a:lumMod val="50000"/>
                  </a:schemeClr>
                </a:solidFill>
              </a:rPr>
              <a:t>Розчин для ін’єкцій</a:t>
            </a:r>
          </a:p>
        </p:txBody>
      </p:sp>
      <p:graphicFrame>
        <p:nvGraphicFramePr>
          <p:cNvPr id="6" name="Table 5">
            <a:extLst>
              <a:ext uri="{FF2B5EF4-FFF2-40B4-BE49-F238E27FC236}">
                <a16:creationId xmlns:a16="http://schemas.microsoft.com/office/drawing/2014/main" id="{C27EB625-2012-4160-98FE-856388DC56E8}"/>
              </a:ext>
            </a:extLst>
          </p:cNvPr>
          <p:cNvGraphicFramePr>
            <a:graphicFrameLocks noGrp="1"/>
          </p:cNvGraphicFramePr>
          <p:nvPr>
            <p:extLst>
              <p:ext uri="{D42A27DB-BD31-4B8C-83A1-F6EECF244321}">
                <p14:modId xmlns:p14="http://schemas.microsoft.com/office/powerpoint/2010/main" val="3194904828"/>
              </p:ext>
            </p:extLst>
          </p:nvPr>
        </p:nvGraphicFramePr>
        <p:xfrm>
          <a:off x="1821611" y="1929107"/>
          <a:ext cx="7180943" cy="891540"/>
        </p:xfrm>
        <a:graphic>
          <a:graphicData uri="http://schemas.openxmlformats.org/drawingml/2006/table">
            <a:tbl>
              <a:tblPr/>
              <a:tblGrid>
                <a:gridCol w="7180943">
                  <a:extLst>
                    <a:ext uri="{9D8B030D-6E8A-4147-A177-3AD203B41FA5}">
                      <a16:colId xmlns:a16="http://schemas.microsoft.com/office/drawing/2014/main" val="109014839"/>
                    </a:ext>
                  </a:extLst>
                </a:gridCol>
              </a:tblGrid>
              <a:tr h="0">
                <a:tc>
                  <a:txBody>
                    <a:bodyPr/>
                    <a:lstStyle/>
                    <a:p>
                      <a:r>
                        <a:rPr lang="uk-UA" sz="1400" b="1" kern="1200" noProof="0" dirty="0">
                          <a:solidFill>
                            <a:schemeClr val="tx1">
                              <a:lumMod val="50000"/>
                            </a:schemeClr>
                          </a:solidFill>
                          <a:latin typeface="+mn-lt"/>
                          <a:ea typeface="+mn-ea"/>
                          <a:cs typeface="+mn-cs"/>
                        </a:rPr>
                        <a:t>Попередньо заповнена </a:t>
                      </a:r>
                      <a:r>
                        <a:rPr lang="uk-UA" sz="1400" b="1" kern="1200" noProof="0" dirty="0" err="1">
                          <a:solidFill>
                            <a:schemeClr val="tx1">
                              <a:lumMod val="50000"/>
                            </a:schemeClr>
                          </a:solidFill>
                          <a:latin typeface="+mn-lt"/>
                          <a:ea typeface="+mn-ea"/>
                          <a:cs typeface="+mn-cs"/>
                        </a:rPr>
                        <a:t>багатодозова</a:t>
                      </a:r>
                      <a:r>
                        <a:rPr lang="uk-UA" sz="1400" b="1" kern="1200" noProof="0" dirty="0">
                          <a:solidFill>
                            <a:schemeClr val="tx1">
                              <a:lumMod val="50000"/>
                            </a:schemeClr>
                          </a:solidFill>
                          <a:latin typeface="+mn-lt"/>
                          <a:ea typeface="+mn-ea"/>
                          <a:cs typeface="+mn-cs"/>
                        </a:rPr>
                        <a:t> одноразова шприц-ручка</a:t>
                      </a:r>
                      <a:r>
                        <a:rPr lang="uk-UA" sz="1400" kern="1200" noProof="0" dirty="0">
                          <a:solidFill>
                            <a:schemeClr val="tx1">
                              <a:lumMod val="50000"/>
                            </a:schemeClr>
                          </a:solidFill>
                          <a:latin typeface="+mn-lt"/>
                          <a:ea typeface="+mn-ea"/>
                          <a:cs typeface="+mn-cs"/>
                        </a:rPr>
                        <a:t>, виготовлена з поліпропілену, </a:t>
                      </a:r>
                      <a:r>
                        <a:rPr lang="uk-UA" sz="1400" kern="1200" noProof="0" dirty="0" err="1">
                          <a:solidFill>
                            <a:schemeClr val="tx1">
                              <a:lumMod val="50000"/>
                            </a:schemeClr>
                          </a:solidFill>
                          <a:latin typeface="+mn-lt"/>
                          <a:ea typeface="+mn-ea"/>
                          <a:cs typeface="+mn-cs"/>
                        </a:rPr>
                        <a:t>поліацеталу</a:t>
                      </a:r>
                      <a:r>
                        <a:rPr lang="uk-UA" sz="1400" kern="1200" noProof="0" dirty="0">
                          <a:solidFill>
                            <a:schemeClr val="tx1">
                              <a:lumMod val="50000"/>
                            </a:schemeClr>
                          </a:solidFill>
                          <a:latin typeface="+mn-lt"/>
                          <a:ea typeface="+mn-ea"/>
                          <a:cs typeface="+mn-cs"/>
                        </a:rPr>
                        <a:t>, полікарбонату та акрилонітрилу бутадієну стиролу, </a:t>
                      </a:r>
                      <a:r>
                        <a:rPr lang="uk-UA" sz="1400" b="1" kern="1200" noProof="0" dirty="0">
                          <a:solidFill>
                            <a:schemeClr val="tx1">
                              <a:lumMod val="50000"/>
                            </a:schemeClr>
                          </a:solidFill>
                          <a:latin typeface="+mn-lt"/>
                          <a:ea typeface="+mn-ea"/>
                          <a:cs typeface="+mn-cs"/>
                        </a:rPr>
                        <a:t>містить картридж </a:t>
                      </a:r>
                      <a:r>
                        <a:rPr lang="uk-UA" sz="1400" kern="1200" noProof="0" dirty="0">
                          <a:solidFill>
                            <a:schemeClr val="tx1">
                              <a:lumMod val="50000"/>
                            </a:schemeClr>
                          </a:solidFill>
                          <a:latin typeface="+mn-lt"/>
                          <a:ea typeface="+mn-ea"/>
                          <a:cs typeface="+mn-cs"/>
                        </a:rPr>
                        <a:t>(скло типу </a:t>
                      </a:r>
                      <a:r>
                        <a:rPr lang="en-GB" sz="1400" kern="1200" noProof="0" dirty="0">
                          <a:solidFill>
                            <a:schemeClr val="tx1">
                              <a:lumMod val="50000"/>
                            </a:schemeClr>
                          </a:solidFill>
                          <a:latin typeface="+mn-lt"/>
                          <a:ea typeface="+mn-ea"/>
                          <a:cs typeface="+mn-cs"/>
                        </a:rPr>
                        <a:t>I) </a:t>
                      </a:r>
                      <a:r>
                        <a:rPr lang="uk-UA" sz="1400" b="1" kern="1200" noProof="0" dirty="0">
                          <a:solidFill>
                            <a:schemeClr val="tx1">
                              <a:lumMod val="50000"/>
                            </a:schemeClr>
                          </a:solidFill>
                          <a:latin typeface="+mn-lt"/>
                          <a:ea typeface="+mn-ea"/>
                          <a:cs typeface="+mn-cs"/>
                        </a:rPr>
                        <a:t>разом із поршнем </a:t>
                      </a:r>
                      <a:r>
                        <a:rPr lang="uk-UA" sz="1400" kern="1200" noProof="0" dirty="0">
                          <a:solidFill>
                            <a:schemeClr val="tx1">
                              <a:lumMod val="50000"/>
                            </a:schemeClr>
                          </a:solidFill>
                          <a:latin typeface="+mn-lt"/>
                          <a:ea typeface="+mn-ea"/>
                          <a:cs typeface="+mn-cs"/>
                        </a:rPr>
                        <a:t>(</a:t>
                      </a:r>
                      <a:r>
                        <a:rPr lang="uk-UA" sz="1400" kern="1200" noProof="0" dirty="0" err="1">
                          <a:solidFill>
                            <a:schemeClr val="tx1">
                              <a:lumMod val="50000"/>
                            </a:schemeClr>
                          </a:solidFill>
                          <a:latin typeface="+mn-lt"/>
                          <a:ea typeface="+mn-ea"/>
                          <a:cs typeface="+mn-cs"/>
                        </a:rPr>
                        <a:t>бромбутил</a:t>
                      </a:r>
                      <a:r>
                        <a:rPr lang="uk-UA" sz="1400" kern="1200" noProof="0" dirty="0">
                          <a:solidFill>
                            <a:schemeClr val="tx1">
                              <a:lumMod val="50000"/>
                            </a:schemeClr>
                          </a:solidFill>
                          <a:latin typeface="+mn-lt"/>
                          <a:ea typeface="+mn-ea"/>
                          <a:cs typeface="+mn-cs"/>
                        </a:rPr>
                        <a:t>) </a:t>
                      </a:r>
                      <a:r>
                        <a:rPr lang="uk-UA" sz="1400" b="1" kern="1200" noProof="0" dirty="0">
                          <a:solidFill>
                            <a:schemeClr val="tx1">
                              <a:lumMod val="50000"/>
                            </a:schemeClr>
                          </a:solidFill>
                          <a:latin typeface="+mn-lt"/>
                          <a:ea typeface="+mn-ea"/>
                          <a:cs typeface="+mn-cs"/>
                        </a:rPr>
                        <a:t>та ламіновану гумову прокладку </a:t>
                      </a:r>
                      <a:r>
                        <a:rPr lang="uk-UA" sz="1400" kern="1200" noProof="0" dirty="0">
                          <a:solidFill>
                            <a:schemeClr val="tx1">
                              <a:lumMod val="50000"/>
                            </a:schemeClr>
                          </a:solidFill>
                          <a:latin typeface="+mn-lt"/>
                          <a:ea typeface="+mn-ea"/>
                          <a:cs typeface="+mn-cs"/>
                        </a:rPr>
                        <a:t>(</a:t>
                      </a:r>
                      <a:r>
                        <a:rPr lang="uk-UA" sz="1400" kern="1200" noProof="0" dirty="0" err="1">
                          <a:solidFill>
                            <a:schemeClr val="tx1">
                              <a:lumMod val="50000"/>
                            </a:schemeClr>
                          </a:solidFill>
                          <a:latin typeface="+mn-lt"/>
                          <a:ea typeface="+mn-ea"/>
                          <a:cs typeface="+mn-cs"/>
                        </a:rPr>
                        <a:t>бромбулит</a:t>
                      </a:r>
                      <a:r>
                        <a:rPr lang="uk-UA" sz="1400" kern="1200" noProof="0" dirty="0">
                          <a:solidFill>
                            <a:schemeClr val="tx1">
                              <a:lumMod val="50000"/>
                            </a:schemeClr>
                          </a:solidFill>
                          <a:latin typeface="+mn-lt"/>
                          <a:ea typeface="+mn-ea"/>
                          <a:cs typeface="+mn-cs"/>
                        </a:rPr>
                        <a:t>/поліізопрен).</a:t>
                      </a:r>
                    </a:p>
                  </a:txBody>
                  <a:tcPr marL="19050" marR="19050" marT="19050" marB="19050">
                    <a:lnL>
                      <a:noFill/>
                    </a:lnL>
                    <a:lnR>
                      <a:noFill/>
                    </a:lnR>
                    <a:lnT>
                      <a:noFill/>
                    </a:lnT>
                    <a:lnB>
                      <a:noFill/>
                    </a:lnB>
                    <a:solidFill>
                      <a:srgbClr val="FFFFFF"/>
                    </a:solidFill>
                  </a:tcPr>
                </a:tc>
                <a:extLst>
                  <a:ext uri="{0D108BD9-81ED-4DB2-BD59-A6C34878D82A}">
                    <a16:rowId xmlns:a16="http://schemas.microsoft.com/office/drawing/2014/main" val="2437200269"/>
                  </a:ext>
                </a:extLst>
              </a:tr>
            </a:tbl>
          </a:graphicData>
        </a:graphic>
      </p:graphicFrame>
      <p:sp>
        <p:nvSpPr>
          <p:cNvPr id="7" name="Rectangle 6">
            <a:extLst>
              <a:ext uri="{FF2B5EF4-FFF2-40B4-BE49-F238E27FC236}">
                <a16:creationId xmlns:a16="http://schemas.microsoft.com/office/drawing/2014/main" id="{CECCF5FF-6F2C-47E0-9185-4E5C16E1C70E}"/>
              </a:ext>
            </a:extLst>
          </p:cNvPr>
          <p:cNvSpPr/>
          <p:nvPr/>
        </p:nvSpPr>
        <p:spPr>
          <a:xfrm>
            <a:off x="213396" y="1892230"/>
            <a:ext cx="1539204" cy="369332"/>
          </a:xfrm>
          <a:prstGeom prst="rect">
            <a:avLst/>
          </a:prstGeom>
        </p:spPr>
        <p:txBody>
          <a:bodyPr wrap="none">
            <a:spAutoFit/>
          </a:bodyPr>
          <a:lstStyle/>
          <a:p>
            <a:r>
              <a:rPr lang="uk-UA" b="1" dirty="0">
                <a:solidFill>
                  <a:schemeClr val="accent1"/>
                </a:solidFill>
                <a:latin typeface="+mj-lt"/>
                <a:ea typeface="+mj-ea"/>
                <a:cs typeface="+mj-cs"/>
              </a:rPr>
              <a:t>Упаковка.</a:t>
            </a:r>
          </a:p>
        </p:txBody>
      </p:sp>
      <p:sp>
        <p:nvSpPr>
          <p:cNvPr id="8" name="Rectangle 7">
            <a:extLst>
              <a:ext uri="{FF2B5EF4-FFF2-40B4-BE49-F238E27FC236}">
                <a16:creationId xmlns:a16="http://schemas.microsoft.com/office/drawing/2014/main" id="{1E9DA207-1900-452E-838D-9D9DE36078F3}"/>
              </a:ext>
            </a:extLst>
          </p:cNvPr>
          <p:cNvSpPr/>
          <p:nvPr/>
        </p:nvSpPr>
        <p:spPr>
          <a:xfrm>
            <a:off x="2131594" y="3085395"/>
            <a:ext cx="5963220" cy="923330"/>
          </a:xfrm>
          <a:prstGeom prst="rect">
            <a:avLst/>
          </a:prstGeom>
        </p:spPr>
        <p:txBody>
          <a:bodyPr wrap="square">
            <a:spAutoFit/>
          </a:bodyPr>
          <a:lstStyle/>
          <a:p>
            <a:pPr algn="just">
              <a:spcAft>
                <a:spcPts val="0"/>
              </a:spcAft>
            </a:pPr>
            <a:r>
              <a:rPr lang="uk-UA" dirty="0">
                <a:solidFill>
                  <a:schemeClr val="tx1">
                    <a:lumMod val="50000"/>
                  </a:schemeClr>
                </a:solidFill>
              </a:rPr>
              <a:t>Кожна шприц-ручка містить 3 мл розчину, що дає можливість ввести дози по 0,6 мг, 1,2 мг, 1,8 мг, 2,4 мг та 3,0 мг.</a:t>
            </a:r>
          </a:p>
        </p:txBody>
      </p:sp>
      <p:pic>
        <p:nvPicPr>
          <p:cNvPr id="12" name="Picture 11">
            <a:extLst>
              <a:ext uri="{FF2B5EF4-FFF2-40B4-BE49-F238E27FC236}">
                <a16:creationId xmlns:a16="http://schemas.microsoft.com/office/drawing/2014/main" id="{7E0F4A52-B49B-4124-A5C7-D572E613F63E}"/>
              </a:ext>
            </a:extLst>
          </p:cNvPr>
          <p:cNvPicPr>
            <a:picLocks noChangeAspect="1"/>
          </p:cNvPicPr>
          <p:nvPr/>
        </p:nvPicPr>
        <p:blipFill>
          <a:blip r:embed="rId5"/>
          <a:stretch>
            <a:fillRect/>
          </a:stretch>
        </p:blipFill>
        <p:spPr>
          <a:xfrm rot="19327092">
            <a:off x="125409" y="3563962"/>
            <a:ext cx="1848352" cy="299995"/>
          </a:xfrm>
          <a:prstGeom prst="rect">
            <a:avLst/>
          </a:prstGeom>
        </p:spPr>
      </p:pic>
      <p:sp>
        <p:nvSpPr>
          <p:cNvPr id="13" name="Rectangle 12">
            <a:extLst>
              <a:ext uri="{FF2B5EF4-FFF2-40B4-BE49-F238E27FC236}">
                <a16:creationId xmlns:a16="http://schemas.microsoft.com/office/drawing/2014/main" id="{F6B45DBE-E221-41F5-ACD6-003B186244AC}"/>
              </a:ext>
            </a:extLst>
          </p:cNvPr>
          <p:cNvSpPr/>
          <p:nvPr/>
        </p:nvSpPr>
        <p:spPr>
          <a:xfrm>
            <a:off x="1752600" y="834964"/>
            <a:ext cx="5638800" cy="954107"/>
          </a:xfrm>
          <a:prstGeom prst="rect">
            <a:avLst/>
          </a:prstGeom>
        </p:spPr>
        <p:txBody>
          <a:bodyPr wrap="square">
            <a:spAutoFit/>
          </a:bodyPr>
          <a:lstStyle/>
          <a:p>
            <a:pPr algn="just">
              <a:spcAft>
                <a:spcPts val="0"/>
              </a:spcAft>
            </a:pPr>
            <a:r>
              <a:rPr lang="uk-UA" sz="2000" i="1" dirty="0">
                <a:solidFill>
                  <a:schemeClr val="accent1"/>
                </a:solidFill>
                <a:latin typeface="+mj-lt"/>
                <a:ea typeface="+mj-ea"/>
                <a:cs typeface="+mj-cs"/>
              </a:rPr>
              <a:t>Основні фізико-хімічні властивості: </a:t>
            </a:r>
          </a:p>
          <a:p>
            <a:pPr algn="just">
              <a:spcAft>
                <a:spcPts val="0"/>
              </a:spcAft>
            </a:pPr>
            <a:r>
              <a:rPr lang="uk-UA" dirty="0">
                <a:solidFill>
                  <a:schemeClr val="tx1">
                    <a:lumMod val="50000"/>
                  </a:schemeClr>
                </a:solidFill>
              </a:rPr>
              <a:t>прозорий та безбарвний або майже безбарвний ізотонічний розчин; рН=8,15. </a:t>
            </a:r>
          </a:p>
        </p:txBody>
      </p:sp>
      <p:sp>
        <p:nvSpPr>
          <p:cNvPr id="3" name="TextBox 2">
            <a:extLst>
              <a:ext uri="{FF2B5EF4-FFF2-40B4-BE49-F238E27FC236}">
                <a16:creationId xmlns:a16="http://schemas.microsoft.com/office/drawing/2014/main" id="{DBB51A7A-AEE9-16E3-C256-F30D507EF388}"/>
              </a:ext>
            </a:extLst>
          </p:cNvPr>
          <p:cNvSpPr txBox="1"/>
          <p:nvPr/>
        </p:nvSpPr>
        <p:spPr>
          <a:xfrm>
            <a:off x="1337095" y="4208655"/>
            <a:ext cx="7323826" cy="338554"/>
          </a:xfrm>
          <a:prstGeom prst="rect">
            <a:avLst/>
          </a:prstGeom>
          <a:noFill/>
        </p:spPr>
        <p:txBody>
          <a:bodyPr wrap="square">
            <a:spAutoFit/>
          </a:bodyPr>
          <a:lstStyle/>
          <a:p>
            <a:r>
              <a:rPr lang="ru-RU" sz="1600" dirty="0"/>
              <a:t>Упаковка </a:t>
            </a:r>
            <a:r>
              <a:rPr lang="ru-RU" sz="1600" dirty="0" err="1"/>
              <a:t>містить</a:t>
            </a:r>
            <a:r>
              <a:rPr lang="ru-RU" sz="1600" dirty="0"/>
              <a:t> 1, 3 </a:t>
            </a:r>
            <a:r>
              <a:rPr lang="ru-RU" sz="1600" dirty="0" err="1"/>
              <a:t>або</a:t>
            </a:r>
            <a:r>
              <a:rPr lang="ru-RU" sz="1600" dirty="0"/>
              <a:t> 5 </a:t>
            </a:r>
            <a:r>
              <a:rPr lang="ru-RU" sz="1600" dirty="0" err="1"/>
              <a:t>попередньо</a:t>
            </a:r>
            <a:r>
              <a:rPr lang="ru-RU" sz="1600" dirty="0"/>
              <a:t> </a:t>
            </a:r>
            <a:r>
              <a:rPr lang="ru-RU" sz="1600" dirty="0" err="1"/>
              <a:t>заповнених</a:t>
            </a:r>
            <a:r>
              <a:rPr lang="ru-RU" sz="1600" dirty="0"/>
              <a:t> шприц-</a:t>
            </a:r>
            <a:r>
              <a:rPr lang="ru-RU" sz="1600" dirty="0" err="1"/>
              <a:t>ручок</a:t>
            </a:r>
            <a:r>
              <a:rPr lang="ru-RU" sz="1600" dirty="0"/>
              <a:t>.</a:t>
            </a:r>
            <a:endParaRPr lang="en-GB" sz="1600" dirty="0"/>
          </a:p>
        </p:txBody>
      </p:sp>
    </p:spTree>
    <p:custDataLst>
      <p:tags r:id="rId1"/>
    </p:custDataLst>
    <p:extLst>
      <p:ext uri="{BB962C8B-B14F-4D97-AF65-F5344CB8AC3E}">
        <p14:creationId xmlns:p14="http://schemas.microsoft.com/office/powerpoint/2010/main" val="259929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624C80-3CBA-46B2-AFBF-31318EE312C8}"/>
              </a:ext>
            </a:extLst>
          </p:cNvPr>
          <p:cNvPicPr>
            <a:picLocks noChangeAspect="1"/>
          </p:cNvPicPr>
          <p:nvPr/>
        </p:nvPicPr>
        <p:blipFill>
          <a:blip r:embed="rId4"/>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108857" y="811275"/>
            <a:ext cx="7564152" cy="779853"/>
          </a:xfrm>
        </p:spPr>
        <p:txBody>
          <a:bodyPr/>
          <a:lstStyle/>
          <a:p>
            <a:pPr algn="ctr"/>
            <a:r>
              <a:rPr lang="uk-UA" sz="3200" b="1" dirty="0"/>
              <a:t>Фармакологічні властивості</a:t>
            </a:r>
            <a:endParaRPr lang="en-US" sz="3200" b="1" dirty="0"/>
          </a:p>
        </p:txBody>
      </p:sp>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662577" y="2404110"/>
            <a:ext cx="3909423" cy="1458253"/>
          </a:xfrm>
        </p:spPr>
        <p:txBody>
          <a:bodyPr>
            <a:normAutofit/>
          </a:bodyPr>
          <a:lstStyle/>
          <a:p>
            <a:pPr algn="just">
              <a:spcAft>
                <a:spcPts val="0"/>
              </a:spcAft>
              <a:tabLst>
                <a:tab pos="266700" algn="l"/>
              </a:tabLst>
            </a:pPr>
            <a:r>
              <a:rPr lang="uk-UA" sz="2000" dirty="0">
                <a:solidFill>
                  <a:schemeClr val="tx1">
                    <a:lumMod val="50000"/>
                  </a:schemeClr>
                </a:solidFill>
              </a:rPr>
              <a:t>Фармакодинаміка</a:t>
            </a:r>
            <a:endParaRPr lang="en-US" sz="2000" dirty="0">
              <a:solidFill>
                <a:schemeClr val="tx1">
                  <a:lumMod val="50000"/>
                </a:schemeClr>
              </a:solidFill>
            </a:endParaRPr>
          </a:p>
          <a:p>
            <a:pPr marL="541338" lvl="1" algn="just">
              <a:spcAft>
                <a:spcPts val="0"/>
              </a:spcAft>
            </a:pPr>
            <a:r>
              <a:rPr lang="uk-UA" sz="1400" dirty="0">
                <a:solidFill>
                  <a:schemeClr val="tx1">
                    <a:lumMod val="50000"/>
                  </a:schemeClr>
                </a:solidFill>
                <a:latin typeface="+mj-lt"/>
              </a:rPr>
              <a:t>Механізм дії</a:t>
            </a:r>
            <a:endParaRPr lang="en-US" sz="1400" dirty="0">
              <a:solidFill>
                <a:schemeClr val="tx1">
                  <a:lumMod val="50000"/>
                </a:schemeClr>
              </a:solidFill>
              <a:latin typeface="+mj-lt"/>
            </a:endParaRPr>
          </a:p>
          <a:p>
            <a:pPr marL="541338" lvl="1" algn="just">
              <a:spcAft>
                <a:spcPts val="0"/>
              </a:spcAft>
            </a:pPr>
            <a:r>
              <a:rPr lang="uk-UA" sz="1400" b="1" dirty="0">
                <a:solidFill>
                  <a:schemeClr val="accent1"/>
                </a:solidFill>
                <a:latin typeface="+mj-lt"/>
              </a:rPr>
              <a:t>Фармакодинамічні ефекти</a:t>
            </a:r>
            <a:endParaRPr lang="en-US" sz="1400" b="1" dirty="0">
              <a:solidFill>
                <a:schemeClr val="accent1"/>
              </a:solidFill>
              <a:latin typeface="+mj-lt"/>
            </a:endParaRPr>
          </a:p>
          <a:p>
            <a:pPr marL="541338" lvl="1" algn="just">
              <a:spcAft>
                <a:spcPts val="0"/>
              </a:spcAft>
            </a:pPr>
            <a:r>
              <a:rPr lang="uk-UA" sz="1400" dirty="0">
                <a:solidFill>
                  <a:schemeClr val="tx1">
                    <a:lumMod val="50000"/>
                  </a:schemeClr>
                </a:solidFill>
                <a:latin typeface="+mj-lt"/>
              </a:rPr>
              <a:t>Клінічна ефективність та безпека</a:t>
            </a:r>
            <a:endParaRPr lang="en-US" sz="1400" dirty="0">
              <a:solidFill>
                <a:schemeClr val="tx1">
                  <a:lumMod val="50000"/>
                </a:schemeClr>
              </a:solidFill>
              <a:latin typeface="+mj-lt"/>
            </a:endParaRPr>
          </a:p>
          <a:p>
            <a:endParaRPr lang="en-US" sz="2000" dirty="0"/>
          </a:p>
        </p:txBody>
      </p:sp>
      <p:sp>
        <p:nvSpPr>
          <p:cNvPr id="5" name="Text Placeholder 3">
            <a:extLst>
              <a:ext uri="{FF2B5EF4-FFF2-40B4-BE49-F238E27FC236}">
                <a16:creationId xmlns:a16="http://schemas.microsoft.com/office/drawing/2014/main" id="{9DFCFDAA-0EF5-4395-A6E8-6A71C773DC8A}"/>
              </a:ext>
            </a:extLst>
          </p:cNvPr>
          <p:cNvSpPr txBox="1">
            <a:spLocks/>
          </p:cNvSpPr>
          <p:nvPr/>
        </p:nvSpPr>
        <p:spPr>
          <a:xfrm>
            <a:off x="5958841" y="2739390"/>
            <a:ext cx="3185159" cy="192785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2875" marR="0" lvl="0" indent="-142875" algn="just" defTabSz="914400" rtl="0" eaLnBrk="1" fontAlgn="auto" latinLnBrk="0" hangingPunct="1">
              <a:lnSpc>
                <a:spcPct val="100000"/>
              </a:lnSpc>
              <a:spcBef>
                <a:spcPts val="600"/>
              </a:spcBef>
              <a:spcAft>
                <a:spcPts val="0"/>
              </a:spcAft>
              <a:buClr>
                <a:srgbClr val="AB0032"/>
              </a:buClr>
              <a:buSzTx/>
              <a:buFont typeface="Symbol" panose="05050102010706020507" pitchFamily="18" charset="2"/>
              <a:buChar char="·"/>
              <a:tabLst>
                <a:tab pos="266700" algn="l"/>
              </a:tabLst>
              <a:defRPr/>
            </a:pPr>
            <a:r>
              <a:rPr kumimoji="0" lang="uk-UA" sz="2000" b="0" i="0" u="none" strike="noStrike" kern="1200" cap="none" spc="0" normalizeH="0" baseline="0" noProof="0" dirty="0">
                <a:ln>
                  <a:noFill/>
                </a:ln>
                <a:solidFill>
                  <a:srgbClr val="4A4B4D">
                    <a:lumMod val="50000"/>
                  </a:srgbClr>
                </a:solidFill>
                <a:effectLst/>
                <a:uLnTx/>
                <a:uFillTx/>
                <a:latin typeface="Verdana"/>
                <a:ea typeface="+mn-ea"/>
                <a:cs typeface="+mn-cs"/>
              </a:rPr>
              <a:t>Фармакокінетика</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Абсорбція </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Розподіл</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Метаболізм</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Виведення</a:t>
            </a:r>
            <a:endParaRPr kumimoji="0" lang="en-US" sz="1400" b="0" i="0" u="none" strike="noStrike" kern="1200" cap="none" spc="0" normalizeH="0" baseline="0" noProof="0" dirty="0">
              <a:ln>
                <a:noFill/>
              </a:ln>
              <a:solidFill>
                <a:srgbClr val="4A4B4D">
                  <a:lumMod val="50000"/>
                </a:srgbClr>
              </a:solidFill>
              <a:effectLst/>
              <a:uLnTx/>
              <a:uFillTx/>
              <a:latin typeface="Verdana"/>
              <a:ea typeface="+mn-ea"/>
              <a:cs typeface="+mn-cs"/>
            </a:endParaRP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Особливі групи пацієнтів</a:t>
            </a:r>
          </a:p>
          <a:p>
            <a:pPr marL="142875" marR="0" lvl="0" indent="-142875" algn="l" defTabSz="914400" rtl="0" eaLnBrk="1" fontAlgn="auto" latinLnBrk="0" hangingPunct="1">
              <a:lnSpc>
                <a:spcPct val="100000"/>
              </a:lnSpc>
              <a:spcBef>
                <a:spcPts val="600"/>
              </a:spcBef>
              <a:spcAft>
                <a:spcPts val="600"/>
              </a:spcAft>
              <a:buClr>
                <a:srgbClr val="AB0032"/>
              </a:buClr>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8D8379"/>
              </a:solidFill>
              <a:effectLst/>
              <a:uLnTx/>
              <a:uFillTx/>
              <a:latin typeface="Verdana"/>
              <a:ea typeface="+mn-ea"/>
              <a:cs typeface="+mn-cs"/>
            </a:endParaRPr>
          </a:p>
        </p:txBody>
      </p:sp>
    </p:spTree>
    <p:custDataLst>
      <p:tags r:id="rId1"/>
    </p:custDataLst>
    <p:extLst>
      <p:ext uri="{BB962C8B-B14F-4D97-AF65-F5344CB8AC3E}">
        <p14:creationId xmlns:p14="http://schemas.microsoft.com/office/powerpoint/2010/main" val="404249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992A5D-03DA-492A-BC1F-72099D17A8C7}"/>
              </a:ext>
            </a:extLst>
          </p:cNvPr>
          <p:cNvSpPr>
            <a:spLocks noGrp="1"/>
          </p:cNvSpPr>
          <p:nvPr>
            <p:ph type="body" sz="quarter" idx="13"/>
          </p:nvPr>
        </p:nvSpPr>
        <p:spPr>
          <a:xfrm>
            <a:off x="1671145" y="1310564"/>
            <a:ext cx="7058922" cy="1072626"/>
          </a:xfrm>
        </p:spPr>
        <p:txBody>
          <a:bodyPr>
            <a:normAutofit fontScale="92500" lnSpcReduction="10000"/>
          </a:bodyPr>
          <a:lstStyle/>
          <a:p>
            <a:pPr marL="0" indent="0">
              <a:buNone/>
            </a:pPr>
            <a:r>
              <a:rPr lang="uk-UA" sz="2000" noProof="0" dirty="0">
                <a:solidFill>
                  <a:schemeClr val="tx1">
                    <a:lumMod val="50000"/>
                  </a:schemeClr>
                </a:solidFill>
              </a:rPr>
              <a:t>Ліраглутид </a:t>
            </a:r>
            <a:r>
              <a:rPr lang="uk-UA" sz="2000" b="1" noProof="0" dirty="0">
                <a:solidFill>
                  <a:schemeClr val="tx1">
                    <a:lumMod val="50000"/>
                  </a:schemeClr>
                </a:solidFill>
              </a:rPr>
              <a:t>знижує масу </a:t>
            </a:r>
            <a:r>
              <a:rPr lang="uk-UA" sz="2000" noProof="0" dirty="0">
                <a:solidFill>
                  <a:schemeClr val="tx1">
                    <a:lumMod val="50000"/>
                  </a:schemeClr>
                </a:solidFill>
              </a:rPr>
              <a:t>тіла у людей </a:t>
            </a:r>
            <a:r>
              <a:rPr lang="uk-UA" sz="2000" b="1" noProof="0" dirty="0">
                <a:solidFill>
                  <a:schemeClr val="tx1">
                    <a:lumMod val="50000"/>
                  </a:schemeClr>
                </a:solidFill>
              </a:rPr>
              <a:t>головним чином за рахунок втрати жирової маси</a:t>
            </a:r>
            <a:r>
              <a:rPr lang="uk-UA" sz="2000" noProof="0" dirty="0">
                <a:solidFill>
                  <a:schemeClr val="tx1">
                    <a:lumMod val="50000"/>
                  </a:schemeClr>
                </a:solidFill>
              </a:rPr>
              <a:t>, при цьому </a:t>
            </a:r>
            <a:r>
              <a:rPr lang="uk-UA" sz="2000" b="1" noProof="0" dirty="0">
                <a:solidFill>
                  <a:schemeClr val="tx1">
                    <a:lumMod val="50000"/>
                  </a:schemeClr>
                </a:solidFill>
              </a:rPr>
              <a:t>завдяки зменшенню переважно вісцерального жиру </a:t>
            </a:r>
            <a:r>
              <a:rPr lang="uk-UA" sz="2000" noProof="0" dirty="0">
                <a:solidFill>
                  <a:schemeClr val="tx1">
                    <a:lumMod val="50000"/>
                  </a:schemeClr>
                </a:solidFill>
              </a:rPr>
              <a:t>порівняно з підшкірним.</a:t>
            </a:r>
          </a:p>
        </p:txBody>
      </p:sp>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46479" y="403699"/>
            <a:ext cx="8383588" cy="404302"/>
          </a:xfrm>
        </p:spPr>
        <p:txBody>
          <a:bodyPr/>
          <a:lstStyle/>
          <a:p>
            <a:r>
              <a:rPr lang="uk-UA" sz="2800" b="1" dirty="0"/>
              <a:t>Фармакодинамічні ефекти</a:t>
            </a:r>
          </a:p>
        </p:txBody>
      </p:sp>
      <p:pic>
        <p:nvPicPr>
          <p:cNvPr id="6" name="Picture 5">
            <a:extLst>
              <a:ext uri="{FF2B5EF4-FFF2-40B4-BE49-F238E27FC236}">
                <a16:creationId xmlns:a16="http://schemas.microsoft.com/office/drawing/2014/main" id="{0670BAAA-9A03-4C1E-9395-8995139E197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59" t="5256" r="5549" b="5490"/>
          <a:stretch/>
        </p:blipFill>
        <p:spPr>
          <a:xfrm>
            <a:off x="308449" y="1172597"/>
            <a:ext cx="1075011" cy="1072627"/>
          </a:xfrm>
          <a:prstGeom prst="rect">
            <a:avLst/>
          </a:prstGeom>
        </p:spPr>
      </p:pic>
      <p:grpSp>
        <p:nvGrpSpPr>
          <p:cNvPr id="4" name="Group 3">
            <a:extLst>
              <a:ext uri="{FF2B5EF4-FFF2-40B4-BE49-F238E27FC236}">
                <a16:creationId xmlns:a16="http://schemas.microsoft.com/office/drawing/2014/main" id="{0CF5A207-A8FA-481A-875C-537D0DC176A4}"/>
              </a:ext>
            </a:extLst>
          </p:cNvPr>
          <p:cNvGrpSpPr/>
          <p:nvPr/>
        </p:nvGrpSpPr>
        <p:grpSpPr>
          <a:xfrm>
            <a:off x="346479" y="2484341"/>
            <a:ext cx="8578861" cy="2201906"/>
            <a:chOff x="346479" y="2484341"/>
            <a:chExt cx="8578861" cy="2201906"/>
          </a:xfrm>
        </p:grpSpPr>
        <p:sp>
          <p:nvSpPr>
            <p:cNvPr id="8" name="Text Placeholder 2">
              <a:extLst>
                <a:ext uri="{FF2B5EF4-FFF2-40B4-BE49-F238E27FC236}">
                  <a16:creationId xmlns:a16="http://schemas.microsoft.com/office/drawing/2014/main" id="{8DA2D1C0-B85B-4039-89A6-7E67FCE35CAD}"/>
                </a:ext>
              </a:extLst>
            </p:cNvPr>
            <p:cNvSpPr txBox="1">
              <a:spLocks/>
            </p:cNvSpPr>
            <p:nvPr/>
          </p:nvSpPr>
          <p:spPr>
            <a:xfrm>
              <a:off x="1760934" y="2666641"/>
              <a:ext cx="7164406" cy="1218051"/>
            </a:xfrm>
            <a:prstGeom prst="rect">
              <a:avLst/>
            </a:prstGeom>
          </p:spPr>
          <p:txBody>
            <a:bodyPr vert="horz" lIns="0" tIns="0" rIns="216000" bIns="0" rtlCol="0">
              <a:normAutofit lnSpcReduction="10000"/>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uk-UA" sz="2000" dirty="0">
                  <a:solidFill>
                    <a:schemeClr val="tx1">
                      <a:lumMod val="50000"/>
                    </a:schemeClr>
                  </a:solidFill>
                </a:rPr>
                <a:t>Ліраглутид </a:t>
              </a:r>
              <a:r>
                <a:rPr lang="uk-UA" sz="2000" b="1" dirty="0">
                  <a:solidFill>
                    <a:schemeClr val="tx1">
                      <a:lumMod val="50000"/>
                    </a:schemeClr>
                  </a:solidFill>
                </a:rPr>
                <a:t>регулює апетит, підсилюючи відчуття ситості </a:t>
              </a:r>
              <a:r>
                <a:rPr lang="uk-UA" sz="2000" dirty="0">
                  <a:solidFill>
                    <a:schemeClr val="tx1">
                      <a:lumMod val="50000"/>
                    </a:schemeClr>
                  </a:solidFill>
                </a:rPr>
                <a:t>та наповненості шлунка, </a:t>
              </a:r>
              <a:r>
                <a:rPr lang="uk-UA" sz="2000" b="1" dirty="0">
                  <a:solidFill>
                    <a:schemeClr val="tx1">
                      <a:lumMod val="50000"/>
                    </a:schemeClr>
                  </a:solidFill>
                </a:rPr>
                <a:t>знижуючи</a:t>
              </a:r>
              <a:r>
                <a:rPr lang="uk-UA" sz="2000" dirty="0">
                  <a:solidFill>
                    <a:schemeClr val="tx1">
                      <a:lumMod val="50000"/>
                    </a:schemeClr>
                  </a:solidFill>
                </a:rPr>
                <a:t> при цьому </a:t>
              </a:r>
              <a:r>
                <a:rPr lang="uk-UA" sz="2000" b="1" dirty="0">
                  <a:solidFill>
                    <a:schemeClr val="tx1">
                      <a:lumMod val="50000"/>
                    </a:schemeClr>
                  </a:solidFill>
                </a:rPr>
                <a:t>відчуття голоду</a:t>
              </a:r>
              <a:r>
                <a:rPr lang="uk-UA" sz="2000" dirty="0">
                  <a:solidFill>
                    <a:schemeClr val="tx1">
                      <a:lumMod val="50000"/>
                    </a:schemeClr>
                  </a:solidFill>
                </a:rPr>
                <a:t>, та </a:t>
              </a:r>
              <a:r>
                <a:rPr lang="uk-UA" sz="2000" b="1" dirty="0">
                  <a:solidFill>
                    <a:schemeClr val="tx1">
                      <a:lumMod val="50000"/>
                    </a:schemeClr>
                  </a:solidFill>
                </a:rPr>
                <a:t>призводить до зниження споживання їжі</a:t>
              </a:r>
              <a:r>
                <a:rPr lang="uk-UA" sz="2000" dirty="0">
                  <a:solidFill>
                    <a:schemeClr val="tx1">
                      <a:lumMod val="50000"/>
                    </a:schemeClr>
                  </a:solidFill>
                </a:rPr>
                <a:t>. </a:t>
              </a:r>
            </a:p>
          </p:txBody>
        </p:sp>
        <p:pic>
          <p:nvPicPr>
            <p:cNvPr id="13" name="Picture 12">
              <a:extLst>
                <a:ext uri="{FF2B5EF4-FFF2-40B4-BE49-F238E27FC236}">
                  <a16:creationId xmlns:a16="http://schemas.microsoft.com/office/drawing/2014/main" id="{CACD61FA-C58F-4777-904A-52171323203B}"/>
                </a:ext>
              </a:extLst>
            </p:cNvPr>
            <p:cNvPicPr>
              <a:picLocks noChangeAspect="1"/>
            </p:cNvPicPr>
            <p:nvPr/>
          </p:nvPicPr>
          <p:blipFill>
            <a:blip r:embed="rId4"/>
            <a:stretch>
              <a:fillRect/>
            </a:stretch>
          </p:blipFill>
          <p:spPr>
            <a:xfrm>
              <a:off x="346479" y="2484341"/>
              <a:ext cx="1066210" cy="1096798"/>
            </a:xfrm>
            <a:prstGeom prst="rect">
              <a:avLst/>
            </a:prstGeom>
          </p:spPr>
        </p:pic>
        <p:sp>
          <p:nvSpPr>
            <p:cNvPr id="2" name="Rectangle 1">
              <a:extLst>
                <a:ext uri="{FF2B5EF4-FFF2-40B4-BE49-F238E27FC236}">
                  <a16:creationId xmlns:a16="http://schemas.microsoft.com/office/drawing/2014/main" id="{FADF8C79-D5BA-45FE-B6EC-2DD42EE2C37D}"/>
                </a:ext>
              </a:extLst>
            </p:cNvPr>
            <p:cNvSpPr/>
            <p:nvPr/>
          </p:nvSpPr>
          <p:spPr>
            <a:xfrm>
              <a:off x="1671145" y="3978361"/>
              <a:ext cx="6421821" cy="707886"/>
            </a:xfrm>
            <a:prstGeom prst="rect">
              <a:avLst/>
            </a:prstGeom>
          </p:spPr>
          <p:txBody>
            <a:bodyPr wrap="square">
              <a:spAutoFit/>
            </a:bodyPr>
            <a:lstStyle/>
            <a:p>
              <a:r>
                <a:rPr lang="uk-UA" sz="2000" dirty="0">
                  <a:solidFill>
                    <a:schemeClr val="tx1">
                      <a:lumMod val="50000"/>
                    </a:schemeClr>
                  </a:solidFill>
                </a:rPr>
                <a:t>Ліраглутид не збільшує енерговитрати порівняно з плацебо. </a:t>
              </a:r>
            </a:p>
          </p:txBody>
        </p:sp>
      </p:grpSp>
    </p:spTree>
    <p:extLst>
      <p:ext uri="{BB962C8B-B14F-4D97-AF65-F5344CB8AC3E}">
        <p14:creationId xmlns:p14="http://schemas.microsoft.com/office/powerpoint/2010/main" val="18194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F992A5D-03DA-492A-BC1F-72099D17A8C7}"/>
              </a:ext>
            </a:extLst>
          </p:cNvPr>
          <p:cNvSpPr>
            <a:spLocks noGrp="1"/>
          </p:cNvSpPr>
          <p:nvPr>
            <p:ph type="body" sz="quarter" idx="13"/>
          </p:nvPr>
        </p:nvSpPr>
        <p:spPr>
          <a:xfrm>
            <a:off x="1608084" y="1837833"/>
            <a:ext cx="6821214" cy="1966728"/>
          </a:xfrm>
        </p:spPr>
        <p:txBody>
          <a:bodyPr>
            <a:noAutofit/>
          </a:bodyPr>
          <a:lstStyle/>
          <a:p>
            <a:pPr marL="0" indent="0" algn="just">
              <a:lnSpc>
                <a:spcPct val="110000"/>
              </a:lnSpc>
              <a:buNone/>
            </a:pPr>
            <a:r>
              <a:rPr lang="uk-UA" sz="2400" dirty="0">
                <a:solidFill>
                  <a:schemeClr val="tx1">
                    <a:lumMod val="50000"/>
                  </a:schemeClr>
                </a:solidFill>
              </a:rPr>
              <a:t>Ліраглутид </a:t>
            </a:r>
            <a:r>
              <a:rPr lang="uk-UA" sz="2400" b="1" dirty="0">
                <a:solidFill>
                  <a:schemeClr val="tx1">
                    <a:lumMod val="50000"/>
                  </a:schemeClr>
                </a:solidFill>
              </a:rPr>
              <a:t>стимулює секрецію інсуліну та зменшує надмірно високу секрецію глюкагону залежно від рівня глюкози</a:t>
            </a:r>
            <a:r>
              <a:rPr lang="uk-UA" sz="2400" dirty="0">
                <a:solidFill>
                  <a:schemeClr val="tx1">
                    <a:lumMod val="50000"/>
                  </a:schemeClr>
                </a:solidFill>
              </a:rPr>
              <a:t>, що призводить до зниження глюкози натще та після вживання їжі.</a:t>
            </a:r>
          </a:p>
        </p:txBody>
      </p:sp>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46479" y="403699"/>
            <a:ext cx="8383588" cy="404302"/>
          </a:xfrm>
        </p:spPr>
        <p:txBody>
          <a:bodyPr/>
          <a:lstStyle/>
          <a:p>
            <a:r>
              <a:rPr lang="uk-UA" sz="2800" b="1" dirty="0"/>
              <a:t>Фармакодинамічні ефекти</a:t>
            </a:r>
          </a:p>
        </p:txBody>
      </p:sp>
      <p:pic>
        <p:nvPicPr>
          <p:cNvPr id="10" name="Picture 9">
            <a:extLst>
              <a:ext uri="{FF2B5EF4-FFF2-40B4-BE49-F238E27FC236}">
                <a16:creationId xmlns:a16="http://schemas.microsoft.com/office/drawing/2014/main" id="{BE84E24C-98D8-47A6-939E-B3A97D1CF42F}"/>
              </a:ext>
            </a:extLst>
          </p:cNvPr>
          <p:cNvPicPr>
            <a:picLocks noChangeAspect="1"/>
          </p:cNvPicPr>
          <p:nvPr/>
        </p:nvPicPr>
        <p:blipFill>
          <a:blip r:embed="rId3"/>
          <a:stretch>
            <a:fillRect/>
          </a:stretch>
        </p:blipFill>
        <p:spPr>
          <a:xfrm>
            <a:off x="387550" y="1837833"/>
            <a:ext cx="856005" cy="856005"/>
          </a:xfrm>
          <a:prstGeom prst="rect">
            <a:avLst/>
          </a:prstGeom>
        </p:spPr>
      </p:pic>
    </p:spTree>
    <p:extLst>
      <p:ext uri="{BB962C8B-B14F-4D97-AF65-F5344CB8AC3E}">
        <p14:creationId xmlns:p14="http://schemas.microsoft.com/office/powerpoint/2010/main" val="24913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46479" y="403699"/>
            <a:ext cx="8383588" cy="404302"/>
          </a:xfrm>
        </p:spPr>
        <p:txBody>
          <a:bodyPr/>
          <a:lstStyle/>
          <a:p>
            <a:r>
              <a:rPr lang="uk-UA" sz="2800" b="1" dirty="0"/>
              <a:t>Фармакодинамічні ефекти</a:t>
            </a:r>
          </a:p>
        </p:txBody>
      </p:sp>
      <p:pic>
        <p:nvPicPr>
          <p:cNvPr id="10" name="Picture 9">
            <a:extLst>
              <a:ext uri="{FF2B5EF4-FFF2-40B4-BE49-F238E27FC236}">
                <a16:creationId xmlns:a16="http://schemas.microsoft.com/office/drawing/2014/main" id="{BE84E24C-98D8-47A6-939E-B3A97D1CF42F}"/>
              </a:ext>
            </a:extLst>
          </p:cNvPr>
          <p:cNvPicPr>
            <a:picLocks noChangeAspect="1"/>
          </p:cNvPicPr>
          <p:nvPr/>
        </p:nvPicPr>
        <p:blipFill>
          <a:blip r:embed="rId3"/>
          <a:stretch>
            <a:fillRect/>
          </a:stretch>
        </p:blipFill>
        <p:spPr>
          <a:xfrm>
            <a:off x="387550" y="1837833"/>
            <a:ext cx="856005" cy="856005"/>
          </a:xfrm>
          <a:prstGeom prst="rect">
            <a:avLst/>
          </a:prstGeom>
        </p:spPr>
      </p:pic>
      <p:sp>
        <p:nvSpPr>
          <p:cNvPr id="8" name="Text Placeholder 2">
            <a:extLst>
              <a:ext uri="{FF2B5EF4-FFF2-40B4-BE49-F238E27FC236}">
                <a16:creationId xmlns:a16="http://schemas.microsoft.com/office/drawing/2014/main" id="{3C295D46-E328-4934-BF03-DAF2EB7B4DEF}"/>
              </a:ext>
            </a:extLst>
          </p:cNvPr>
          <p:cNvSpPr txBox="1">
            <a:spLocks/>
          </p:cNvSpPr>
          <p:nvPr/>
        </p:nvSpPr>
        <p:spPr>
          <a:xfrm>
            <a:off x="1589139" y="1838809"/>
            <a:ext cx="6934751" cy="2616418"/>
          </a:xfrm>
          <a:prstGeom prst="rect">
            <a:avLst/>
          </a:prstGeom>
        </p:spPr>
        <p:txBody>
          <a:bodyPr vert="horz" lIns="0" tIns="0" rIns="216000" bIns="0" rtlCol="0">
            <a:noAutofit/>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uk-UA" sz="2000" b="1" dirty="0">
                <a:solidFill>
                  <a:schemeClr val="tx1">
                    <a:lumMod val="50000"/>
                  </a:schemeClr>
                </a:solidFill>
              </a:rPr>
              <a:t>У пацієнтів з переддіабетом та цукровим діабетом ефект зниження рівня глюкози більш виражений</a:t>
            </a:r>
            <a:r>
              <a:rPr lang="uk-UA" sz="2000" dirty="0">
                <a:solidFill>
                  <a:schemeClr val="tx1">
                    <a:lumMod val="50000"/>
                  </a:schemeClr>
                </a:solidFill>
              </a:rPr>
              <a:t>, порівняно з пацієнтами з нормоглікемією. Клінічні випробування свідчать, що </a:t>
            </a:r>
            <a:r>
              <a:rPr lang="uk-UA" sz="2000" b="1" dirty="0">
                <a:solidFill>
                  <a:schemeClr val="tx1">
                    <a:lumMod val="50000"/>
                  </a:schemeClr>
                </a:solidFill>
              </a:rPr>
              <a:t>ліраглутид покращує та підтримує функцію бета-клітин відповідно до НОМА-В та співвідношення проінсулін/інсулін</a:t>
            </a:r>
            <a:r>
              <a:rPr lang="uk-UA" sz="2000" dirty="0">
                <a:solidFill>
                  <a:schemeClr val="tx1">
                    <a:lumMod val="50000"/>
                  </a:schemeClr>
                </a:solidFill>
              </a:rPr>
              <a:t>. </a:t>
            </a:r>
          </a:p>
        </p:txBody>
      </p:sp>
    </p:spTree>
    <p:extLst>
      <p:ext uri="{BB962C8B-B14F-4D97-AF65-F5344CB8AC3E}">
        <p14:creationId xmlns:p14="http://schemas.microsoft.com/office/powerpoint/2010/main" val="23090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D1D075-75A7-45F2-BD19-87B3DE0B2334}"/>
              </a:ext>
            </a:extLst>
          </p:cNvPr>
          <p:cNvPicPr>
            <a:picLocks noChangeAspect="1"/>
          </p:cNvPicPr>
          <p:nvPr/>
        </p:nvPicPr>
        <p:blipFill>
          <a:blip r:embed="rId4"/>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290856" y="857435"/>
            <a:ext cx="7460785" cy="779853"/>
          </a:xfrm>
        </p:spPr>
        <p:txBody>
          <a:bodyPr/>
          <a:lstStyle/>
          <a:p>
            <a:pPr algn="ctr"/>
            <a:r>
              <a:rPr lang="uk-UA" sz="3200" b="1" dirty="0"/>
              <a:t>Фармакологічні властивості</a:t>
            </a:r>
            <a:endParaRPr lang="en-US" sz="3200" b="1" dirty="0"/>
          </a:p>
        </p:txBody>
      </p:sp>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486109" y="2300725"/>
            <a:ext cx="4386644" cy="1458253"/>
          </a:xfrm>
        </p:spPr>
        <p:txBody>
          <a:bodyPr>
            <a:normAutofit/>
          </a:bodyPr>
          <a:lstStyle/>
          <a:p>
            <a:pPr algn="just">
              <a:spcAft>
                <a:spcPts val="0"/>
              </a:spcAft>
              <a:tabLst>
                <a:tab pos="266700" algn="l"/>
              </a:tabLst>
            </a:pPr>
            <a:r>
              <a:rPr lang="uk-UA" sz="2000" dirty="0">
                <a:solidFill>
                  <a:schemeClr val="tx1">
                    <a:lumMod val="50000"/>
                  </a:schemeClr>
                </a:solidFill>
              </a:rPr>
              <a:t>Фармакодинаміка</a:t>
            </a:r>
            <a:endParaRPr lang="en-US" sz="2000" dirty="0">
              <a:solidFill>
                <a:schemeClr val="tx1">
                  <a:lumMod val="50000"/>
                </a:schemeClr>
              </a:solidFill>
            </a:endParaRPr>
          </a:p>
          <a:p>
            <a:pPr marL="541338" lvl="1" algn="just">
              <a:spcAft>
                <a:spcPts val="0"/>
              </a:spcAft>
            </a:pPr>
            <a:r>
              <a:rPr lang="uk-UA" sz="1400" dirty="0">
                <a:solidFill>
                  <a:schemeClr val="tx1">
                    <a:lumMod val="50000"/>
                  </a:schemeClr>
                </a:solidFill>
              </a:rPr>
              <a:t>Механізм дії</a:t>
            </a:r>
            <a:endParaRPr lang="en-US" sz="1400" dirty="0">
              <a:solidFill>
                <a:schemeClr val="tx1">
                  <a:lumMod val="50000"/>
                </a:schemeClr>
              </a:solidFill>
            </a:endParaRPr>
          </a:p>
          <a:p>
            <a:pPr marL="541338" lvl="1" algn="just">
              <a:spcAft>
                <a:spcPts val="0"/>
              </a:spcAft>
            </a:pPr>
            <a:r>
              <a:rPr lang="uk-UA" sz="1400" dirty="0">
                <a:solidFill>
                  <a:schemeClr val="tx1">
                    <a:lumMod val="50000"/>
                  </a:schemeClr>
                </a:solidFill>
              </a:rPr>
              <a:t>Фармакодинамічні ефекти</a:t>
            </a:r>
            <a:endParaRPr lang="en-US" sz="1400" dirty="0">
              <a:solidFill>
                <a:schemeClr val="tx1">
                  <a:lumMod val="50000"/>
                </a:schemeClr>
              </a:solidFill>
            </a:endParaRPr>
          </a:p>
          <a:p>
            <a:pPr marL="541338" lvl="1" algn="just">
              <a:spcAft>
                <a:spcPts val="0"/>
              </a:spcAft>
            </a:pPr>
            <a:r>
              <a:rPr lang="uk-UA" sz="1400" b="1" dirty="0">
                <a:solidFill>
                  <a:schemeClr val="accent1"/>
                </a:solidFill>
              </a:rPr>
              <a:t>Клінічна ефективність та безпека</a:t>
            </a:r>
            <a:endParaRPr lang="en-US" sz="1400" b="1" dirty="0">
              <a:solidFill>
                <a:schemeClr val="accent1"/>
              </a:solidFill>
            </a:endParaRPr>
          </a:p>
          <a:p>
            <a:endParaRPr lang="en-US" sz="2000" dirty="0"/>
          </a:p>
        </p:txBody>
      </p:sp>
      <p:sp>
        <p:nvSpPr>
          <p:cNvPr id="5" name="Text Placeholder 3">
            <a:extLst>
              <a:ext uri="{FF2B5EF4-FFF2-40B4-BE49-F238E27FC236}">
                <a16:creationId xmlns:a16="http://schemas.microsoft.com/office/drawing/2014/main" id="{9DFCFDAA-0EF5-4395-A6E8-6A71C773DC8A}"/>
              </a:ext>
            </a:extLst>
          </p:cNvPr>
          <p:cNvSpPr txBox="1">
            <a:spLocks/>
          </p:cNvSpPr>
          <p:nvPr/>
        </p:nvSpPr>
        <p:spPr>
          <a:xfrm>
            <a:off x="5958841" y="2795048"/>
            <a:ext cx="3185159" cy="192785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2875" marR="0" lvl="0" indent="-142875" algn="just" defTabSz="914400" rtl="0" eaLnBrk="1" fontAlgn="auto" latinLnBrk="0" hangingPunct="1">
              <a:lnSpc>
                <a:spcPct val="100000"/>
              </a:lnSpc>
              <a:spcBef>
                <a:spcPts val="600"/>
              </a:spcBef>
              <a:spcAft>
                <a:spcPts val="0"/>
              </a:spcAft>
              <a:buClr>
                <a:srgbClr val="AB0032"/>
              </a:buClr>
              <a:buSzTx/>
              <a:buFont typeface="Symbol" panose="05050102010706020507" pitchFamily="18" charset="2"/>
              <a:buChar char="·"/>
              <a:tabLst>
                <a:tab pos="266700" algn="l"/>
              </a:tabLst>
              <a:defRPr/>
            </a:pPr>
            <a:r>
              <a:rPr kumimoji="0" lang="uk-UA" sz="2000" b="0" i="0" u="none" strike="noStrike" kern="1200" cap="none" spc="0" normalizeH="0" baseline="0" noProof="0" dirty="0">
                <a:ln>
                  <a:noFill/>
                </a:ln>
                <a:solidFill>
                  <a:srgbClr val="4A4B4D">
                    <a:lumMod val="50000"/>
                  </a:srgbClr>
                </a:solidFill>
                <a:effectLst/>
                <a:uLnTx/>
                <a:uFillTx/>
                <a:latin typeface="Verdana"/>
                <a:ea typeface="+mn-ea"/>
                <a:cs typeface="+mn-cs"/>
              </a:rPr>
              <a:t>Фармакокінетика</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Абсорбція </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Розподіл</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Метаболізм</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Виведення</a:t>
            </a:r>
            <a:endParaRPr kumimoji="0" lang="en-US" sz="1400" b="0" i="0" u="none" strike="noStrike" kern="1200" cap="none" spc="0" normalizeH="0" baseline="0" noProof="0" dirty="0">
              <a:ln>
                <a:noFill/>
              </a:ln>
              <a:solidFill>
                <a:srgbClr val="4A4B4D">
                  <a:lumMod val="50000"/>
                </a:srgbClr>
              </a:solidFill>
              <a:effectLst/>
              <a:uLnTx/>
              <a:uFillTx/>
              <a:latin typeface="Verdana"/>
              <a:ea typeface="+mn-ea"/>
              <a:cs typeface="+mn-cs"/>
            </a:endParaRP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mn-ea"/>
                <a:cs typeface="+mn-cs"/>
              </a:rPr>
              <a:t>Особливі групи пацієнтів</a:t>
            </a:r>
          </a:p>
          <a:p>
            <a:pPr marL="142875" marR="0" lvl="0" indent="-142875" algn="l" defTabSz="914400" rtl="0" eaLnBrk="1" fontAlgn="auto" latinLnBrk="0" hangingPunct="1">
              <a:lnSpc>
                <a:spcPct val="100000"/>
              </a:lnSpc>
              <a:spcBef>
                <a:spcPts val="600"/>
              </a:spcBef>
              <a:spcAft>
                <a:spcPts val="600"/>
              </a:spcAft>
              <a:buClr>
                <a:srgbClr val="AB0032"/>
              </a:buClr>
              <a:buSzTx/>
              <a:buFont typeface="Symbol" panose="05050102010706020507" pitchFamily="18" charset="2"/>
              <a:buChar char="·"/>
              <a:tabLst/>
              <a:defRPr/>
            </a:pPr>
            <a:endParaRPr kumimoji="0" lang="en-US" sz="1800" b="0" i="0" u="none" strike="noStrike" kern="1200" cap="none" spc="0" normalizeH="0" baseline="0" noProof="0" dirty="0">
              <a:ln>
                <a:noFill/>
              </a:ln>
              <a:solidFill>
                <a:srgbClr val="8D8379"/>
              </a:solidFill>
              <a:effectLst/>
              <a:uLnTx/>
              <a:uFillTx/>
              <a:latin typeface="Verdana"/>
              <a:ea typeface="+mn-ea"/>
              <a:cs typeface="+mn-cs"/>
            </a:endParaRPr>
          </a:p>
        </p:txBody>
      </p:sp>
    </p:spTree>
    <p:custDataLst>
      <p:tags r:id="rId1"/>
    </p:custDataLst>
    <p:extLst>
      <p:ext uri="{BB962C8B-B14F-4D97-AF65-F5344CB8AC3E}">
        <p14:creationId xmlns:p14="http://schemas.microsoft.com/office/powerpoint/2010/main" val="406421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46479" y="403699"/>
            <a:ext cx="8383588" cy="404302"/>
          </a:xfrm>
        </p:spPr>
        <p:txBody>
          <a:bodyPr/>
          <a:lstStyle/>
          <a:p>
            <a:r>
              <a:rPr lang="uk-UA" sz="2800" b="1" dirty="0"/>
              <a:t>Клінічна ефективність та безпека</a:t>
            </a:r>
          </a:p>
        </p:txBody>
      </p:sp>
      <p:graphicFrame>
        <p:nvGraphicFramePr>
          <p:cNvPr id="2" name="Table 2">
            <a:extLst>
              <a:ext uri="{FF2B5EF4-FFF2-40B4-BE49-F238E27FC236}">
                <a16:creationId xmlns:a16="http://schemas.microsoft.com/office/drawing/2014/main" id="{C1BA9F94-E7E7-4AC0-BB96-46B40B72E0C2}"/>
              </a:ext>
            </a:extLst>
          </p:cNvPr>
          <p:cNvGraphicFramePr>
            <a:graphicFrameLocks noGrp="1"/>
          </p:cNvGraphicFramePr>
          <p:nvPr>
            <p:extLst>
              <p:ext uri="{D42A27DB-BD31-4B8C-83A1-F6EECF244321}">
                <p14:modId xmlns:p14="http://schemas.microsoft.com/office/powerpoint/2010/main" val="2140398668"/>
              </p:ext>
            </p:extLst>
          </p:nvPr>
        </p:nvGraphicFramePr>
        <p:xfrm>
          <a:off x="346479" y="2329343"/>
          <a:ext cx="3615559" cy="1010920"/>
        </p:xfrm>
        <a:graphic>
          <a:graphicData uri="http://schemas.openxmlformats.org/drawingml/2006/table">
            <a:tbl>
              <a:tblPr firstRow="1" bandRow="1">
                <a:tableStyleId>{5C22544A-7EE6-4342-B048-85BDC9FD1C3A}</a:tableStyleId>
              </a:tblPr>
              <a:tblGrid>
                <a:gridCol w="3615559">
                  <a:extLst>
                    <a:ext uri="{9D8B030D-6E8A-4147-A177-3AD203B41FA5}">
                      <a16:colId xmlns:a16="http://schemas.microsoft.com/office/drawing/2014/main" val="2514154186"/>
                    </a:ext>
                  </a:extLst>
                </a:gridCol>
              </a:tblGrid>
              <a:tr h="370840">
                <a:tc>
                  <a:txBody>
                    <a:bodyPr/>
                    <a:lstStyle/>
                    <a:p>
                      <a:pPr algn="ctr"/>
                      <a:r>
                        <a:rPr lang="ru-RU" dirty="0" err="1"/>
                        <a:t>Дослідження</a:t>
                      </a:r>
                      <a:r>
                        <a:rPr lang="ru-RU" dirty="0"/>
                        <a:t> </a:t>
                      </a:r>
                      <a:r>
                        <a:rPr lang="en-GB" dirty="0"/>
                        <a:t>SCAL</a:t>
                      </a:r>
                      <a:r>
                        <a:rPr lang="ru-RU" dirty="0"/>
                        <a:t>Е</a:t>
                      </a:r>
                      <a:r>
                        <a:rPr lang="uk-UA" dirty="0"/>
                        <a:t>-1</a:t>
                      </a:r>
                      <a:r>
                        <a:rPr lang="en-GB" dirty="0"/>
                        <a:t> </a:t>
                      </a:r>
                      <a:r>
                        <a:rPr lang="ru-RU" dirty="0" err="1"/>
                        <a:t>Ожиріння</a:t>
                      </a:r>
                      <a:r>
                        <a:rPr lang="ru-RU" dirty="0"/>
                        <a:t> та </a:t>
                      </a:r>
                      <a:r>
                        <a:rPr lang="ru-RU" dirty="0" err="1"/>
                        <a:t>переддіабет</a:t>
                      </a:r>
                      <a:endParaRPr lang="en-GB" dirty="0"/>
                    </a:p>
                  </a:txBody>
                  <a:tcPr/>
                </a:tc>
                <a:extLst>
                  <a:ext uri="{0D108BD9-81ED-4DB2-BD59-A6C34878D82A}">
                    <a16:rowId xmlns:a16="http://schemas.microsoft.com/office/drawing/2014/main" val="391040862"/>
                  </a:ext>
                </a:extLst>
              </a:tr>
              <a:tr h="370840">
                <a:tc>
                  <a:txBody>
                    <a:bodyPr/>
                    <a:lstStyle/>
                    <a:p>
                      <a:pPr algn="ctr"/>
                      <a:endParaRPr lang="en-GB" dirty="0"/>
                    </a:p>
                  </a:txBody>
                  <a:tcPr/>
                </a:tc>
                <a:extLst>
                  <a:ext uri="{0D108BD9-81ED-4DB2-BD59-A6C34878D82A}">
                    <a16:rowId xmlns:a16="http://schemas.microsoft.com/office/drawing/2014/main" val="1367973030"/>
                  </a:ext>
                </a:extLst>
              </a:tr>
            </a:tbl>
          </a:graphicData>
        </a:graphic>
      </p:graphicFrame>
      <p:graphicFrame>
        <p:nvGraphicFramePr>
          <p:cNvPr id="6" name="Table 2">
            <a:extLst>
              <a:ext uri="{FF2B5EF4-FFF2-40B4-BE49-F238E27FC236}">
                <a16:creationId xmlns:a16="http://schemas.microsoft.com/office/drawing/2014/main" id="{93DF11BA-488C-4EF3-BEA0-C82D140255D5}"/>
              </a:ext>
            </a:extLst>
          </p:cNvPr>
          <p:cNvGraphicFramePr>
            <a:graphicFrameLocks noGrp="1"/>
          </p:cNvGraphicFramePr>
          <p:nvPr>
            <p:extLst>
              <p:ext uri="{D42A27DB-BD31-4B8C-83A1-F6EECF244321}">
                <p14:modId xmlns:p14="http://schemas.microsoft.com/office/powerpoint/2010/main" val="2964416544"/>
              </p:ext>
            </p:extLst>
          </p:nvPr>
        </p:nvGraphicFramePr>
        <p:xfrm>
          <a:off x="5114508" y="2329343"/>
          <a:ext cx="3615559" cy="1010920"/>
        </p:xfrm>
        <a:graphic>
          <a:graphicData uri="http://schemas.openxmlformats.org/drawingml/2006/table">
            <a:tbl>
              <a:tblPr firstRow="1" bandRow="1">
                <a:tableStyleId>{5C22544A-7EE6-4342-B048-85BDC9FD1C3A}</a:tableStyleId>
              </a:tblPr>
              <a:tblGrid>
                <a:gridCol w="3615559">
                  <a:extLst>
                    <a:ext uri="{9D8B030D-6E8A-4147-A177-3AD203B41FA5}">
                      <a16:colId xmlns:a16="http://schemas.microsoft.com/office/drawing/2014/main" val="2514154186"/>
                    </a:ext>
                  </a:extLst>
                </a:gridCol>
              </a:tblGrid>
              <a:tr h="370840">
                <a:tc>
                  <a:txBody>
                    <a:bodyPr/>
                    <a:lstStyle/>
                    <a:p>
                      <a:pPr algn="ctr"/>
                      <a:r>
                        <a:rPr lang="ru-RU" dirty="0"/>
                        <a:t>Дослідження </a:t>
                      </a:r>
                      <a:r>
                        <a:rPr lang="en-GB" dirty="0"/>
                        <a:t>SCALE</a:t>
                      </a:r>
                      <a:r>
                        <a:rPr lang="uk-UA" dirty="0"/>
                        <a:t>-2</a:t>
                      </a:r>
                      <a:r>
                        <a:rPr lang="en-GB" dirty="0"/>
                        <a:t> </a:t>
                      </a:r>
                      <a:r>
                        <a:rPr lang="ru-RU" dirty="0" err="1"/>
                        <a:t>Діабет</a:t>
                      </a:r>
                      <a:endParaRPr lang="en-GB" dirty="0"/>
                    </a:p>
                  </a:txBody>
                  <a:tcPr/>
                </a:tc>
                <a:extLst>
                  <a:ext uri="{0D108BD9-81ED-4DB2-BD59-A6C34878D82A}">
                    <a16:rowId xmlns:a16="http://schemas.microsoft.com/office/drawing/2014/main" val="391040862"/>
                  </a:ext>
                </a:extLst>
              </a:tr>
              <a:tr h="370840">
                <a:tc>
                  <a:txBody>
                    <a:bodyPr/>
                    <a:lstStyle/>
                    <a:p>
                      <a:pPr algn="ctr"/>
                      <a:endParaRPr lang="en-GB" i="0" dirty="0"/>
                    </a:p>
                  </a:txBody>
                  <a:tcPr/>
                </a:tc>
                <a:extLst>
                  <a:ext uri="{0D108BD9-81ED-4DB2-BD59-A6C34878D82A}">
                    <a16:rowId xmlns:a16="http://schemas.microsoft.com/office/drawing/2014/main" val="1367973030"/>
                  </a:ext>
                </a:extLst>
              </a:tr>
            </a:tbl>
          </a:graphicData>
        </a:graphic>
      </p:graphicFrame>
      <p:graphicFrame>
        <p:nvGraphicFramePr>
          <p:cNvPr id="7" name="Table 2">
            <a:extLst>
              <a:ext uri="{FF2B5EF4-FFF2-40B4-BE49-F238E27FC236}">
                <a16:creationId xmlns:a16="http://schemas.microsoft.com/office/drawing/2014/main" id="{4B814271-4FAF-4D93-BC54-0743A4BF726A}"/>
              </a:ext>
            </a:extLst>
          </p:cNvPr>
          <p:cNvGraphicFramePr>
            <a:graphicFrameLocks noGrp="1"/>
          </p:cNvGraphicFramePr>
          <p:nvPr>
            <p:extLst>
              <p:ext uri="{D42A27DB-BD31-4B8C-83A1-F6EECF244321}">
                <p14:modId xmlns:p14="http://schemas.microsoft.com/office/powerpoint/2010/main" val="1375899510"/>
              </p:ext>
            </p:extLst>
          </p:nvPr>
        </p:nvGraphicFramePr>
        <p:xfrm>
          <a:off x="346479" y="3572626"/>
          <a:ext cx="3615559" cy="1010920"/>
        </p:xfrm>
        <a:graphic>
          <a:graphicData uri="http://schemas.openxmlformats.org/drawingml/2006/table">
            <a:tbl>
              <a:tblPr firstRow="1" bandRow="1">
                <a:tableStyleId>{5C22544A-7EE6-4342-B048-85BDC9FD1C3A}</a:tableStyleId>
              </a:tblPr>
              <a:tblGrid>
                <a:gridCol w="3615559">
                  <a:extLst>
                    <a:ext uri="{9D8B030D-6E8A-4147-A177-3AD203B41FA5}">
                      <a16:colId xmlns:a16="http://schemas.microsoft.com/office/drawing/2014/main" val="2514154186"/>
                    </a:ext>
                  </a:extLst>
                </a:gridCol>
              </a:tblGrid>
              <a:tr h="370840">
                <a:tc>
                  <a:txBody>
                    <a:bodyPr/>
                    <a:lstStyle/>
                    <a:p>
                      <a:pPr algn="ctr"/>
                      <a:r>
                        <a:rPr lang="ru-RU" dirty="0"/>
                        <a:t>Дослідження SCALE-3</a:t>
                      </a:r>
                      <a:endParaRPr lang="en-US" dirty="0"/>
                    </a:p>
                    <a:p>
                      <a:pPr algn="ctr"/>
                      <a:r>
                        <a:rPr lang="ru-RU" dirty="0" err="1"/>
                        <a:t>Апное</a:t>
                      </a:r>
                      <a:r>
                        <a:rPr lang="ru-RU" dirty="0"/>
                        <a:t> </a:t>
                      </a:r>
                      <a:r>
                        <a:rPr lang="ru-RU" dirty="0" err="1"/>
                        <a:t>під</a:t>
                      </a:r>
                      <a:r>
                        <a:rPr lang="ru-RU" dirty="0"/>
                        <a:t> час сну </a:t>
                      </a:r>
                      <a:endParaRPr lang="en-GB" dirty="0"/>
                    </a:p>
                  </a:txBody>
                  <a:tcPr/>
                </a:tc>
                <a:extLst>
                  <a:ext uri="{0D108BD9-81ED-4DB2-BD59-A6C34878D82A}">
                    <a16:rowId xmlns:a16="http://schemas.microsoft.com/office/drawing/2014/main" val="391040862"/>
                  </a:ext>
                </a:extLst>
              </a:tr>
              <a:tr h="370840">
                <a:tc>
                  <a:txBody>
                    <a:bodyPr/>
                    <a:lstStyle/>
                    <a:p>
                      <a:pPr algn="ctr"/>
                      <a:endParaRPr lang="en-GB" i="0" dirty="0"/>
                    </a:p>
                  </a:txBody>
                  <a:tcPr/>
                </a:tc>
                <a:extLst>
                  <a:ext uri="{0D108BD9-81ED-4DB2-BD59-A6C34878D82A}">
                    <a16:rowId xmlns:a16="http://schemas.microsoft.com/office/drawing/2014/main" val="1367973030"/>
                  </a:ext>
                </a:extLst>
              </a:tr>
            </a:tbl>
          </a:graphicData>
        </a:graphic>
      </p:graphicFrame>
      <p:graphicFrame>
        <p:nvGraphicFramePr>
          <p:cNvPr id="8" name="Table 2">
            <a:extLst>
              <a:ext uri="{FF2B5EF4-FFF2-40B4-BE49-F238E27FC236}">
                <a16:creationId xmlns:a16="http://schemas.microsoft.com/office/drawing/2014/main" id="{37A2480C-6371-4826-BC80-FD4E678F9E73}"/>
              </a:ext>
            </a:extLst>
          </p:cNvPr>
          <p:cNvGraphicFramePr>
            <a:graphicFrameLocks noGrp="1"/>
          </p:cNvGraphicFramePr>
          <p:nvPr>
            <p:extLst>
              <p:ext uri="{D42A27DB-BD31-4B8C-83A1-F6EECF244321}">
                <p14:modId xmlns:p14="http://schemas.microsoft.com/office/powerpoint/2010/main" val="3727484879"/>
              </p:ext>
            </p:extLst>
          </p:nvPr>
        </p:nvGraphicFramePr>
        <p:xfrm>
          <a:off x="5166697" y="3546568"/>
          <a:ext cx="3615559" cy="1010920"/>
        </p:xfrm>
        <a:graphic>
          <a:graphicData uri="http://schemas.openxmlformats.org/drawingml/2006/table">
            <a:tbl>
              <a:tblPr firstRow="1" bandRow="1">
                <a:tableStyleId>{5C22544A-7EE6-4342-B048-85BDC9FD1C3A}</a:tableStyleId>
              </a:tblPr>
              <a:tblGrid>
                <a:gridCol w="3615559">
                  <a:extLst>
                    <a:ext uri="{9D8B030D-6E8A-4147-A177-3AD203B41FA5}">
                      <a16:colId xmlns:a16="http://schemas.microsoft.com/office/drawing/2014/main" val="2514154186"/>
                    </a:ext>
                  </a:extLst>
                </a:gridCol>
              </a:tblGrid>
              <a:tr h="370840">
                <a:tc>
                  <a:txBody>
                    <a:bodyPr/>
                    <a:lstStyle/>
                    <a:p>
                      <a:pPr algn="ctr"/>
                      <a:r>
                        <a:rPr lang="ru-RU" dirty="0"/>
                        <a:t>Дослідження </a:t>
                      </a:r>
                      <a:r>
                        <a:rPr lang="en-GB" dirty="0"/>
                        <a:t>SCALE</a:t>
                      </a:r>
                      <a:r>
                        <a:rPr lang="uk-UA" dirty="0"/>
                        <a:t>-4</a:t>
                      </a:r>
                      <a:endParaRPr lang="en-GB" dirty="0"/>
                    </a:p>
                    <a:p>
                      <a:pPr algn="ctr"/>
                      <a:r>
                        <a:rPr lang="en-GB" dirty="0"/>
                        <a:t> </a:t>
                      </a:r>
                      <a:r>
                        <a:rPr lang="ru-RU" dirty="0" err="1"/>
                        <a:t>Підтримуюче</a:t>
                      </a:r>
                      <a:r>
                        <a:rPr lang="ru-RU" dirty="0"/>
                        <a:t> </a:t>
                      </a:r>
                      <a:r>
                        <a:rPr lang="ru-RU" dirty="0" err="1"/>
                        <a:t>лікування</a:t>
                      </a:r>
                      <a:r>
                        <a:rPr lang="ru-RU" dirty="0"/>
                        <a:t> </a:t>
                      </a:r>
                      <a:endParaRPr lang="en-GB" dirty="0"/>
                    </a:p>
                  </a:txBody>
                  <a:tcPr/>
                </a:tc>
                <a:extLst>
                  <a:ext uri="{0D108BD9-81ED-4DB2-BD59-A6C34878D82A}">
                    <a16:rowId xmlns:a16="http://schemas.microsoft.com/office/drawing/2014/main" val="391040862"/>
                  </a:ext>
                </a:extLst>
              </a:tr>
              <a:tr h="370840">
                <a:tc>
                  <a:txBody>
                    <a:bodyPr/>
                    <a:lstStyle/>
                    <a:p>
                      <a:pPr algn="ctr"/>
                      <a:endParaRPr lang="en-GB" i="0" dirty="0"/>
                    </a:p>
                  </a:txBody>
                  <a:tcPr/>
                </a:tc>
                <a:extLst>
                  <a:ext uri="{0D108BD9-81ED-4DB2-BD59-A6C34878D82A}">
                    <a16:rowId xmlns:a16="http://schemas.microsoft.com/office/drawing/2014/main" val="1367973030"/>
                  </a:ext>
                </a:extLst>
              </a:tr>
            </a:tbl>
          </a:graphicData>
        </a:graphic>
      </p:graphicFrame>
      <p:sp>
        <p:nvSpPr>
          <p:cNvPr id="10" name="TextBox 9">
            <a:extLst>
              <a:ext uri="{FF2B5EF4-FFF2-40B4-BE49-F238E27FC236}">
                <a16:creationId xmlns:a16="http://schemas.microsoft.com/office/drawing/2014/main" id="{37B2DB8D-5063-4142-8905-C02748F2CE67}"/>
              </a:ext>
            </a:extLst>
          </p:cNvPr>
          <p:cNvSpPr txBox="1"/>
          <p:nvPr/>
        </p:nvSpPr>
        <p:spPr>
          <a:xfrm>
            <a:off x="346479" y="1093820"/>
            <a:ext cx="8383588" cy="954107"/>
          </a:xfrm>
          <a:prstGeom prst="rect">
            <a:avLst/>
          </a:prstGeom>
          <a:noFill/>
        </p:spPr>
        <p:txBody>
          <a:bodyPr wrap="square">
            <a:spAutoFit/>
          </a:bodyPr>
          <a:lstStyle/>
          <a:p>
            <a:pPr algn="just"/>
            <a:r>
              <a:rPr lang="uk-UA" sz="1400" dirty="0">
                <a:solidFill>
                  <a:schemeClr val="accent1"/>
                </a:solidFill>
                <a:effectLst/>
                <a:ea typeface="SimSun" panose="02010600030101010101" pitchFamily="2" charset="-122"/>
                <a:cs typeface="Arial" panose="020B0604020202020204" pitchFamily="34" charset="0"/>
              </a:rPr>
              <a:t>Клінічна ефективність та безпека </a:t>
            </a:r>
            <a:r>
              <a:rPr lang="uk-UA" sz="1400" dirty="0" err="1">
                <a:solidFill>
                  <a:schemeClr val="accent1"/>
                </a:solidFill>
                <a:effectLst/>
                <a:ea typeface="SimSun" panose="02010600030101010101" pitchFamily="2" charset="-122"/>
                <a:cs typeface="Arial" panose="020B0604020202020204" pitchFamily="34" charset="0"/>
              </a:rPr>
              <a:t>ліраглутиду</a:t>
            </a:r>
            <a:r>
              <a:rPr lang="uk-UA" sz="1400" dirty="0">
                <a:solidFill>
                  <a:schemeClr val="accent1"/>
                </a:solidFill>
                <a:effectLst/>
                <a:ea typeface="SimSun" panose="02010600030101010101" pitchFamily="2" charset="-122"/>
                <a:cs typeface="Arial" panose="020B0604020202020204" pitchFamily="34" charset="0"/>
              </a:rPr>
              <a:t> при застосуванні для зниження маси тіла як доповнення до дієти зі зниженою калорійністю та збільшеною фізичною активністю були </a:t>
            </a:r>
            <a:r>
              <a:rPr lang="uk-UA" sz="1400" b="1" dirty="0">
                <a:solidFill>
                  <a:schemeClr val="accent1"/>
                </a:solidFill>
                <a:effectLst/>
                <a:ea typeface="SimSun" panose="02010600030101010101" pitchFamily="2" charset="-122"/>
                <a:cs typeface="Arial" panose="020B0604020202020204" pitchFamily="34" charset="0"/>
              </a:rPr>
              <a:t>вивчені у чотирьох </a:t>
            </a:r>
            <a:r>
              <a:rPr lang="uk-UA" sz="1400" b="1" dirty="0" err="1">
                <a:solidFill>
                  <a:schemeClr val="accent1"/>
                </a:solidFill>
                <a:effectLst/>
                <a:ea typeface="SimSun" panose="02010600030101010101" pitchFamily="2" charset="-122"/>
                <a:cs typeface="Arial" panose="020B0604020202020204" pitchFamily="34" charset="0"/>
              </a:rPr>
              <a:t>рандомізованих</a:t>
            </a:r>
            <a:r>
              <a:rPr lang="uk-UA" sz="1400" b="1" dirty="0">
                <a:solidFill>
                  <a:schemeClr val="accent1"/>
                </a:solidFill>
                <a:effectLst/>
                <a:ea typeface="SimSun" panose="02010600030101010101" pitchFamily="2" charset="-122"/>
                <a:cs typeface="Arial" panose="020B0604020202020204" pitchFamily="34" charset="0"/>
              </a:rPr>
              <a:t> подвійних сліпих плацебо-контрольованих дослідженнях фази 3 за участі 5358 пацієнтів</a:t>
            </a:r>
            <a:endParaRPr lang="en-GB" sz="1400" b="1" dirty="0">
              <a:solidFill>
                <a:schemeClr val="accent1"/>
              </a:solidFill>
            </a:endParaRPr>
          </a:p>
        </p:txBody>
      </p:sp>
    </p:spTree>
    <p:extLst>
      <p:ext uri="{BB962C8B-B14F-4D97-AF65-F5344CB8AC3E}">
        <p14:creationId xmlns:p14="http://schemas.microsoft.com/office/powerpoint/2010/main" val="11951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46479" y="403699"/>
            <a:ext cx="8383588" cy="404302"/>
          </a:xfrm>
        </p:spPr>
        <p:txBody>
          <a:bodyPr/>
          <a:lstStyle/>
          <a:p>
            <a:r>
              <a:rPr lang="uk-UA" sz="2800" b="1"/>
              <a:t>Клінічна ефективність та безпека</a:t>
            </a:r>
          </a:p>
        </p:txBody>
      </p:sp>
      <p:graphicFrame>
        <p:nvGraphicFramePr>
          <p:cNvPr id="2" name="Table 2">
            <a:extLst>
              <a:ext uri="{FF2B5EF4-FFF2-40B4-BE49-F238E27FC236}">
                <a16:creationId xmlns:a16="http://schemas.microsoft.com/office/drawing/2014/main" id="{C1BA9F94-E7E7-4AC0-BB96-46B40B72E0C2}"/>
              </a:ext>
            </a:extLst>
          </p:cNvPr>
          <p:cNvGraphicFramePr>
            <a:graphicFrameLocks noGrp="1"/>
          </p:cNvGraphicFramePr>
          <p:nvPr>
            <p:extLst>
              <p:ext uri="{D42A27DB-BD31-4B8C-83A1-F6EECF244321}">
                <p14:modId xmlns:p14="http://schemas.microsoft.com/office/powerpoint/2010/main" val="3488341245"/>
              </p:ext>
            </p:extLst>
          </p:nvPr>
        </p:nvGraphicFramePr>
        <p:xfrm>
          <a:off x="209842" y="1019886"/>
          <a:ext cx="4362157" cy="1798320"/>
        </p:xfrm>
        <a:graphic>
          <a:graphicData uri="http://schemas.openxmlformats.org/drawingml/2006/table">
            <a:tbl>
              <a:tblPr firstRow="1" bandRow="1">
                <a:tableStyleId>{5C22544A-7EE6-4342-B048-85BDC9FD1C3A}</a:tableStyleId>
              </a:tblPr>
              <a:tblGrid>
                <a:gridCol w="4362157">
                  <a:extLst>
                    <a:ext uri="{9D8B030D-6E8A-4147-A177-3AD203B41FA5}">
                      <a16:colId xmlns:a16="http://schemas.microsoft.com/office/drawing/2014/main" val="2514154186"/>
                    </a:ext>
                  </a:extLst>
                </a:gridCol>
              </a:tblGrid>
              <a:tr h="370840">
                <a:tc>
                  <a:txBody>
                    <a:bodyPr/>
                    <a:lstStyle/>
                    <a:p>
                      <a:pPr algn="ctr"/>
                      <a:r>
                        <a:rPr lang="uk-UA" sz="1800" noProof="0" dirty="0"/>
                        <a:t>Дослідження SCALE-1</a:t>
                      </a:r>
                    </a:p>
                    <a:p>
                      <a:pPr algn="ctr"/>
                      <a:r>
                        <a:rPr lang="uk-UA" sz="1800" noProof="0" dirty="0"/>
                        <a:t>Ожиріння та переддіабет</a:t>
                      </a:r>
                    </a:p>
                  </a:txBody>
                  <a:tcPr/>
                </a:tc>
                <a:extLst>
                  <a:ext uri="{0D108BD9-81ED-4DB2-BD59-A6C34878D82A}">
                    <a16:rowId xmlns:a16="http://schemas.microsoft.com/office/drawing/2014/main" val="391040862"/>
                  </a:ext>
                </a:extLst>
              </a:tr>
              <a:tr h="0">
                <a:tc>
                  <a:txBody>
                    <a:bodyPr/>
                    <a:lstStyle/>
                    <a:p>
                      <a:r>
                        <a:rPr lang="en-US" sz="1400" noProof="0" dirty="0">
                          <a:solidFill>
                            <a:schemeClr val="tx1">
                              <a:lumMod val="50000"/>
                            </a:schemeClr>
                          </a:solidFill>
                        </a:rPr>
                        <a:t>N=</a:t>
                      </a:r>
                      <a:r>
                        <a:rPr lang="uk-UA" sz="1400" noProof="0" dirty="0">
                          <a:solidFill>
                            <a:schemeClr val="tx1">
                              <a:lumMod val="50000"/>
                            </a:schemeClr>
                          </a:solidFill>
                        </a:rPr>
                        <a:t>3731,</a:t>
                      </a:r>
                      <a:r>
                        <a:rPr lang="uk-UA" sz="1400" kern="1200" noProof="0" dirty="0">
                          <a:solidFill>
                            <a:schemeClr val="tx1">
                              <a:lumMod val="50000"/>
                            </a:schemeClr>
                          </a:solidFill>
                          <a:latin typeface="+mn-lt"/>
                          <a:ea typeface="+mn-ea"/>
                          <a:cs typeface="+mn-cs"/>
                        </a:rPr>
                        <a:t> ожиріння (ІМТ ≥30 кг/м2) або надмірна маса тіла (ІМТ ≥27 кг/м2) та дисліпідемія та/або гіпертензія.</a:t>
                      </a:r>
                    </a:p>
                    <a:p>
                      <a:r>
                        <a:rPr lang="uk-UA" sz="1400" kern="1200" noProof="0" dirty="0">
                          <a:solidFill>
                            <a:schemeClr val="tx1">
                              <a:lumMod val="50000"/>
                            </a:schemeClr>
                          </a:solidFill>
                          <a:latin typeface="+mn-lt"/>
                          <a:ea typeface="+mn-ea"/>
                          <a:cs typeface="+mn-cs"/>
                        </a:rPr>
                        <a:t>Тривалість - 56 тижнів, 2254 пацієнтів з переддіабетом – 160 тижнів</a:t>
                      </a:r>
                    </a:p>
                  </a:txBody>
                  <a:tcPr/>
                </a:tc>
                <a:extLst>
                  <a:ext uri="{0D108BD9-81ED-4DB2-BD59-A6C34878D82A}">
                    <a16:rowId xmlns:a16="http://schemas.microsoft.com/office/drawing/2014/main" val="1367973030"/>
                  </a:ext>
                </a:extLst>
              </a:tr>
            </a:tbl>
          </a:graphicData>
        </a:graphic>
      </p:graphicFrame>
      <p:graphicFrame>
        <p:nvGraphicFramePr>
          <p:cNvPr id="6" name="Table 2">
            <a:extLst>
              <a:ext uri="{FF2B5EF4-FFF2-40B4-BE49-F238E27FC236}">
                <a16:creationId xmlns:a16="http://schemas.microsoft.com/office/drawing/2014/main" id="{93DF11BA-488C-4EF3-BEA0-C82D140255D5}"/>
              </a:ext>
            </a:extLst>
          </p:cNvPr>
          <p:cNvGraphicFramePr>
            <a:graphicFrameLocks noGrp="1"/>
          </p:cNvGraphicFramePr>
          <p:nvPr>
            <p:extLst>
              <p:ext uri="{D42A27DB-BD31-4B8C-83A1-F6EECF244321}">
                <p14:modId xmlns:p14="http://schemas.microsoft.com/office/powerpoint/2010/main" val="726344865"/>
              </p:ext>
            </p:extLst>
          </p:nvPr>
        </p:nvGraphicFramePr>
        <p:xfrm>
          <a:off x="4803228" y="1020270"/>
          <a:ext cx="3926839" cy="1798320"/>
        </p:xfrm>
        <a:graphic>
          <a:graphicData uri="http://schemas.openxmlformats.org/drawingml/2006/table">
            <a:tbl>
              <a:tblPr firstRow="1" bandRow="1">
                <a:tableStyleId>{5C22544A-7EE6-4342-B048-85BDC9FD1C3A}</a:tableStyleId>
              </a:tblPr>
              <a:tblGrid>
                <a:gridCol w="3926839">
                  <a:extLst>
                    <a:ext uri="{9D8B030D-6E8A-4147-A177-3AD203B41FA5}">
                      <a16:colId xmlns:a16="http://schemas.microsoft.com/office/drawing/2014/main" val="2514154186"/>
                    </a:ext>
                  </a:extLst>
                </a:gridCol>
              </a:tblGrid>
              <a:tr h="370840">
                <a:tc>
                  <a:txBody>
                    <a:bodyPr/>
                    <a:lstStyle/>
                    <a:p>
                      <a:pPr algn="ctr"/>
                      <a:r>
                        <a:rPr lang="ru-RU" dirty="0"/>
                        <a:t>Дослідження </a:t>
                      </a:r>
                      <a:r>
                        <a:rPr lang="en-GB" dirty="0"/>
                        <a:t>SCALE</a:t>
                      </a:r>
                      <a:r>
                        <a:rPr lang="uk-UA" dirty="0"/>
                        <a:t>-2</a:t>
                      </a:r>
                    </a:p>
                    <a:p>
                      <a:pPr algn="ctr"/>
                      <a:r>
                        <a:rPr lang="ru-RU" dirty="0" err="1"/>
                        <a:t>Діабет</a:t>
                      </a:r>
                      <a:endParaRPr lang="en-GB" dirty="0"/>
                    </a:p>
                  </a:txBody>
                  <a:tcPr/>
                </a:tc>
                <a:extLst>
                  <a:ext uri="{0D108BD9-81ED-4DB2-BD59-A6C34878D82A}">
                    <a16:rowId xmlns:a16="http://schemas.microsoft.com/office/drawing/2014/main" val="391040862"/>
                  </a:ext>
                </a:extLst>
              </a:tr>
              <a:tr h="370840">
                <a:tc>
                  <a:txBody>
                    <a:bodyPr/>
                    <a:lstStyle/>
                    <a:p>
                      <a:r>
                        <a:rPr lang="en-US" sz="1400" noProof="0" dirty="0">
                          <a:solidFill>
                            <a:schemeClr val="tx1">
                              <a:lumMod val="50000"/>
                            </a:schemeClr>
                          </a:solidFill>
                        </a:rPr>
                        <a:t>N</a:t>
                      </a:r>
                      <a:r>
                        <a:rPr lang="uk-UA" sz="1400" noProof="0" dirty="0">
                          <a:solidFill>
                            <a:schemeClr val="tx1">
                              <a:lumMod val="50000"/>
                            </a:schemeClr>
                          </a:solidFill>
                        </a:rPr>
                        <a:t>=</a:t>
                      </a:r>
                      <a:r>
                        <a:rPr lang="uk-UA" sz="1400" kern="1200" dirty="0">
                          <a:solidFill>
                            <a:schemeClr val="tx1">
                              <a:lumMod val="50000"/>
                            </a:schemeClr>
                          </a:solidFill>
                          <a:latin typeface="+mn-lt"/>
                          <a:ea typeface="+mn-ea"/>
                          <a:cs typeface="+mn-cs"/>
                        </a:rPr>
                        <a:t>846, ожиріння або надмірна маса тіла з недостатньо контрольованим ЦД 2 типу, </a:t>
                      </a:r>
                    </a:p>
                    <a:p>
                      <a:r>
                        <a:rPr lang="uk-UA" sz="1400" kern="1200" noProof="0" dirty="0">
                          <a:solidFill>
                            <a:schemeClr val="tx1">
                              <a:lumMod val="50000"/>
                            </a:schemeClr>
                          </a:solidFill>
                          <a:latin typeface="+mn-lt"/>
                          <a:ea typeface="+mn-ea"/>
                          <a:cs typeface="+mn-cs"/>
                        </a:rPr>
                        <a:t>Тривалість - 56 тижнів</a:t>
                      </a:r>
                    </a:p>
                    <a:p>
                      <a:endParaRPr lang="en-GB" sz="1400" kern="1200" dirty="0">
                        <a:solidFill>
                          <a:schemeClr val="tx1">
                            <a:lumMod val="50000"/>
                          </a:schemeClr>
                        </a:solidFill>
                        <a:latin typeface="+mn-lt"/>
                        <a:ea typeface="+mn-ea"/>
                        <a:cs typeface="+mn-cs"/>
                      </a:endParaRPr>
                    </a:p>
                  </a:txBody>
                  <a:tcPr/>
                </a:tc>
                <a:extLst>
                  <a:ext uri="{0D108BD9-81ED-4DB2-BD59-A6C34878D82A}">
                    <a16:rowId xmlns:a16="http://schemas.microsoft.com/office/drawing/2014/main" val="1367973030"/>
                  </a:ext>
                </a:extLst>
              </a:tr>
            </a:tbl>
          </a:graphicData>
        </a:graphic>
      </p:graphicFrame>
      <p:graphicFrame>
        <p:nvGraphicFramePr>
          <p:cNvPr id="7" name="Table 2">
            <a:extLst>
              <a:ext uri="{FF2B5EF4-FFF2-40B4-BE49-F238E27FC236}">
                <a16:creationId xmlns:a16="http://schemas.microsoft.com/office/drawing/2014/main" id="{4B814271-4FAF-4D93-BC54-0743A4BF726A}"/>
              </a:ext>
            </a:extLst>
          </p:cNvPr>
          <p:cNvGraphicFramePr>
            <a:graphicFrameLocks noGrp="1"/>
          </p:cNvGraphicFramePr>
          <p:nvPr>
            <p:extLst>
              <p:ext uri="{D42A27DB-BD31-4B8C-83A1-F6EECF244321}">
                <p14:modId xmlns:p14="http://schemas.microsoft.com/office/powerpoint/2010/main" val="1023653628"/>
              </p:ext>
            </p:extLst>
          </p:nvPr>
        </p:nvGraphicFramePr>
        <p:xfrm>
          <a:off x="209843" y="2970945"/>
          <a:ext cx="4362156" cy="1506462"/>
        </p:xfrm>
        <a:graphic>
          <a:graphicData uri="http://schemas.openxmlformats.org/drawingml/2006/table">
            <a:tbl>
              <a:tblPr firstRow="1" bandRow="1">
                <a:tableStyleId>{5C22544A-7EE6-4342-B048-85BDC9FD1C3A}</a:tableStyleId>
              </a:tblPr>
              <a:tblGrid>
                <a:gridCol w="4362156">
                  <a:extLst>
                    <a:ext uri="{9D8B030D-6E8A-4147-A177-3AD203B41FA5}">
                      <a16:colId xmlns:a16="http://schemas.microsoft.com/office/drawing/2014/main" val="2514154186"/>
                    </a:ext>
                  </a:extLst>
                </a:gridCol>
              </a:tblGrid>
              <a:tr h="703016">
                <a:tc>
                  <a:txBody>
                    <a:bodyPr/>
                    <a:lstStyle/>
                    <a:p>
                      <a:pPr algn="ctr"/>
                      <a:r>
                        <a:rPr lang="ru-RU" dirty="0"/>
                        <a:t>Дослідження SCALE-3</a:t>
                      </a:r>
                      <a:endParaRPr lang="en-US" dirty="0"/>
                    </a:p>
                    <a:p>
                      <a:pPr algn="ctr"/>
                      <a:r>
                        <a:rPr lang="uk-UA" noProof="0" dirty="0"/>
                        <a:t>Апное під час сну </a:t>
                      </a:r>
                    </a:p>
                  </a:txBody>
                  <a:tcPr/>
                </a:tc>
                <a:extLst>
                  <a:ext uri="{0D108BD9-81ED-4DB2-BD59-A6C34878D82A}">
                    <a16:rowId xmlns:a16="http://schemas.microsoft.com/office/drawing/2014/main" val="391040862"/>
                  </a:ext>
                </a:extLst>
              </a:tr>
              <a:tr h="803446">
                <a:tc>
                  <a:txBody>
                    <a:bodyPr/>
                    <a:lstStyle/>
                    <a:p>
                      <a:r>
                        <a:rPr lang="en-US" sz="1400" noProof="0" dirty="0">
                          <a:solidFill>
                            <a:schemeClr val="tx1">
                              <a:lumMod val="50000"/>
                            </a:schemeClr>
                          </a:solidFill>
                        </a:rPr>
                        <a:t>N</a:t>
                      </a:r>
                      <a:r>
                        <a:rPr lang="uk-UA" sz="1400" noProof="0" dirty="0">
                          <a:solidFill>
                            <a:schemeClr val="tx1">
                              <a:lumMod val="50000"/>
                            </a:schemeClr>
                          </a:solidFill>
                        </a:rPr>
                        <a:t>=</a:t>
                      </a:r>
                      <a:r>
                        <a:rPr lang="uk-UA" sz="1400" kern="1200" dirty="0">
                          <a:solidFill>
                            <a:schemeClr val="tx1">
                              <a:lumMod val="50000"/>
                            </a:schemeClr>
                          </a:solidFill>
                          <a:latin typeface="+mn-lt"/>
                          <a:ea typeface="+mn-ea"/>
                          <a:cs typeface="+mn-cs"/>
                        </a:rPr>
                        <a:t>359, ожиріння та середній або тяжкий ступінь обструктивного апное під час сну.</a:t>
                      </a:r>
                    </a:p>
                    <a:p>
                      <a:r>
                        <a:rPr lang="uk-UA" sz="1400" kern="1200" dirty="0">
                          <a:solidFill>
                            <a:schemeClr val="tx1">
                              <a:lumMod val="50000"/>
                            </a:schemeClr>
                          </a:solidFill>
                          <a:latin typeface="+mn-lt"/>
                          <a:ea typeface="+mn-ea"/>
                          <a:cs typeface="+mn-cs"/>
                        </a:rPr>
                        <a:t>Тривалість - 32 тижні</a:t>
                      </a:r>
                    </a:p>
                  </a:txBody>
                  <a:tcPr/>
                </a:tc>
                <a:extLst>
                  <a:ext uri="{0D108BD9-81ED-4DB2-BD59-A6C34878D82A}">
                    <a16:rowId xmlns:a16="http://schemas.microsoft.com/office/drawing/2014/main" val="1367973030"/>
                  </a:ext>
                </a:extLst>
              </a:tr>
            </a:tbl>
          </a:graphicData>
        </a:graphic>
      </p:graphicFrame>
      <p:graphicFrame>
        <p:nvGraphicFramePr>
          <p:cNvPr id="8" name="Table 2">
            <a:extLst>
              <a:ext uri="{FF2B5EF4-FFF2-40B4-BE49-F238E27FC236}">
                <a16:creationId xmlns:a16="http://schemas.microsoft.com/office/drawing/2014/main" id="{37A2480C-6371-4826-BC80-FD4E678F9E73}"/>
              </a:ext>
            </a:extLst>
          </p:cNvPr>
          <p:cNvGraphicFramePr>
            <a:graphicFrameLocks noGrp="1"/>
          </p:cNvGraphicFramePr>
          <p:nvPr>
            <p:extLst>
              <p:ext uri="{D42A27DB-BD31-4B8C-83A1-F6EECF244321}">
                <p14:modId xmlns:p14="http://schemas.microsoft.com/office/powerpoint/2010/main" val="3496625330"/>
              </p:ext>
            </p:extLst>
          </p:nvPr>
        </p:nvGraphicFramePr>
        <p:xfrm>
          <a:off x="4803228" y="2970946"/>
          <a:ext cx="3926839" cy="1506462"/>
        </p:xfrm>
        <a:graphic>
          <a:graphicData uri="http://schemas.openxmlformats.org/drawingml/2006/table">
            <a:tbl>
              <a:tblPr firstRow="1" bandRow="1">
                <a:tableStyleId>{5C22544A-7EE6-4342-B048-85BDC9FD1C3A}</a:tableStyleId>
              </a:tblPr>
              <a:tblGrid>
                <a:gridCol w="3926839">
                  <a:extLst>
                    <a:ext uri="{9D8B030D-6E8A-4147-A177-3AD203B41FA5}">
                      <a16:colId xmlns:a16="http://schemas.microsoft.com/office/drawing/2014/main" val="2514154186"/>
                    </a:ext>
                  </a:extLst>
                </a:gridCol>
              </a:tblGrid>
              <a:tr h="673101">
                <a:tc>
                  <a:txBody>
                    <a:bodyPr/>
                    <a:lstStyle/>
                    <a:p>
                      <a:pPr algn="ctr"/>
                      <a:r>
                        <a:rPr lang="uk-UA" noProof="0" dirty="0"/>
                        <a:t>Дослідження SCALE-4</a:t>
                      </a:r>
                    </a:p>
                    <a:p>
                      <a:pPr algn="ctr"/>
                      <a:r>
                        <a:rPr lang="uk-UA" noProof="0" dirty="0"/>
                        <a:t> Підтримуюче лікування </a:t>
                      </a:r>
                    </a:p>
                  </a:txBody>
                  <a:tcPr/>
                </a:tc>
                <a:extLst>
                  <a:ext uri="{0D108BD9-81ED-4DB2-BD59-A6C34878D82A}">
                    <a16:rowId xmlns:a16="http://schemas.microsoft.com/office/drawing/2014/main" val="391040862"/>
                  </a:ext>
                </a:extLst>
              </a:tr>
              <a:tr h="833361">
                <a:tc>
                  <a:txBody>
                    <a:bodyPr/>
                    <a:lstStyle/>
                    <a:p>
                      <a:r>
                        <a:rPr lang="uk-UA" sz="1800" noProof="0" dirty="0">
                          <a:solidFill>
                            <a:schemeClr val="tx1">
                              <a:lumMod val="50000"/>
                            </a:schemeClr>
                          </a:solidFill>
                        </a:rPr>
                        <a:t>N</a:t>
                      </a:r>
                      <a:r>
                        <a:rPr lang="uk-UA" sz="1400" kern="1200" noProof="0" dirty="0">
                          <a:solidFill>
                            <a:schemeClr val="tx1">
                              <a:lumMod val="50000"/>
                            </a:schemeClr>
                          </a:solidFill>
                          <a:latin typeface="+mn-lt"/>
                          <a:ea typeface="+mn-ea"/>
                          <a:cs typeface="+mn-cs"/>
                        </a:rPr>
                        <a:t>=422, ожиріння або надмірна маса тіла та гіпертензія чи дисліпідемія</a:t>
                      </a:r>
                    </a:p>
                    <a:p>
                      <a:pPr marL="0" marR="0" lvl="0" indent="0" algn="l" defTabSz="914400" rtl="0" eaLnBrk="1" fontAlgn="auto" latinLnBrk="0" hangingPunct="1">
                        <a:lnSpc>
                          <a:spcPct val="100000"/>
                        </a:lnSpc>
                        <a:spcBef>
                          <a:spcPts val="0"/>
                        </a:spcBef>
                        <a:spcAft>
                          <a:spcPts val="0"/>
                        </a:spcAft>
                        <a:buClrTx/>
                        <a:buSzTx/>
                        <a:buFontTx/>
                        <a:buNone/>
                        <a:tabLst/>
                        <a:defRPr/>
                      </a:pPr>
                      <a:r>
                        <a:rPr lang="uk-UA" sz="1400" kern="1200" noProof="0" dirty="0">
                          <a:solidFill>
                            <a:schemeClr val="tx1">
                              <a:lumMod val="50000"/>
                            </a:schemeClr>
                          </a:solidFill>
                          <a:latin typeface="+mn-lt"/>
                          <a:ea typeface="+mn-ea"/>
                          <a:cs typeface="+mn-cs"/>
                        </a:rPr>
                        <a:t>Тривалість - 56 тижнів</a:t>
                      </a:r>
                    </a:p>
                  </a:txBody>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3956867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1330778" y="483841"/>
            <a:ext cx="7556939" cy="441434"/>
          </a:xfrm>
        </p:spPr>
        <p:txBody>
          <a:bodyPr/>
          <a:lstStyle/>
          <a:p>
            <a:r>
              <a:rPr lang="uk-UA" sz="2800" b="1" dirty="0"/>
              <a:t>Клінічна ефективність: маса тіла</a:t>
            </a:r>
          </a:p>
        </p:txBody>
      </p:sp>
      <p:pic>
        <p:nvPicPr>
          <p:cNvPr id="10" name="Picture 9">
            <a:extLst>
              <a:ext uri="{FF2B5EF4-FFF2-40B4-BE49-F238E27FC236}">
                <a16:creationId xmlns:a16="http://schemas.microsoft.com/office/drawing/2014/main" id="{34A32E07-1B7E-4C69-AD57-C8B2A4AD0CC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59" t="5256" r="5549" b="5490"/>
          <a:stretch/>
        </p:blipFill>
        <p:spPr>
          <a:xfrm>
            <a:off x="241373" y="305709"/>
            <a:ext cx="859155" cy="857250"/>
          </a:xfrm>
          <a:prstGeom prst="rect">
            <a:avLst/>
          </a:prstGeom>
        </p:spPr>
      </p:pic>
      <p:sp>
        <p:nvSpPr>
          <p:cNvPr id="3" name="Rectangle 2">
            <a:extLst>
              <a:ext uri="{FF2B5EF4-FFF2-40B4-BE49-F238E27FC236}">
                <a16:creationId xmlns:a16="http://schemas.microsoft.com/office/drawing/2014/main" id="{F807F0EC-04F8-4AC5-BE0E-82C114B7CFFE}"/>
              </a:ext>
            </a:extLst>
          </p:cNvPr>
          <p:cNvSpPr/>
          <p:nvPr/>
        </p:nvSpPr>
        <p:spPr>
          <a:xfrm>
            <a:off x="354632" y="1206412"/>
            <a:ext cx="8434735" cy="830997"/>
          </a:xfrm>
          <a:prstGeom prst="rect">
            <a:avLst/>
          </a:prstGeom>
        </p:spPr>
        <p:txBody>
          <a:bodyPr wrap="square">
            <a:spAutoFit/>
          </a:bodyPr>
          <a:lstStyle/>
          <a:p>
            <a:pPr marL="285750" indent="-285750" algn="just">
              <a:buFont typeface="Arial" panose="020B0604020202020204" pitchFamily="34" charset="0"/>
              <a:buChar char="•"/>
            </a:pPr>
            <a:r>
              <a:rPr lang="uk-UA" sz="1600" dirty="0">
                <a:solidFill>
                  <a:schemeClr val="tx1">
                    <a:lumMod val="50000"/>
                  </a:schemeClr>
                </a:solidFill>
              </a:rPr>
              <a:t>При застосуванні ліраглутиду було досягнуто кращого зниження маси тіла порівняно з плацебо у пацієнтів із ожирінням та надмірною масою тіла у всіх досліджуваних групах.</a:t>
            </a:r>
          </a:p>
        </p:txBody>
      </p:sp>
      <p:sp>
        <p:nvSpPr>
          <p:cNvPr id="11" name="Rectangle 10">
            <a:extLst>
              <a:ext uri="{FF2B5EF4-FFF2-40B4-BE49-F238E27FC236}">
                <a16:creationId xmlns:a16="http://schemas.microsoft.com/office/drawing/2014/main" id="{86701DCA-1BFC-4E45-AC95-60632565A9B8}"/>
              </a:ext>
            </a:extLst>
          </p:cNvPr>
          <p:cNvSpPr/>
          <p:nvPr/>
        </p:nvSpPr>
        <p:spPr>
          <a:xfrm>
            <a:off x="354632" y="2032075"/>
            <a:ext cx="8434735" cy="830997"/>
          </a:xfrm>
          <a:prstGeom prst="rect">
            <a:avLst/>
          </a:prstGeom>
        </p:spPr>
        <p:txBody>
          <a:bodyPr wrap="square">
            <a:spAutoFit/>
          </a:bodyPr>
          <a:lstStyle/>
          <a:p>
            <a:pPr marL="285750" indent="-285750" algn="just">
              <a:buFont typeface="Arial" panose="020B0604020202020204" pitchFamily="34" charset="0"/>
              <a:buChar char="•"/>
            </a:pPr>
            <a:r>
              <a:rPr lang="uk-UA" sz="1600" dirty="0">
                <a:solidFill>
                  <a:schemeClr val="tx1">
                    <a:lumMod val="50000"/>
                  </a:schemeClr>
                </a:solidFill>
              </a:rPr>
              <a:t>У всіх популяціях дослідження більша частина пацієнтів досягала зниження маси тіла на ≥5 % та &gt;10 % при застосуванні ліраглутиду порівняно з плацебо</a:t>
            </a:r>
          </a:p>
        </p:txBody>
      </p:sp>
      <p:pic>
        <p:nvPicPr>
          <p:cNvPr id="4" name="Picture 3">
            <a:extLst>
              <a:ext uri="{FF2B5EF4-FFF2-40B4-BE49-F238E27FC236}">
                <a16:creationId xmlns:a16="http://schemas.microsoft.com/office/drawing/2014/main" id="{9815E072-763C-51EB-5373-774207DCA6C7}"/>
              </a:ext>
            </a:extLst>
          </p:cNvPr>
          <p:cNvPicPr>
            <a:picLocks noChangeAspect="1"/>
          </p:cNvPicPr>
          <p:nvPr/>
        </p:nvPicPr>
        <p:blipFill>
          <a:blip r:embed="rId4"/>
          <a:stretch>
            <a:fillRect/>
          </a:stretch>
        </p:blipFill>
        <p:spPr>
          <a:xfrm>
            <a:off x="1232348" y="2996826"/>
            <a:ext cx="6410657" cy="1662833"/>
          </a:xfrm>
          <a:prstGeom prst="rect">
            <a:avLst/>
          </a:prstGeom>
        </p:spPr>
      </p:pic>
    </p:spTree>
    <p:extLst>
      <p:ext uri="{BB962C8B-B14F-4D97-AF65-F5344CB8AC3E}">
        <p14:creationId xmlns:p14="http://schemas.microsoft.com/office/powerpoint/2010/main" val="209287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998845" y="308974"/>
            <a:ext cx="7721074" cy="463448"/>
          </a:xfrm>
        </p:spPr>
        <p:txBody>
          <a:bodyPr/>
          <a:lstStyle/>
          <a:p>
            <a:r>
              <a:rPr lang="uk-UA" sz="2800" b="1" dirty="0"/>
              <a:t>Клінічна ефективність: маса тіла</a:t>
            </a:r>
          </a:p>
        </p:txBody>
      </p:sp>
      <p:pic>
        <p:nvPicPr>
          <p:cNvPr id="12" name="Picture 11">
            <a:extLst>
              <a:ext uri="{FF2B5EF4-FFF2-40B4-BE49-F238E27FC236}">
                <a16:creationId xmlns:a16="http://schemas.microsoft.com/office/drawing/2014/main" id="{D4EA9670-6302-4A90-884A-7A001749F0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59" t="5256" r="5549" b="5490"/>
          <a:stretch/>
        </p:blipFill>
        <p:spPr>
          <a:xfrm>
            <a:off x="209842" y="239726"/>
            <a:ext cx="675715" cy="674217"/>
          </a:xfrm>
          <a:prstGeom prst="rect">
            <a:avLst/>
          </a:prstGeom>
        </p:spPr>
      </p:pic>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1060414572"/>
              </p:ext>
            </p:extLst>
          </p:nvPr>
        </p:nvGraphicFramePr>
        <p:xfrm>
          <a:off x="577886" y="1247381"/>
          <a:ext cx="8221057" cy="3386374"/>
        </p:xfrm>
        <a:graphic>
          <a:graphicData uri="http://schemas.openxmlformats.org/drawingml/2006/table">
            <a:tbl>
              <a:tblPr firstRow="1" bandRow="1">
                <a:tableStyleId>{5C22544A-7EE6-4342-B048-85BDC9FD1C3A}</a:tableStyleId>
              </a:tblPr>
              <a:tblGrid>
                <a:gridCol w="8221057">
                  <a:extLst>
                    <a:ext uri="{9D8B030D-6E8A-4147-A177-3AD203B41FA5}">
                      <a16:colId xmlns:a16="http://schemas.microsoft.com/office/drawing/2014/main" val="2514154186"/>
                    </a:ext>
                  </a:extLst>
                </a:gridCol>
              </a:tblGrid>
              <a:tr h="429814">
                <a:tc>
                  <a:txBody>
                    <a:bodyPr/>
                    <a:lstStyle/>
                    <a:p>
                      <a:pPr algn="l"/>
                      <a:r>
                        <a:rPr lang="uk-UA" sz="2000" noProof="0" dirty="0"/>
                        <a:t>Дослідження SCALE-1 Ожиріння та переддіабет</a:t>
                      </a:r>
                    </a:p>
                  </a:txBody>
                  <a:tcPr/>
                </a:tc>
                <a:extLst>
                  <a:ext uri="{0D108BD9-81ED-4DB2-BD59-A6C34878D82A}">
                    <a16:rowId xmlns:a16="http://schemas.microsoft.com/office/drawing/2014/main" val="391040862"/>
                  </a:ext>
                </a:extLst>
              </a:tr>
              <a:tr h="2413573">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На 56-му тижні при застосуванні ліраглутиду</a:t>
                      </a:r>
                      <a:r>
                        <a:rPr lang="uk-UA" sz="1800" kern="1200" dirty="0">
                          <a:solidFill>
                            <a:schemeClr val="tx1">
                              <a:lumMod val="50000"/>
                            </a:schemeClr>
                          </a:solidFill>
                          <a:effectLst/>
                          <a:latin typeface="+mn-lt"/>
                          <a:ea typeface="+mn-ea"/>
                          <a:cs typeface="+mn-cs"/>
                        </a:rPr>
                        <a:t> </a:t>
                      </a:r>
                    </a:p>
                    <a:p>
                      <a:pPr marL="285750" lvl="0" indent="-285750" rtl="0">
                        <a:spcBef>
                          <a:spcPts val="120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середне зниження маси тіла 8,0% (8,4 кг) </a:t>
                      </a:r>
                      <a:r>
                        <a:rPr lang="uk-UA" sz="1800" b="0" kern="1200" dirty="0">
                          <a:solidFill>
                            <a:schemeClr val="tx1">
                              <a:lumMod val="50000"/>
                            </a:schemeClr>
                          </a:solidFill>
                          <a:effectLst/>
                          <a:latin typeface="+mn-lt"/>
                          <a:ea typeface="+mn-ea"/>
                          <a:cs typeface="+mn-cs"/>
                        </a:rPr>
                        <a:t>порівняно з</a:t>
                      </a:r>
                      <a:r>
                        <a:rPr lang="uk-UA" sz="1800" b="1" kern="1200" dirty="0">
                          <a:solidFill>
                            <a:schemeClr val="tx1">
                              <a:lumMod val="50000"/>
                            </a:schemeClr>
                          </a:solidFill>
                          <a:effectLst/>
                          <a:latin typeface="+mn-lt"/>
                          <a:ea typeface="+mn-ea"/>
                          <a:cs typeface="+mn-cs"/>
                        </a:rPr>
                        <a:t> </a:t>
                      </a:r>
                      <a:r>
                        <a:rPr lang="uk-UA" sz="1800" kern="1200" dirty="0">
                          <a:solidFill>
                            <a:schemeClr val="tx1">
                              <a:lumMod val="50000"/>
                            </a:schemeClr>
                          </a:solidFill>
                          <a:effectLst/>
                          <a:latin typeface="+mn-lt"/>
                          <a:ea typeface="+mn-ea"/>
                          <a:cs typeface="+mn-cs"/>
                        </a:rPr>
                        <a:t>2,6% (2,8 кг)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lvl="0" indent="-285750" rtl="0">
                        <a:spcBef>
                          <a:spcPts val="1200"/>
                        </a:spcBef>
                        <a:buFont typeface="Arial" panose="020B0604020202020204" pitchFamily="34" charset="0"/>
                        <a:buChar char="•"/>
                      </a:pPr>
                      <a:r>
                        <a:rPr lang="ru-RU" sz="1800" b="1" kern="1200" dirty="0" err="1">
                          <a:solidFill>
                            <a:schemeClr val="tx1">
                              <a:lumMod val="50000"/>
                            </a:schemeClr>
                          </a:solidFill>
                          <a:effectLst/>
                          <a:latin typeface="+mn-lt"/>
                          <a:ea typeface="+mn-ea"/>
                          <a:cs typeface="+mn-cs"/>
                        </a:rPr>
                        <a:t>Відсоток</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пацієнтів</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маса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тіла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яких</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зменшилась</a:t>
                      </a:r>
                      <a:r>
                        <a:rPr lang="ru-RU" sz="1800" b="1" kern="1200" dirty="0">
                          <a:solidFill>
                            <a:schemeClr val="tx1">
                              <a:lumMod val="50000"/>
                            </a:schemeClr>
                          </a:solidFill>
                          <a:effectLst/>
                          <a:latin typeface="+mn-lt"/>
                          <a:ea typeface="+mn-ea"/>
                          <a:cs typeface="+mn-cs"/>
                        </a:rPr>
                        <a:t> на ≥ 5 % на 56-му </a:t>
                      </a:r>
                      <a:r>
                        <a:rPr lang="ru-RU" sz="1800" b="1" kern="1200" dirty="0" err="1">
                          <a:solidFill>
                            <a:schemeClr val="tx1">
                              <a:lumMod val="50000"/>
                            </a:schemeClr>
                          </a:solidFill>
                          <a:effectLst/>
                          <a:latin typeface="+mn-lt"/>
                          <a:ea typeface="+mn-ea"/>
                          <a:cs typeface="+mn-cs"/>
                        </a:rPr>
                        <a:t>тижні</a:t>
                      </a:r>
                      <a:r>
                        <a:rPr lang="ru-RU" sz="1800" b="1" kern="1200" dirty="0">
                          <a:solidFill>
                            <a:schemeClr val="tx1">
                              <a:lumMod val="50000"/>
                            </a:schemeClr>
                          </a:solidFill>
                          <a:effectLst/>
                          <a:latin typeface="+mn-lt"/>
                          <a:ea typeface="+mn-ea"/>
                          <a:cs typeface="+mn-cs"/>
                        </a:rPr>
                        <a:t> </a:t>
                      </a:r>
                      <a:r>
                        <a:rPr lang="uk-UA" sz="1800" b="1" kern="1200" dirty="0">
                          <a:solidFill>
                            <a:schemeClr val="tx1">
                              <a:lumMod val="50000"/>
                            </a:schemeClr>
                          </a:solidFill>
                          <a:effectLst/>
                          <a:latin typeface="+mn-lt"/>
                          <a:ea typeface="+mn-ea"/>
                          <a:cs typeface="+mn-cs"/>
                        </a:rPr>
                        <a:t>-</a:t>
                      </a:r>
                      <a:r>
                        <a:rPr lang="uk-UA" sz="1800" kern="1200" dirty="0">
                          <a:solidFill>
                            <a:schemeClr val="tx1">
                              <a:lumMod val="50000"/>
                            </a:schemeClr>
                          </a:solidFill>
                          <a:effectLst/>
                          <a:latin typeface="+mn-lt"/>
                          <a:ea typeface="+mn-ea"/>
                          <a:cs typeface="+mn-cs"/>
                        </a:rPr>
                        <a:t> </a:t>
                      </a:r>
                      <a:r>
                        <a:rPr lang="uk-UA" sz="1800" b="1" kern="1200" dirty="0">
                          <a:solidFill>
                            <a:schemeClr val="tx1">
                              <a:lumMod val="50000"/>
                            </a:schemeClr>
                          </a:solidFill>
                          <a:effectLst/>
                          <a:latin typeface="+mn-lt"/>
                          <a:ea typeface="+mn-ea"/>
                          <a:cs typeface="+mn-cs"/>
                        </a:rPr>
                        <a:t>63,5%</a:t>
                      </a:r>
                      <a:r>
                        <a:rPr lang="uk-UA" sz="1800" kern="1200" dirty="0">
                          <a:solidFill>
                            <a:schemeClr val="tx1">
                              <a:lumMod val="50000"/>
                            </a:schemeClr>
                          </a:solidFill>
                          <a:effectLst/>
                          <a:latin typeface="+mn-lt"/>
                          <a:ea typeface="+mn-ea"/>
                          <a:cs typeface="+mn-cs"/>
                        </a:rPr>
                        <a:t> проти 26,6%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lvl="0" indent="-285750" rtl="0">
                        <a:spcBef>
                          <a:spcPts val="1200"/>
                        </a:spcBef>
                        <a:buFont typeface="Arial" panose="020B0604020202020204" pitchFamily="34" charset="0"/>
                        <a:buChar char="•"/>
                      </a:pPr>
                      <a:r>
                        <a:rPr lang="uk-UA" sz="1800" kern="1200" dirty="0">
                          <a:solidFill>
                            <a:schemeClr val="tx1">
                              <a:lumMod val="50000"/>
                            </a:schemeClr>
                          </a:solidFill>
                          <a:effectLst/>
                          <a:latin typeface="+mn-lt"/>
                          <a:ea typeface="+mn-ea"/>
                          <a:cs typeface="+mn-cs"/>
                        </a:rPr>
                        <a:t>частина пацієнтів, які </a:t>
                      </a:r>
                      <a:r>
                        <a:rPr lang="uk-UA" sz="1800" b="1" kern="1200" dirty="0">
                          <a:solidFill>
                            <a:schemeClr val="tx1">
                              <a:lumMod val="50000"/>
                            </a:schemeClr>
                          </a:solidFill>
                          <a:effectLst/>
                          <a:latin typeface="+mn-lt"/>
                          <a:ea typeface="+mn-ea"/>
                          <a:cs typeface="+mn-cs"/>
                        </a:rPr>
                        <a:t>знизили масу тіла на </a:t>
                      </a:r>
                      <a:r>
                        <a:rPr lang="uk-UA" sz="1800" b="1" kern="1200" dirty="0">
                          <a:solidFill>
                            <a:schemeClr val="tx1">
                              <a:lumMod val="50000"/>
                            </a:schemeClr>
                          </a:solidFill>
                          <a:effectLst/>
                          <a:latin typeface="+mn-lt"/>
                          <a:ea typeface="+mn-ea"/>
                          <a:cs typeface="+mn-cs"/>
                          <a:sym typeface="Symbol" panose="05050102010706020507" pitchFamily="18" charset="2"/>
                        </a:rPr>
                        <a:t> </a:t>
                      </a:r>
                      <a:r>
                        <a:rPr lang="uk-UA" sz="1800" b="1" kern="1200" dirty="0">
                          <a:solidFill>
                            <a:schemeClr val="tx1">
                              <a:lumMod val="50000"/>
                            </a:schemeClr>
                          </a:solidFill>
                          <a:effectLst/>
                          <a:latin typeface="+mn-lt"/>
                          <a:ea typeface="+mn-ea"/>
                          <a:cs typeface="+mn-cs"/>
                        </a:rPr>
                        <a:t>10% - 32,8 %</a:t>
                      </a:r>
                      <a:r>
                        <a:rPr lang="uk-UA" sz="1800" kern="1200" dirty="0">
                          <a:solidFill>
                            <a:schemeClr val="tx1">
                              <a:lumMod val="50000"/>
                            </a:schemeClr>
                          </a:solidFill>
                          <a:effectLst/>
                          <a:latin typeface="+mn-lt"/>
                          <a:ea typeface="+mn-ea"/>
                          <a:cs typeface="+mn-cs"/>
                        </a:rPr>
                        <a:t> проти 10,1% при застосуванні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endParaRPr lang="en-GB" sz="1800" kern="1200" dirty="0">
                        <a:solidFill>
                          <a:schemeClr val="tx1">
                            <a:lumMod val="50000"/>
                          </a:schemeClr>
                        </a:solidFill>
                        <a:effectLst/>
                        <a:latin typeface="+mn-lt"/>
                        <a:ea typeface="+mn-ea"/>
                        <a:cs typeface="+mn-cs"/>
                      </a:endParaRPr>
                    </a:p>
                    <a:p>
                      <a:pPr marL="285750" indent="-285750">
                        <a:buFont typeface="Arial" panose="020B0604020202020204" pitchFamily="34" charset="0"/>
                        <a:buChar char="•"/>
                      </a:pPr>
                      <a:endParaRPr lang="uk-UA" sz="1400" kern="1200" noProof="0" dirty="0">
                        <a:solidFill>
                          <a:schemeClr val="tx1">
                            <a:lumMod val="50000"/>
                          </a:schemeClr>
                        </a:solidFill>
                        <a:latin typeface="+mn-lt"/>
                        <a:ea typeface="+mn-ea"/>
                        <a:cs typeface="+mn-cs"/>
                      </a:endParaRPr>
                    </a:p>
                  </a:txBody>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394797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0851D-D346-48A1-93FA-7AC49AE93742}"/>
              </a:ext>
            </a:extLst>
          </p:cNvPr>
          <p:cNvSpPr>
            <a:spLocks noGrp="1"/>
          </p:cNvSpPr>
          <p:nvPr>
            <p:ph type="title"/>
          </p:nvPr>
        </p:nvSpPr>
        <p:spPr>
          <a:xfrm>
            <a:off x="409492" y="844531"/>
            <a:ext cx="8383588" cy="660985"/>
          </a:xfrm>
        </p:spPr>
        <p:txBody>
          <a:bodyPr/>
          <a:lstStyle/>
          <a:p>
            <a:pPr algn="ctr"/>
            <a:r>
              <a:rPr lang="ru-RU" sz="1600" dirty="0" err="1">
                <a:solidFill>
                  <a:schemeClr val="tx1">
                    <a:lumMod val="50000"/>
                  </a:schemeClr>
                </a:solidFill>
              </a:rPr>
              <a:t>Зміна</a:t>
            </a:r>
            <a:r>
              <a:rPr lang="ru-RU" sz="1600" dirty="0">
                <a:solidFill>
                  <a:schemeClr val="tx1">
                    <a:lumMod val="50000"/>
                  </a:schemeClr>
                </a:solidFill>
              </a:rPr>
              <a:t> </a:t>
            </a:r>
            <a:r>
              <a:rPr lang="ru-RU" sz="1600" dirty="0" err="1">
                <a:solidFill>
                  <a:schemeClr val="tx1">
                    <a:lumMod val="50000"/>
                  </a:schemeClr>
                </a:solidFill>
              </a:rPr>
              <a:t>маси</a:t>
            </a:r>
            <a:r>
              <a:rPr lang="ru-RU" sz="1600" dirty="0">
                <a:solidFill>
                  <a:schemeClr val="tx1">
                    <a:lumMod val="50000"/>
                  </a:schemeClr>
                </a:solidFill>
              </a:rPr>
              <a:t> </a:t>
            </a:r>
            <a:r>
              <a:rPr lang="ru-RU" sz="1600" dirty="0" err="1">
                <a:solidFill>
                  <a:schemeClr val="tx1">
                    <a:lumMod val="50000"/>
                  </a:schemeClr>
                </a:solidFill>
              </a:rPr>
              <a:t>тіла</a:t>
            </a:r>
            <a:r>
              <a:rPr lang="ru-RU" sz="1600" dirty="0">
                <a:solidFill>
                  <a:schemeClr val="tx1">
                    <a:lumMod val="50000"/>
                  </a:schemeClr>
                </a:solidFill>
              </a:rPr>
              <a:t> (%) </a:t>
            </a:r>
            <a:r>
              <a:rPr lang="ru-RU" sz="1600" dirty="0" err="1">
                <a:solidFill>
                  <a:schemeClr val="tx1">
                    <a:lumMod val="50000"/>
                  </a:schemeClr>
                </a:solidFill>
              </a:rPr>
              <a:t>від</a:t>
            </a:r>
            <a:r>
              <a:rPr lang="ru-RU" sz="1600" dirty="0">
                <a:solidFill>
                  <a:schemeClr val="tx1">
                    <a:lumMod val="50000"/>
                  </a:schemeClr>
                </a:solidFill>
              </a:rPr>
              <a:t> початкового </a:t>
            </a:r>
            <a:r>
              <a:rPr lang="ru-RU" sz="1600" dirty="0" err="1">
                <a:solidFill>
                  <a:schemeClr val="tx1">
                    <a:lumMod val="50000"/>
                  </a:schemeClr>
                </a:solidFill>
              </a:rPr>
              <a:t>показника</a:t>
            </a:r>
            <a:r>
              <a:rPr lang="ru-RU" sz="1600" dirty="0">
                <a:solidFill>
                  <a:schemeClr val="tx1">
                    <a:lumMod val="50000"/>
                  </a:schemeClr>
                </a:solidFill>
              </a:rPr>
              <a:t> за часом </a:t>
            </a:r>
            <a:br>
              <a:rPr lang="ru-RU" sz="1600" dirty="0">
                <a:solidFill>
                  <a:schemeClr val="tx1">
                    <a:lumMod val="50000"/>
                  </a:schemeClr>
                </a:solidFill>
              </a:rPr>
            </a:br>
            <a:r>
              <a:rPr lang="ru-RU" sz="1600" dirty="0">
                <a:solidFill>
                  <a:schemeClr val="tx1">
                    <a:lumMod val="50000"/>
                  </a:schemeClr>
                </a:solidFill>
              </a:rPr>
              <a:t>у </a:t>
            </a:r>
            <a:r>
              <a:rPr lang="ru-RU" sz="1600" dirty="0" err="1">
                <a:solidFill>
                  <a:schemeClr val="tx1">
                    <a:lumMod val="50000"/>
                  </a:schemeClr>
                </a:solidFill>
              </a:rPr>
              <a:t>дослідженні</a:t>
            </a:r>
            <a:r>
              <a:rPr lang="ru-RU" sz="1600" dirty="0">
                <a:solidFill>
                  <a:schemeClr val="tx1">
                    <a:lumMod val="50000"/>
                  </a:schemeClr>
                </a:solidFill>
              </a:rPr>
              <a:t> 1 </a:t>
            </a:r>
            <a:r>
              <a:rPr lang="en-GB" sz="1600" dirty="0">
                <a:solidFill>
                  <a:schemeClr val="tx1">
                    <a:lumMod val="50000"/>
                  </a:schemeClr>
                </a:solidFill>
              </a:rPr>
              <a:t>SCALE </a:t>
            </a:r>
            <a:r>
              <a:rPr lang="ru-RU" sz="1600" dirty="0" err="1">
                <a:solidFill>
                  <a:schemeClr val="tx1">
                    <a:lumMod val="50000"/>
                  </a:schemeClr>
                </a:solidFill>
              </a:rPr>
              <a:t>Ожиріння</a:t>
            </a:r>
            <a:r>
              <a:rPr lang="ru-RU" sz="1600" dirty="0">
                <a:solidFill>
                  <a:schemeClr val="tx1">
                    <a:lumMod val="50000"/>
                  </a:schemeClr>
                </a:solidFill>
              </a:rPr>
              <a:t> та </a:t>
            </a:r>
            <a:r>
              <a:rPr lang="ru-RU" sz="1600" dirty="0" err="1">
                <a:solidFill>
                  <a:schemeClr val="tx1">
                    <a:lumMod val="50000"/>
                  </a:schemeClr>
                </a:solidFill>
              </a:rPr>
              <a:t>переддіабет</a:t>
            </a:r>
            <a:r>
              <a:rPr lang="ru-RU" sz="1600" dirty="0">
                <a:solidFill>
                  <a:schemeClr val="tx1">
                    <a:lumMod val="50000"/>
                  </a:schemeClr>
                </a:solidFill>
              </a:rPr>
              <a:t> (0–56 </a:t>
            </a:r>
            <a:r>
              <a:rPr lang="ru-RU" sz="1600" dirty="0" err="1">
                <a:solidFill>
                  <a:schemeClr val="tx1">
                    <a:lumMod val="50000"/>
                  </a:schemeClr>
                </a:solidFill>
              </a:rPr>
              <a:t>тижнів</a:t>
            </a:r>
            <a:r>
              <a:rPr lang="ru-RU" sz="1600" dirty="0">
                <a:solidFill>
                  <a:schemeClr val="tx1">
                    <a:lumMod val="50000"/>
                  </a:schemeClr>
                </a:solidFill>
              </a:rPr>
              <a:t>)</a:t>
            </a:r>
            <a:br>
              <a:rPr lang="ru-RU" sz="1600" dirty="0">
                <a:solidFill>
                  <a:schemeClr val="tx1">
                    <a:lumMod val="50000"/>
                  </a:schemeClr>
                </a:solidFill>
              </a:rPr>
            </a:br>
            <a:endParaRPr lang="en-GB" sz="1600" dirty="0">
              <a:solidFill>
                <a:schemeClr val="tx1">
                  <a:lumMod val="50000"/>
                </a:schemeClr>
              </a:solidFill>
            </a:endParaRPr>
          </a:p>
        </p:txBody>
      </p:sp>
      <p:sp>
        <p:nvSpPr>
          <p:cNvPr id="4" name="Title 1">
            <a:extLst>
              <a:ext uri="{FF2B5EF4-FFF2-40B4-BE49-F238E27FC236}">
                <a16:creationId xmlns:a16="http://schemas.microsoft.com/office/drawing/2014/main" id="{1473E366-646F-4559-8412-8364527754B5}"/>
              </a:ext>
            </a:extLst>
          </p:cNvPr>
          <p:cNvSpPr txBox="1">
            <a:spLocks/>
          </p:cNvSpPr>
          <p:nvPr/>
        </p:nvSpPr>
        <p:spPr>
          <a:xfrm>
            <a:off x="998845" y="308974"/>
            <a:ext cx="7721074" cy="463448"/>
          </a:xfrm>
          <a:prstGeom prst="rect">
            <a:avLst/>
          </a:prstGeom>
        </p:spPr>
        <p:txBody>
          <a:bodyPr vert="horz" lIns="0" tIns="0" rIns="0" bIns="0" rtlCol="0" anchor="t" anchorCtr="0">
            <a:noAutofit/>
          </a:bodyPr>
          <a:lstStyle>
            <a:lvl1pPr algn="l" defTabSz="914400" rtl="0" eaLnBrk="1" latinLnBrk="0" hangingPunct="1">
              <a:spcBef>
                <a:spcPct val="0"/>
              </a:spcBef>
              <a:buNone/>
              <a:defRPr lang="en-GB" sz="1800" b="0" kern="1200" noProof="0">
                <a:solidFill>
                  <a:schemeClr val="accent1"/>
                </a:solidFill>
                <a:latin typeface="+mj-lt"/>
                <a:ea typeface="+mj-ea"/>
                <a:cs typeface="+mj-cs"/>
              </a:defRPr>
            </a:lvl1pPr>
          </a:lstStyle>
          <a:p>
            <a:r>
              <a:rPr lang="uk-UA" sz="2800" b="1"/>
              <a:t>Клінічна ефективність: маса тіла</a:t>
            </a:r>
            <a:endParaRPr lang="uk-UA" sz="2800" b="1" dirty="0"/>
          </a:p>
        </p:txBody>
      </p:sp>
      <p:pic>
        <p:nvPicPr>
          <p:cNvPr id="5" name="Picture 4">
            <a:extLst>
              <a:ext uri="{FF2B5EF4-FFF2-40B4-BE49-F238E27FC236}">
                <a16:creationId xmlns:a16="http://schemas.microsoft.com/office/drawing/2014/main" id="{91218BC8-84B0-4021-91B7-261173EEED0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5259" t="5256" r="5549" b="5490"/>
          <a:stretch/>
        </p:blipFill>
        <p:spPr>
          <a:xfrm>
            <a:off x="209842" y="239726"/>
            <a:ext cx="675715" cy="674217"/>
          </a:xfrm>
          <a:prstGeom prst="rect">
            <a:avLst/>
          </a:prstGeom>
        </p:spPr>
      </p:pic>
      <p:pic>
        <p:nvPicPr>
          <p:cNvPr id="7" name="Picture 6">
            <a:extLst>
              <a:ext uri="{FF2B5EF4-FFF2-40B4-BE49-F238E27FC236}">
                <a16:creationId xmlns:a16="http://schemas.microsoft.com/office/drawing/2014/main" id="{671EF0E2-C980-42BB-B67F-E96DB24D2D3A}"/>
              </a:ext>
            </a:extLst>
          </p:cNvPr>
          <p:cNvPicPr>
            <a:picLocks noChangeAspect="1"/>
          </p:cNvPicPr>
          <p:nvPr/>
        </p:nvPicPr>
        <p:blipFill rotWithShape="1">
          <a:blip r:embed="rId3"/>
          <a:srcRect b="9558"/>
          <a:stretch/>
        </p:blipFill>
        <p:spPr>
          <a:xfrm>
            <a:off x="1653872" y="1506724"/>
            <a:ext cx="5550010" cy="2715051"/>
          </a:xfrm>
          <a:prstGeom prst="rect">
            <a:avLst/>
          </a:prstGeom>
        </p:spPr>
      </p:pic>
      <p:graphicFrame>
        <p:nvGraphicFramePr>
          <p:cNvPr id="8" name="Table 7">
            <a:extLst>
              <a:ext uri="{FF2B5EF4-FFF2-40B4-BE49-F238E27FC236}">
                <a16:creationId xmlns:a16="http://schemas.microsoft.com/office/drawing/2014/main" id="{666409E6-5A33-43CB-A5FC-DD4C6586DD47}"/>
              </a:ext>
            </a:extLst>
          </p:cNvPr>
          <p:cNvGraphicFramePr>
            <a:graphicFrameLocks noGrp="1"/>
          </p:cNvGraphicFramePr>
          <p:nvPr>
            <p:extLst>
              <p:ext uri="{D42A27DB-BD31-4B8C-83A1-F6EECF244321}">
                <p14:modId xmlns:p14="http://schemas.microsoft.com/office/powerpoint/2010/main" val="3024195619"/>
              </p:ext>
            </p:extLst>
          </p:nvPr>
        </p:nvGraphicFramePr>
        <p:xfrm>
          <a:off x="7116886" y="4032418"/>
          <a:ext cx="1502327" cy="378714"/>
        </p:xfrm>
        <a:graphic>
          <a:graphicData uri="http://schemas.openxmlformats.org/drawingml/2006/table">
            <a:tbl>
              <a:tblPr firstRow="1" firstCol="1" bandRow="1"/>
              <a:tblGrid>
                <a:gridCol w="1502327">
                  <a:extLst>
                    <a:ext uri="{9D8B030D-6E8A-4147-A177-3AD203B41FA5}">
                      <a16:colId xmlns:a16="http://schemas.microsoft.com/office/drawing/2014/main" val="2000056355"/>
                    </a:ext>
                  </a:extLst>
                </a:gridCol>
              </a:tblGrid>
              <a:tr h="0">
                <a:tc>
                  <a:txBody>
                    <a:bodyPr/>
                    <a:lstStyle/>
                    <a:p>
                      <a:pPr algn="just">
                        <a:lnSpc>
                          <a:spcPct val="115000"/>
                        </a:lnSpc>
                        <a:spcAft>
                          <a:spcPts val="0"/>
                        </a:spcAft>
                      </a:pPr>
                      <a:r>
                        <a:rPr lang="uk-UA" sz="1200" dirty="0">
                          <a:effectLst/>
                          <a:latin typeface="+mn-lt"/>
                          <a:ea typeface="SimSun" panose="02010600030101010101" pitchFamily="2" charset="-122"/>
                          <a:cs typeface="Arial" panose="020B0604020202020204" pitchFamily="34" charset="0"/>
                        </a:rPr>
                        <a:t>Час, у тижнях</a:t>
                      </a:r>
                      <a:endParaRPr lang="en-US" sz="1100" dirty="0">
                        <a:effectLst/>
                        <a:latin typeface="+mn-lt"/>
                        <a:ea typeface="SimSun" panose="02010600030101010101" pitchFamily="2" charset="-122"/>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1856820071"/>
                  </a:ext>
                </a:extLst>
              </a:tr>
              <a:tr h="0">
                <a:tc>
                  <a:txBody>
                    <a:bodyPr/>
                    <a:lstStyle/>
                    <a:p>
                      <a:pPr algn="just">
                        <a:lnSpc>
                          <a:spcPct val="115000"/>
                        </a:lnSpc>
                        <a:spcAft>
                          <a:spcPts val="0"/>
                        </a:spcAft>
                      </a:pPr>
                      <a:r>
                        <a:rPr lang="uk-UA" sz="1200" dirty="0">
                          <a:effectLst/>
                          <a:latin typeface="+mn-lt"/>
                          <a:ea typeface="Times New Roman" panose="02020603050405020304" pitchFamily="18" charset="0"/>
                          <a:cs typeface="Arial" panose="020B0604020202020204" pitchFamily="34" charset="0"/>
                        </a:rPr>
                        <a:t> </a:t>
                      </a:r>
                      <a:endParaRPr lang="en-US" sz="1100" dirty="0">
                        <a:effectLst/>
                        <a:latin typeface="+mn-lt"/>
                        <a:ea typeface="SimSun" panose="02010600030101010101" pitchFamily="2" charset="-122"/>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3329145189"/>
                  </a:ext>
                </a:extLst>
              </a:tr>
            </a:tbl>
          </a:graphicData>
        </a:graphic>
      </p:graphicFrame>
      <p:sp>
        <p:nvSpPr>
          <p:cNvPr id="10" name="TextBox 9">
            <a:extLst>
              <a:ext uri="{FF2B5EF4-FFF2-40B4-BE49-F238E27FC236}">
                <a16:creationId xmlns:a16="http://schemas.microsoft.com/office/drawing/2014/main" id="{D8570CA3-6583-4BCC-ABF9-F68B94495B21}"/>
              </a:ext>
            </a:extLst>
          </p:cNvPr>
          <p:cNvSpPr txBox="1"/>
          <p:nvPr/>
        </p:nvSpPr>
        <p:spPr>
          <a:xfrm>
            <a:off x="393590" y="1647037"/>
            <a:ext cx="1260282" cy="563167"/>
          </a:xfrm>
          <a:prstGeom prst="rect">
            <a:avLst/>
          </a:prstGeom>
          <a:noFill/>
        </p:spPr>
        <p:txBody>
          <a:bodyPr wrap="square">
            <a:spAutoFit/>
          </a:bodyPr>
          <a:lstStyle/>
          <a:p>
            <a:pPr algn="ctr">
              <a:lnSpc>
                <a:spcPct val="115000"/>
              </a:lnSpc>
              <a:spcAft>
                <a:spcPts val="0"/>
              </a:spcAft>
            </a:pPr>
            <a:r>
              <a:rPr lang="uk-UA" sz="1400" dirty="0">
                <a:effectLst/>
                <a:ea typeface="SimSun" panose="02010600030101010101" pitchFamily="2" charset="-122"/>
                <a:cs typeface="Arial" panose="020B0604020202020204" pitchFamily="34" charset="0"/>
              </a:rPr>
              <a:t>Зміни маси тіла (%)</a:t>
            </a:r>
            <a:endParaRPr lang="en-US" sz="1200" dirty="0">
              <a:effectLst/>
              <a:ea typeface="SimSun" panose="02010600030101010101" pitchFamily="2" charset="-122"/>
              <a:cs typeface="Arial" panose="020B0604020202020204" pitchFamily="34" charset="0"/>
            </a:endParaRPr>
          </a:p>
        </p:txBody>
      </p:sp>
      <p:sp>
        <p:nvSpPr>
          <p:cNvPr id="13" name="TextBox 12">
            <a:extLst>
              <a:ext uri="{FF2B5EF4-FFF2-40B4-BE49-F238E27FC236}">
                <a16:creationId xmlns:a16="http://schemas.microsoft.com/office/drawing/2014/main" id="{D0B1C054-6C9E-4300-AE04-6F87C2E1DC5C}"/>
              </a:ext>
            </a:extLst>
          </p:cNvPr>
          <p:cNvSpPr txBox="1"/>
          <p:nvPr/>
        </p:nvSpPr>
        <p:spPr>
          <a:xfrm>
            <a:off x="2079266" y="4281224"/>
            <a:ext cx="5363155" cy="463973"/>
          </a:xfrm>
          <a:prstGeom prst="rect">
            <a:avLst/>
          </a:prstGeom>
          <a:noFill/>
        </p:spPr>
        <p:txBody>
          <a:bodyPr wrap="square">
            <a:spAutoFit/>
          </a:bodyPr>
          <a:lstStyle/>
          <a:p>
            <a:pPr algn="just">
              <a:lnSpc>
                <a:spcPct val="115000"/>
              </a:lnSpc>
              <a:spcAft>
                <a:spcPts val="0"/>
              </a:spcAft>
            </a:pPr>
            <a:r>
              <a:rPr lang="uk-UA" sz="900" dirty="0">
                <a:effectLst/>
                <a:ea typeface="SimSun" panose="02010600030101010101" pitchFamily="2" charset="-122"/>
                <a:cs typeface="Arial" panose="020B0604020202020204" pitchFamily="34" charset="0"/>
              </a:rPr>
              <a:t>□ </a:t>
            </a:r>
            <a:r>
              <a:rPr lang="uk-UA" sz="900" dirty="0" err="1">
                <a:effectLst/>
                <a:ea typeface="SimSun" panose="02010600030101010101" pitchFamily="2" charset="-122"/>
                <a:cs typeface="Arial" panose="020B0604020202020204" pitchFamily="34" charset="0"/>
              </a:rPr>
              <a:t>Саксенда</a:t>
            </a:r>
            <a:r>
              <a:rPr lang="uk-UA" sz="900" baseline="30000" dirty="0">
                <a:effectLst/>
                <a:ea typeface="SimSun" panose="02010600030101010101" pitchFamily="2" charset="-122"/>
                <a:cs typeface="Arial" panose="020B0604020202020204" pitchFamily="34" charset="0"/>
              </a:rPr>
              <a:t>®</a:t>
            </a:r>
            <a:r>
              <a:rPr lang="uk-UA" sz="900" dirty="0">
                <a:effectLst/>
                <a:ea typeface="SimSun" panose="02010600030101010101" pitchFamily="2" charset="-122"/>
                <a:cs typeface="Arial" panose="020B0604020202020204" pitchFamily="34" charset="0"/>
              </a:rPr>
              <a:t> ∆ Плацебо ■▲ Перенос даних останнього дослідження</a:t>
            </a:r>
          </a:p>
          <a:p>
            <a:pPr marL="0" algn="just" rtl="0" eaLnBrk="1" fontAlgn="t" latinLnBrk="0" hangingPunct="1">
              <a:lnSpc>
                <a:spcPct val="115000"/>
              </a:lnSpc>
              <a:spcBef>
                <a:spcPts val="0"/>
              </a:spcBef>
              <a:spcAft>
                <a:spcPts val="0"/>
              </a:spcAft>
            </a:pPr>
            <a:r>
              <a:rPr lang="uk-UA" sz="1200" b="0" i="0" u="none" strike="noStrike" kern="1200" dirty="0">
                <a:solidFill>
                  <a:srgbClr val="4A4B4D"/>
                </a:solidFill>
                <a:effectLst/>
                <a:ea typeface="Times New Roman" panose="02020603050405020304" pitchFamily="18" charset="0"/>
                <a:cs typeface="Arial" panose="020B0604020202020204" pitchFamily="34" charset="0"/>
              </a:rPr>
              <a:t> </a:t>
            </a:r>
            <a:r>
              <a:rPr lang="uk-UA" sz="900" dirty="0">
                <a:ea typeface="SimSun" panose="02010600030101010101" pitchFamily="2" charset="-122"/>
                <a:cs typeface="Arial" panose="020B0604020202020204" pitchFamily="34" charset="0"/>
              </a:rPr>
              <a:t>Значення для пацієнтів, які завершують кожен плановий візит</a:t>
            </a:r>
            <a:endParaRPr lang="en-GB" sz="900" dirty="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79843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CF9A-BF20-422E-B740-A5B427602D8E}"/>
              </a:ext>
            </a:extLst>
          </p:cNvPr>
          <p:cNvSpPr>
            <a:spLocks noGrp="1"/>
          </p:cNvSpPr>
          <p:nvPr>
            <p:ph type="title"/>
          </p:nvPr>
        </p:nvSpPr>
        <p:spPr>
          <a:xfrm>
            <a:off x="455102" y="661944"/>
            <a:ext cx="5338795" cy="753214"/>
          </a:xfrm>
        </p:spPr>
        <p:txBody>
          <a:bodyPr/>
          <a:lstStyle/>
          <a:p>
            <a:r>
              <a:rPr lang="uk-UA" sz="2400" b="1" dirty="0"/>
              <a:t>Фармакотерапевтична група </a:t>
            </a:r>
            <a:endParaRPr lang="en-US" sz="2400" dirty="0"/>
          </a:p>
        </p:txBody>
      </p:sp>
      <p:sp>
        <p:nvSpPr>
          <p:cNvPr id="3" name="Text Placeholder 2">
            <a:extLst>
              <a:ext uri="{FF2B5EF4-FFF2-40B4-BE49-F238E27FC236}">
                <a16:creationId xmlns:a16="http://schemas.microsoft.com/office/drawing/2014/main" id="{DC7FA074-6C02-4BB0-9C6C-4B437741D03D}"/>
              </a:ext>
            </a:extLst>
          </p:cNvPr>
          <p:cNvSpPr>
            <a:spLocks noGrp="1"/>
          </p:cNvSpPr>
          <p:nvPr>
            <p:ph type="body" sz="quarter" idx="13"/>
          </p:nvPr>
        </p:nvSpPr>
        <p:spPr>
          <a:xfrm>
            <a:off x="2567530" y="1286024"/>
            <a:ext cx="6048539" cy="958585"/>
          </a:xfrm>
        </p:spPr>
        <p:txBody>
          <a:bodyPr>
            <a:normAutofit/>
          </a:bodyPr>
          <a:lstStyle/>
          <a:p>
            <a:pPr marL="0" indent="0">
              <a:lnSpc>
                <a:spcPct val="120000"/>
              </a:lnSpc>
              <a:buNone/>
            </a:pPr>
            <a:r>
              <a:rPr lang="uk-UA" sz="1600" dirty="0">
                <a:solidFill>
                  <a:schemeClr val="tx1">
                    <a:lumMod val="50000"/>
                  </a:schemeClr>
                </a:solidFill>
              </a:rPr>
              <a:t>Препарати, що застосовуються при цукровому діабеті, аналоги глюкагоноподібного пептиду-1 (ГПП-1). </a:t>
            </a:r>
          </a:p>
          <a:p>
            <a:pPr marL="0" indent="0">
              <a:lnSpc>
                <a:spcPct val="120000"/>
              </a:lnSpc>
              <a:buNone/>
            </a:pPr>
            <a:r>
              <a:rPr lang="uk-UA" sz="1600" dirty="0">
                <a:solidFill>
                  <a:schemeClr val="tx1">
                    <a:lumMod val="50000"/>
                  </a:schemeClr>
                </a:solidFill>
              </a:rPr>
              <a:t>Код ATХ A10B J02.</a:t>
            </a:r>
          </a:p>
        </p:txBody>
      </p:sp>
      <p:sp>
        <p:nvSpPr>
          <p:cNvPr id="5" name="Rectangle 4">
            <a:extLst>
              <a:ext uri="{FF2B5EF4-FFF2-40B4-BE49-F238E27FC236}">
                <a16:creationId xmlns:a16="http://schemas.microsoft.com/office/drawing/2014/main" id="{9F1C02EC-057B-4792-B380-5ED6BF79048E}"/>
              </a:ext>
            </a:extLst>
          </p:cNvPr>
          <p:cNvSpPr/>
          <p:nvPr/>
        </p:nvSpPr>
        <p:spPr>
          <a:xfrm>
            <a:off x="4960901" y="3187324"/>
            <a:ext cx="3655168" cy="984885"/>
          </a:xfrm>
          <a:prstGeom prst="rect">
            <a:avLst/>
          </a:prstGeom>
        </p:spPr>
        <p:txBody>
          <a:bodyPr wrap="none">
            <a:spAutoFit/>
          </a:bodyPr>
          <a:lstStyle/>
          <a:p>
            <a:pPr algn="just">
              <a:spcAft>
                <a:spcPts val="0"/>
              </a:spcAft>
            </a:pPr>
            <a:r>
              <a:rPr lang="uk-UA" sz="2400" b="1" dirty="0">
                <a:solidFill>
                  <a:schemeClr val="accent1"/>
                </a:solidFill>
                <a:latin typeface="+mj-lt"/>
                <a:ea typeface="+mj-ea"/>
                <a:cs typeface="+mj-cs"/>
              </a:rPr>
              <a:t>Категорія відпуску </a:t>
            </a:r>
          </a:p>
          <a:p>
            <a:pPr algn="just">
              <a:spcAft>
                <a:spcPts val="0"/>
              </a:spcAft>
            </a:pPr>
            <a:endParaRPr lang="uk-UA" dirty="0">
              <a:solidFill>
                <a:schemeClr val="tx1">
                  <a:lumMod val="50000"/>
                </a:schemeClr>
              </a:solidFill>
            </a:endParaRPr>
          </a:p>
          <a:p>
            <a:pPr algn="just">
              <a:spcAft>
                <a:spcPts val="0"/>
              </a:spcAft>
            </a:pPr>
            <a:r>
              <a:rPr lang="uk-UA" sz="1600" b="1" dirty="0">
                <a:solidFill>
                  <a:schemeClr val="tx1">
                    <a:lumMod val="50000"/>
                  </a:schemeClr>
                </a:solidFill>
              </a:rPr>
              <a:t>За рецептом.</a:t>
            </a:r>
            <a:endParaRPr lang="en-US" sz="1600" b="1" dirty="0">
              <a:solidFill>
                <a:schemeClr val="tx1">
                  <a:lumMod val="50000"/>
                </a:schemeClr>
              </a:solidFill>
            </a:endParaRPr>
          </a:p>
        </p:txBody>
      </p:sp>
      <p:pic>
        <p:nvPicPr>
          <p:cNvPr id="6" name="Picture 5">
            <a:extLst>
              <a:ext uri="{FF2B5EF4-FFF2-40B4-BE49-F238E27FC236}">
                <a16:creationId xmlns:a16="http://schemas.microsoft.com/office/drawing/2014/main" id="{04EA35B3-B937-434D-8177-79085D033F60}"/>
              </a:ext>
            </a:extLst>
          </p:cNvPr>
          <p:cNvPicPr>
            <a:picLocks noChangeAspect="1"/>
          </p:cNvPicPr>
          <p:nvPr/>
        </p:nvPicPr>
        <p:blipFill>
          <a:blip r:embed="rId3"/>
          <a:stretch>
            <a:fillRect/>
          </a:stretch>
        </p:blipFill>
        <p:spPr>
          <a:xfrm>
            <a:off x="271340" y="2531455"/>
            <a:ext cx="3520152" cy="2200095"/>
          </a:xfrm>
          <a:prstGeom prst="rect">
            <a:avLst/>
          </a:prstGeom>
        </p:spPr>
      </p:pic>
      <p:pic>
        <p:nvPicPr>
          <p:cNvPr id="7" name="Picture 6">
            <a:extLst>
              <a:ext uri="{FF2B5EF4-FFF2-40B4-BE49-F238E27FC236}">
                <a16:creationId xmlns:a16="http://schemas.microsoft.com/office/drawing/2014/main" id="{72FD6441-841F-4851-9378-C856A90E174E}"/>
              </a:ext>
            </a:extLst>
          </p:cNvPr>
          <p:cNvPicPr>
            <a:picLocks noChangeAspect="1"/>
          </p:cNvPicPr>
          <p:nvPr/>
        </p:nvPicPr>
        <p:blipFill>
          <a:blip r:embed="rId4"/>
          <a:stretch>
            <a:fillRect/>
          </a:stretch>
        </p:blipFill>
        <p:spPr>
          <a:xfrm rot="19335297">
            <a:off x="2602702" y="3261813"/>
            <a:ext cx="2096875" cy="299982"/>
          </a:xfrm>
          <a:prstGeom prst="rect">
            <a:avLst/>
          </a:prstGeom>
        </p:spPr>
      </p:pic>
    </p:spTree>
    <p:extLst>
      <p:ext uri="{BB962C8B-B14F-4D97-AF65-F5344CB8AC3E}">
        <p14:creationId xmlns:p14="http://schemas.microsoft.com/office/powerpoint/2010/main" val="125305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998845" y="308974"/>
            <a:ext cx="7721074" cy="463448"/>
          </a:xfrm>
        </p:spPr>
        <p:txBody>
          <a:bodyPr/>
          <a:lstStyle/>
          <a:p>
            <a:r>
              <a:rPr lang="uk-UA" sz="2800" b="1" dirty="0"/>
              <a:t>Клінічна ефективність: маса тіла</a:t>
            </a:r>
          </a:p>
        </p:txBody>
      </p:sp>
      <p:pic>
        <p:nvPicPr>
          <p:cNvPr id="12" name="Picture 11">
            <a:extLst>
              <a:ext uri="{FF2B5EF4-FFF2-40B4-BE49-F238E27FC236}">
                <a16:creationId xmlns:a16="http://schemas.microsoft.com/office/drawing/2014/main" id="{D4EA9670-6302-4A90-884A-7A001749F0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59" t="5256" r="5549" b="5490"/>
          <a:stretch/>
        </p:blipFill>
        <p:spPr>
          <a:xfrm>
            <a:off x="209842" y="239726"/>
            <a:ext cx="675715" cy="674217"/>
          </a:xfrm>
          <a:prstGeom prst="rect">
            <a:avLst/>
          </a:prstGeom>
        </p:spPr>
      </p:pic>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1076017090"/>
              </p:ext>
            </p:extLst>
          </p:nvPr>
        </p:nvGraphicFramePr>
        <p:xfrm>
          <a:off x="562303" y="1247381"/>
          <a:ext cx="8019393" cy="3112054"/>
        </p:xfrm>
        <a:graphic>
          <a:graphicData uri="http://schemas.openxmlformats.org/drawingml/2006/table">
            <a:tbl>
              <a:tblPr firstRow="1" bandRow="1">
                <a:tableStyleId>{5C22544A-7EE6-4342-B048-85BDC9FD1C3A}</a:tableStyleId>
              </a:tblPr>
              <a:tblGrid>
                <a:gridCol w="8019393">
                  <a:extLst>
                    <a:ext uri="{9D8B030D-6E8A-4147-A177-3AD203B41FA5}">
                      <a16:colId xmlns:a16="http://schemas.microsoft.com/office/drawing/2014/main" val="2514154186"/>
                    </a:ext>
                  </a:extLst>
                </a:gridCol>
              </a:tblGrid>
              <a:tr h="429814">
                <a:tc>
                  <a:txBody>
                    <a:bodyPr/>
                    <a:lstStyle/>
                    <a:p>
                      <a:pPr algn="l"/>
                      <a:r>
                        <a:rPr lang="uk-UA" sz="2000" noProof="0" dirty="0"/>
                        <a:t>Дослідження SCALE-1 Ожиріння та переддіабет</a:t>
                      </a:r>
                    </a:p>
                  </a:txBody>
                  <a:tcPr/>
                </a:tc>
                <a:extLst>
                  <a:ext uri="{0D108BD9-81ED-4DB2-BD59-A6C34878D82A}">
                    <a16:rowId xmlns:a16="http://schemas.microsoft.com/office/drawing/2014/main" val="391040862"/>
                  </a:ext>
                </a:extLst>
              </a:tr>
              <a:tr h="2413573">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На 160-му тижні при застосуванні ліраглутиду</a:t>
                      </a:r>
                      <a:r>
                        <a:rPr lang="uk-UA" sz="1800" kern="1200" dirty="0">
                          <a:solidFill>
                            <a:schemeClr val="tx1">
                              <a:lumMod val="50000"/>
                            </a:schemeClr>
                          </a:solidFill>
                          <a:effectLst/>
                          <a:latin typeface="+mn-lt"/>
                          <a:ea typeface="+mn-ea"/>
                          <a:cs typeface="+mn-cs"/>
                        </a:rPr>
                        <a:t> </a:t>
                      </a:r>
                    </a:p>
                    <a:p>
                      <a:pPr marL="285750" lvl="0" indent="-285750" rtl="0">
                        <a:spcBef>
                          <a:spcPts val="120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Середнє зниження маси тіла 6,2% (6,5 кг) </a:t>
                      </a:r>
                      <a:r>
                        <a:rPr lang="uk-UA" sz="1800" b="0" kern="1200" dirty="0">
                          <a:solidFill>
                            <a:schemeClr val="tx1">
                              <a:lumMod val="50000"/>
                            </a:schemeClr>
                          </a:solidFill>
                          <a:effectLst/>
                          <a:latin typeface="+mn-lt"/>
                          <a:ea typeface="+mn-ea"/>
                          <a:cs typeface="+mn-cs"/>
                        </a:rPr>
                        <a:t>порівняно з</a:t>
                      </a:r>
                      <a:r>
                        <a:rPr lang="uk-UA" sz="1800" b="1" kern="1200" dirty="0">
                          <a:solidFill>
                            <a:schemeClr val="tx1">
                              <a:lumMod val="50000"/>
                            </a:schemeClr>
                          </a:solidFill>
                          <a:effectLst/>
                          <a:latin typeface="+mn-lt"/>
                          <a:ea typeface="+mn-ea"/>
                          <a:cs typeface="+mn-cs"/>
                        </a:rPr>
                        <a:t> </a:t>
                      </a:r>
                      <a:r>
                        <a:rPr lang="uk-UA" sz="1800" kern="1200" dirty="0">
                          <a:solidFill>
                            <a:schemeClr val="tx1">
                              <a:lumMod val="50000"/>
                            </a:schemeClr>
                          </a:solidFill>
                          <a:effectLst/>
                          <a:latin typeface="+mn-lt"/>
                          <a:ea typeface="+mn-ea"/>
                          <a:cs typeface="+mn-cs"/>
                        </a:rPr>
                        <a:t>1,8% (2,0 кг)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uk-UA" sz="1800" b="1" kern="1200" dirty="0">
                          <a:solidFill>
                            <a:schemeClr val="tx1">
                              <a:lumMod val="50000"/>
                            </a:schemeClr>
                          </a:solidFill>
                          <a:effectLst/>
                          <a:latin typeface="+mn-lt"/>
                          <a:ea typeface="+mn-ea"/>
                          <a:cs typeface="+mn-cs"/>
                        </a:rPr>
                        <a:t>частина пацієнтів, які знизили масу тілу на </a:t>
                      </a:r>
                      <a:r>
                        <a:rPr lang="ru-MD" sz="1800" b="1" kern="1200" dirty="0">
                          <a:solidFill>
                            <a:schemeClr val="tx1">
                              <a:lumMod val="50000"/>
                            </a:schemeClr>
                          </a:solidFill>
                          <a:effectLst/>
                          <a:latin typeface="+mn-lt"/>
                          <a:ea typeface="+mn-ea"/>
                          <a:cs typeface="+mn-cs"/>
                        </a:rPr>
                        <a:t>≥ 5 % </a:t>
                      </a:r>
                      <a:r>
                        <a:rPr lang="uk-UA" sz="1800" kern="1200" dirty="0">
                          <a:solidFill>
                            <a:schemeClr val="tx1">
                              <a:lumMod val="50000"/>
                            </a:schemeClr>
                          </a:solidFill>
                          <a:effectLst/>
                          <a:latin typeface="+mn-lt"/>
                          <a:ea typeface="+mn-ea"/>
                          <a:cs typeface="+mn-cs"/>
                        </a:rPr>
                        <a:t>становила </a:t>
                      </a:r>
                      <a:r>
                        <a:rPr lang="uk-UA" sz="1800" b="1" kern="1200" dirty="0">
                          <a:solidFill>
                            <a:schemeClr val="tx1">
                              <a:lumMod val="50000"/>
                            </a:schemeClr>
                          </a:solidFill>
                          <a:effectLst/>
                          <a:latin typeface="+mn-lt"/>
                          <a:ea typeface="+mn-ea"/>
                          <a:cs typeface="+mn-cs"/>
                        </a:rPr>
                        <a:t>49,6%</a:t>
                      </a:r>
                      <a:r>
                        <a:rPr lang="uk-UA" sz="1800" kern="1200" dirty="0">
                          <a:solidFill>
                            <a:schemeClr val="tx1">
                              <a:lumMod val="50000"/>
                            </a:schemeClr>
                          </a:solidFill>
                          <a:effectLst/>
                          <a:latin typeface="+mn-lt"/>
                          <a:ea typeface="+mn-ea"/>
                          <a:cs typeface="+mn-cs"/>
                        </a:rPr>
                        <a:t> проти 23,4%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lvl="0" indent="-285750" rtl="0">
                        <a:spcBef>
                          <a:spcPts val="1200"/>
                        </a:spcBef>
                        <a:buFont typeface="Arial" panose="020B0604020202020204" pitchFamily="34" charset="0"/>
                        <a:buChar char="•"/>
                      </a:pPr>
                      <a:r>
                        <a:rPr lang="uk-UA" sz="1800" kern="1200" dirty="0">
                          <a:solidFill>
                            <a:schemeClr val="tx1">
                              <a:lumMod val="50000"/>
                            </a:schemeClr>
                          </a:solidFill>
                          <a:effectLst/>
                          <a:latin typeface="+mn-lt"/>
                          <a:ea typeface="+mn-ea"/>
                          <a:cs typeface="+mn-cs"/>
                        </a:rPr>
                        <a:t>частина пацієнтів, </a:t>
                      </a:r>
                      <a:r>
                        <a:rPr lang="ru-RU" sz="1800" b="1" kern="1200" dirty="0" err="1">
                          <a:solidFill>
                            <a:schemeClr val="tx1">
                              <a:lumMod val="50000"/>
                            </a:schemeClr>
                          </a:solidFill>
                          <a:effectLst/>
                          <a:latin typeface="+mn-lt"/>
                          <a:ea typeface="+mn-ea"/>
                          <a:cs typeface="+mn-cs"/>
                        </a:rPr>
                        <a:t>маса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тіла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яких</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зменшилась</a:t>
                      </a:r>
                      <a:r>
                        <a:rPr lang="ru-RU" sz="1800" b="1" kern="1200" dirty="0">
                          <a:solidFill>
                            <a:schemeClr val="tx1">
                              <a:lumMod val="50000"/>
                            </a:schemeClr>
                          </a:solidFill>
                          <a:effectLst/>
                          <a:latin typeface="+mn-lt"/>
                          <a:ea typeface="+mn-ea"/>
                          <a:cs typeface="+mn-cs"/>
                        </a:rPr>
                        <a:t> на &gt; 10 % </a:t>
                      </a:r>
                      <a:r>
                        <a:rPr lang="uk-UA" sz="1800" b="1" kern="1200" dirty="0">
                          <a:solidFill>
                            <a:schemeClr val="tx1">
                              <a:lumMod val="50000"/>
                            </a:schemeClr>
                          </a:solidFill>
                          <a:effectLst/>
                          <a:latin typeface="+mn-lt"/>
                          <a:ea typeface="+mn-ea"/>
                          <a:cs typeface="+mn-cs"/>
                        </a:rPr>
                        <a:t>24,4%</a:t>
                      </a:r>
                      <a:r>
                        <a:rPr lang="uk-UA" sz="1800" kern="1200" dirty="0">
                          <a:solidFill>
                            <a:schemeClr val="tx1">
                              <a:lumMod val="50000"/>
                            </a:schemeClr>
                          </a:solidFill>
                          <a:effectLst/>
                          <a:latin typeface="+mn-lt"/>
                          <a:ea typeface="+mn-ea"/>
                          <a:cs typeface="+mn-cs"/>
                        </a:rPr>
                        <a:t> проти 9,5% при застосуванні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endParaRPr lang="en-GB" sz="1800" kern="1200" dirty="0">
                        <a:solidFill>
                          <a:schemeClr val="tx1">
                            <a:lumMod val="50000"/>
                          </a:schemeClr>
                        </a:solidFill>
                        <a:effectLst/>
                        <a:latin typeface="+mn-lt"/>
                        <a:ea typeface="+mn-ea"/>
                        <a:cs typeface="+mn-cs"/>
                      </a:endParaRPr>
                    </a:p>
                    <a:p>
                      <a:pPr marL="285750" indent="-285750">
                        <a:buFont typeface="Arial" panose="020B0604020202020204" pitchFamily="34" charset="0"/>
                        <a:buChar char="•"/>
                      </a:pPr>
                      <a:endParaRPr lang="uk-UA" sz="1400" kern="1200" noProof="0" dirty="0">
                        <a:solidFill>
                          <a:schemeClr val="tx1">
                            <a:lumMod val="50000"/>
                          </a:schemeClr>
                        </a:solidFill>
                        <a:latin typeface="+mn-lt"/>
                        <a:ea typeface="+mn-ea"/>
                        <a:cs typeface="+mn-cs"/>
                      </a:endParaRPr>
                    </a:p>
                  </a:txBody>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6890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998845" y="308974"/>
            <a:ext cx="7721074" cy="463448"/>
          </a:xfrm>
        </p:spPr>
        <p:txBody>
          <a:bodyPr/>
          <a:lstStyle/>
          <a:p>
            <a:r>
              <a:rPr lang="uk-UA" sz="2800" b="1" dirty="0"/>
              <a:t>Клінічна ефективність: маса тіла</a:t>
            </a:r>
          </a:p>
        </p:txBody>
      </p:sp>
      <p:pic>
        <p:nvPicPr>
          <p:cNvPr id="12" name="Picture 11">
            <a:extLst>
              <a:ext uri="{FF2B5EF4-FFF2-40B4-BE49-F238E27FC236}">
                <a16:creationId xmlns:a16="http://schemas.microsoft.com/office/drawing/2014/main" id="{D4EA9670-6302-4A90-884A-7A001749F0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59" t="5256" r="5549" b="5490"/>
          <a:stretch/>
        </p:blipFill>
        <p:spPr>
          <a:xfrm>
            <a:off x="209842" y="239726"/>
            <a:ext cx="675715" cy="674217"/>
          </a:xfrm>
          <a:prstGeom prst="rect">
            <a:avLst/>
          </a:prstGeom>
        </p:spPr>
      </p:pic>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4137434068"/>
              </p:ext>
            </p:extLst>
          </p:nvPr>
        </p:nvGraphicFramePr>
        <p:xfrm>
          <a:off x="562303" y="1247381"/>
          <a:ext cx="8019393" cy="3112054"/>
        </p:xfrm>
        <a:graphic>
          <a:graphicData uri="http://schemas.openxmlformats.org/drawingml/2006/table">
            <a:tbl>
              <a:tblPr firstRow="1" bandRow="1">
                <a:tableStyleId>{5C22544A-7EE6-4342-B048-85BDC9FD1C3A}</a:tableStyleId>
              </a:tblPr>
              <a:tblGrid>
                <a:gridCol w="8019393">
                  <a:extLst>
                    <a:ext uri="{9D8B030D-6E8A-4147-A177-3AD203B41FA5}">
                      <a16:colId xmlns:a16="http://schemas.microsoft.com/office/drawing/2014/main" val="2514154186"/>
                    </a:ext>
                  </a:extLst>
                </a:gridCol>
              </a:tblGrid>
              <a:tr h="429814">
                <a:tc>
                  <a:txBody>
                    <a:bodyPr/>
                    <a:lstStyle/>
                    <a:p>
                      <a:pPr algn="l"/>
                      <a:r>
                        <a:rPr lang="uk-UA" sz="2000" noProof="0" dirty="0"/>
                        <a:t>Дослідження </a:t>
                      </a:r>
                      <a:r>
                        <a:rPr lang="en-GB" sz="2000" noProof="0" dirty="0"/>
                        <a:t>SCALE-2 </a:t>
                      </a:r>
                      <a:r>
                        <a:rPr lang="uk-UA" sz="2000" noProof="0" dirty="0"/>
                        <a:t>Діабет</a:t>
                      </a:r>
                    </a:p>
                  </a:txBody>
                  <a:tcPr/>
                </a:tc>
                <a:extLst>
                  <a:ext uri="{0D108BD9-81ED-4DB2-BD59-A6C34878D82A}">
                    <a16:rowId xmlns:a16="http://schemas.microsoft.com/office/drawing/2014/main" val="391040862"/>
                  </a:ext>
                </a:extLst>
              </a:tr>
              <a:tr h="2413573">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На 56-му тижні при застосуванні ліраглутиду</a:t>
                      </a:r>
                      <a:r>
                        <a:rPr lang="uk-UA" sz="1800" kern="1200" dirty="0">
                          <a:solidFill>
                            <a:schemeClr val="tx1">
                              <a:lumMod val="50000"/>
                            </a:schemeClr>
                          </a:solidFill>
                          <a:effectLst/>
                          <a:latin typeface="+mn-lt"/>
                          <a:ea typeface="+mn-ea"/>
                          <a:cs typeface="+mn-cs"/>
                        </a:rPr>
                        <a:t> </a:t>
                      </a:r>
                    </a:p>
                    <a:p>
                      <a:pPr marL="285750" lvl="0" indent="-285750" rtl="0">
                        <a:spcBef>
                          <a:spcPts val="120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Середнє зниження маси тіла 5,9% (6,2 кг) </a:t>
                      </a:r>
                      <a:r>
                        <a:rPr lang="uk-UA" sz="1800" b="0" kern="1200" dirty="0">
                          <a:solidFill>
                            <a:schemeClr val="tx1">
                              <a:lumMod val="50000"/>
                            </a:schemeClr>
                          </a:solidFill>
                          <a:effectLst/>
                          <a:latin typeface="+mn-lt"/>
                          <a:ea typeface="+mn-ea"/>
                          <a:cs typeface="+mn-cs"/>
                        </a:rPr>
                        <a:t>порівняно з</a:t>
                      </a:r>
                      <a:r>
                        <a:rPr lang="uk-UA" sz="1800" b="1" kern="1200" dirty="0">
                          <a:solidFill>
                            <a:schemeClr val="tx1">
                              <a:lumMod val="50000"/>
                            </a:schemeClr>
                          </a:solidFill>
                          <a:effectLst/>
                          <a:latin typeface="+mn-lt"/>
                          <a:ea typeface="+mn-ea"/>
                          <a:cs typeface="+mn-cs"/>
                        </a:rPr>
                        <a:t> </a:t>
                      </a:r>
                      <a:r>
                        <a:rPr lang="uk-UA" sz="1800" kern="1200" dirty="0">
                          <a:solidFill>
                            <a:schemeClr val="tx1">
                              <a:lumMod val="50000"/>
                            </a:schemeClr>
                          </a:solidFill>
                          <a:effectLst/>
                          <a:latin typeface="+mn-lt"/>
                          <a:ea typeface="+mn-ea"/>
                          <a:cs typeface="+mn-cs"/>
                        </a:rPr>
                        <a:t>2,0% (2,2 кг)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lvl="0" indent="-285750" rtl="0">
                        <a:spcBef>
                          <a:spcPts val="120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частина пацієнтів, м</a:t>
                      </a:r>
                      <a:r>
                        <a:rPr lang="ru-RU" sz="1800" b="1" kern="1200" dirty="0">
                          <a:solidFill>
                            <a:schemeClr val="tx1">
                              <a:lumMod val="50000"/>
                            </a:schemeClr>
                          </a:solidFill>
                          <a:effectLst/>
                          <a:latin typeface="+mn-lt"/>
                          <a:ea typeface="+mn-ea"/>
                          <a:cs typeface="+mn-cs"/>
                        </a:rPr>
                        <a:t>аса </a:t>
                      </a:r>
                      <a:r>
                        <a:rPr lang="ru-RU" sz="1800" b="1" kern="1200" dirty="0" err="1">
                          <a:solidFill>
                            <a:schemeClr val="tx1">
                              <a:lumMod val="50000"/>
                            </a:schemeClr>
                          </a:solidFill>
                          <a:effectLst/>
                          <a:latin typeface="+mn-lt"/>
                          <a:ea typeface="+mn-ea"/>
                          <a:cs typeface="+mn-cs"/>
                        </a:rPr>
                        <a:t>тіла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яких</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зменшилась</a:t>
                      </a:r>
                      <a:r>
                        <a:rPr lang="ru-RU" sz="1800" b="1" kern="1200" dirty="0">
                          <a:solidFill>
                            <a:schemeClr val="tx1">
                              <a:lumMod val="50000"/>
                            </a:schemeClr>
                          </a:solidFill>
                          <a:effectLst/>
                          <a:latin typeface="+mn-lt"/>
                          <a:ea typeface="+mn-ea"/>
                          <a:cs typeface="+mn-cs"/>
                        </a:rPr>
                        <a:t> на ≥ 5 % </a:t>
                      </a:r>
                      <a:r>
                        <a:rPr lang="uk-UA" sz="1800" kern="1200" dirty="0">
                          <a:solidFill>
                            <a:schemeClr val="tx1">
                              <a:lumMod val="50000"/>
                            </a:schemeClr>
                          </a:solidFill>
                          <a:effectLst/>
                          <a:latin typeface="+mn-lt"/>
                          <a:ea typeface="+mn-ea"/>
                          <a:cs typeface="+mn-cs"/>
                        </a:rPr>
                        <a:t>становила </a:t>
                      </a:r>
                      <a:r>
                        <a:rPr lang="uk-UA" sz="1800" b="1" kern="1200" dirty="0">
                          <a:solidFill>
                            <a:schemeClr val="tx1">
                              <a:lumMod val="50000"/>
                            </a:schemeClr>
                          </a:solidFill>
                          <a:effectLst/>
                          <a:latin typeface="+mn-lt"/>
                          <a:ea typeface="+mn-ea"/>
                          <a:cs typeface="+mn-cs"/>
                        </a:rPr>
                        <a:t>49,8%</a:t>
                      </a:r>
                      <a:r>
                        <a:rPr lang="uk-UA" sz="1800" kern="1200" dirty="0">
                          <a:solidFill>
                            <a:schemeClr val="tx1">
                              <a:lumMod val="50000"/>
                            </a:schemeClr>
                          </a:solidFill>
                          <a:effectLst/>
                          <a:latin typeface="+mn-lt"/>
                          <a:ea typeface="+mn-ea"/>
                          <a:cs typeface="+mn-cs"/>
                        </a:rPr>
                        <a:t> проти 13,5 %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lvl="0" indent="-285750" rtl="0">
                        <a:spcBef>
                          <a:spcPts val="1200"/>
                        </a:spcBef>
                        <a:buFont typeface="Arial" panose="020B0604020202020204" pitchFamily="34" charset="0"/>
                        <a:buChar char="•"/>
                      </a:pPr>
                      <a:r>
                        <a:rPr lang="uk-UA" sz="1800" kern="1200" dirty="0">
                          <a:solidFill>
                            <a:schemeClr val="tx1">
                              <a:lumMod val="50000"/>
                            </a:schemeClr>
                          </a:solidFill>
                          <a:effectLst/>
                          <a:latin typeface="+mn-lt"/>
                          <a:ea typeface="+mn-ea"/>
                          <a:cs typeface="+mn-cs"/>
                        </a:rPr>
                        <a:t>частина пацієнтів, </a:t>
                      </a:r>
                      <a:r>
                        <a:rPr lang="ru-RU" sz="1800" kern="1200" dirty="0" err="1">
                          <a:solidFill>
                            <a:schemeClr val="tx1">
                              <a:lumMod val="50000"/>
                            </a:schemeClr>
                          </a:solidFill>
                          <a:effectLst/>
                          <a:latin typeface="+mn-lt"/>
                          <a:ea typeface="+mn-ea"/>
                          <a:cs typeface="+mn-cs"/>
                        </a:rPr>
                        <a:t>маса</a:t>
                      </a:r>
                      <a:r>
                        <a:rPr lang="ru-RU" sz="1800" kern="1200" dirty="0">
                          <a:solidFill>
                            <a:schemeClr val="tx1">
                              <a:lumMod val="50000"/>
                            </a:schemeClr>
                          </a:solidFill>
                          <a:effectLst/>
                          <a:latin typeface="+mn-lt"/>
                          <a:ea typeface="+mn-ea"/>
                          <a:cs typeface="+mn-cs"/>
                        </a:rPr>
                        <a:t> </a:t>
                      </a:r>
                      <a:r>
                        <a:rPr lang="ru-RU" sz="1800" kern="1200" dirty="0" err="1">
                          <a:solidFill>
                            <a:schemeClr val="tx1">
                              <a:lumMod val="50000"/>
                            </a:schemeClr>
                          </a:solidFill>
                          <a:effectLst/>
                          <a:latin typeface="+mn-lt"/>
                          <a:ea typeface="+mn-ea"/>
                          <a:cs typeface="+mn-cs"/>
                        </a:rPr>
                        <a:t>тіла</a:t>
                      </a:r>
                      <a:r>
                        <a:rPr lang="ru-RU" sz="1800" kern="1200" dirty="0">
                          <a:solidFill>
                            <a:schemeClr val="tx1">
                              <a:lumMod val="50000"/>
                            </a:schemeClr>
                          </a:solidFill>
                          <a:effectLst/>
                          <a:latin typeface="+mn-lt"/>
                          <a:ea typeface="+mn-ea"/>
                          <a:cs typeface="+mn-cs"/>
                        </a:rPr>
                        <a:t> </a:t>
                      </a:r>
                      <a:r>
                        <a:rPr lang="ru-RU" sz="1800" kern="1200" dirty="0" err="1">
                          <a:solidFill>
                            <a:schemeClr val="tx1">
                              <a:lumMod val="50000"/>
                            </a:schemeClr>
                          </a:solidFill>
                          <a:effectLst/>
                          <a:latin typeface="+mn-lt"/>
                          <a:ea typeface="+mn-ea"/>
                          <a:cs typeface="+mn-cs"/>
                        </a:rPr>
                        <a:t>яких</a:t>
                      </a:r>
                      <a:r>
                        <a:rPr lang="ru-RU" sz="1800"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зменшилась</a:t>
                      </a:r>
                      <a:r>
                        <a:rPr lang="ru-RU" sz="1800" b="1" kern="1200" dirty="0">
                          <a:solidFill>
                            <a:schemeClr val="tx1">
                              <a:lumMod val="50000"/>
                            </a:schemeClr>
                          </a:solidFill>
                          <a:effectLst/>
                          <a:latin typeface="+mn-lt"/>
                          <a:ea typeface="+mn-ea"/>
                          <a:cs typeface="+mn-cs"/>
                        </a:rPr>
                        <a:t> на &gt; 10 %</a:t>
                      </a:r>
                      <a:r>
                        <a:rPr lang="uk-UA" sz="1800" b="1" kern="1200" dirty="0">
                          <a:solidFill>
                            <a:schemeClr val="tx1">
                              <a:lumMod val="50000"/>
                            </a:schemeClr>
                          </a:solidFill>
                          <a:effectLst/>
                          <a:latin typeface="+mn-lt"/>
                          <a:ea typeface="+mn-ea"/>
                          <a:cs typeface="+mn-cs"/>
                        </a:rPr>
                        <a:t> 22,9% </a:t>
                      </a:r>
                      <a:r>
                        <a:rPr lang="uk-UA" sz="1800" kern="1200" dirty="0">
                          <a:solidFill>
                            <a:schemeClr val="tx1">
                              <a:lumMod val="50000"/>
                            </a:schemeClr>
                          </a:solidFill>
                          <a:effectLst/>
                          <a:latin typeface="+mn-lt"/>
                          <a:ea typeface="+mn-ea"/>
                          <a:cs typeface="+mn-cs"/>
                        </a:rPr>
                        <a:t> проти 4,2%  при застосуванні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endParaRPr lang="en-GB" sz="1800" kern="1200" dirty="0">
                        <a:solidFill>
                          <a:schemeClr val="tx1">
                            <a:lumMod val="50000"/>
                          </a:schemeClr>
                        </a:solidFill>
                        <a:effectLst/>
                        <a:latin typeface="+mn-lt"/>
                        <a:ea typeface="+mn-ea"/>
                        <a:cs typeface="+mn-cs"/>
                      </a:endParaRPr>
                    </a:p>
                    <a:p>
                      <a:pPr marL="285750" indent="-285750">
                        <a:buFont typeface="Arial" panose="020B0604020202020204" pitchFamily="34" charset="0"/>
                        <a:buChar char="•"/>
                      </a:pPr>
                      <a:endParaRPr lang="uk-UA" sz="1400" kern="1200" noProof="0" dirty="0">
                        <a:solidFill>
                          <a:schemeClr val="tx1">
                            <a:lumMod val="50000"/>
                          </a:schemeClr>
                        </a:solidFill>
                        <a:latin typeface="+mn-lt"/>
                        <a:ea typeface="+mn-ea"/>
                        <a:cs typeface="+mn-cs"/>
                      </a:endParaRPr>
                    </a:p>
                  </a:txBody>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19167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998845" y="308974"/>
            <a:ext cx="7721074" cy="463448"/>
          </a:xfrm>
        </p:spPr>
        <p:txBody>
          <a:bodyPr/>
          <a:lstStyle/>
          <a:p>
            <a:r>
              <a:rPr lang="uk-UA" sz="2800" b="1" dirty="0"/>
              <a:t>Клінічна ефективність: маса тіла</a:t>
            </a:r>
          </a:p>
        </p:txBody>
      </p:sp>
      <p:pic>
        <p:nvPicPr>
          <p:cNvPr id="12" name="Picture 11">
            <a:extLst>
              <a:ext uri="{FF2B5EF4-FFF2-40B4-BE49-F238E27FC236}">
                <a16:creationId xmlns:a16="http://schemas.microsoft.com/office/drawing/2014/main" id="{D4EA9670-6302-4A90-884A-7A001749F0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59" t="5256" r="5549" b="5490"/>
          <a:stretch/>
        </p:blipFill>
        <p:spPr>
          <a:xfrm>
            <a:off x="209842" y="239726"/>
            <a:ext cx="675715" cy="674217"/>
          </a:xfrm>
          <a:prstGeom prst="rect">
            <a:avLst/>
          </a:prstGeom>
        </p:spPr>
      </p:pic>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2740166894"/>
              </p:ext>
            </p:extLst>
          </p:nvPr>
        </p:nvGraphicFramePr>
        <p:xfrm>
          <a:off x="439947" y="1247381"/>
          <a:ext cx="8141749" cy="3325414"/>
        </p:xfrm>
        <a:graphic>
          <a:graphicData uri="http://schemas.openxmlformats.org/drawingml/2006/table">
            <a:tbl>
              <a:tblPr firstRow="1" bandRow="1">
                <a:tableStyleId>{5C22544A-7EE6-4342-B048-85BDC9FD1C3A}</a:tableStyleId>
              </a:tblPr>
              <a:tblGrid>
                <a:gridCol w="8141749">
                  <a:extLst>
                    <a:ext uri="{9D8B030D-6E8A-4147-A177-3AD203B41FA5}">
                      <a16:colId xmlns:a16="http://schemas.microsoft.com/office/drawing/2014/main" val="2514154186"/>
                    </a:ext>
                  </a:extLst>
                </a:gridCol>
              </a:tblGrid>
              <a:tr h="429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noProof="0" dirty="0"/>
                        <a:t>Дослідження </a:t>
                      </a:r>
                      <a:r>
                        <a:rPr lang="en-GB" sz="2000" noProof="0" dirty="0"/>
                        <a:t>SCALE-</a:t>
                      </a:r>
                      <a:r>
                        <a:rPr lang="uk-UA" sz="2000" noProof="0" dirty="0"/>
                        <a:t>3</a:t>
                      </a:r>
                      <a:r>
                        <a:rPr lang="en-GB" sz="2000" noProof="0" dirty="0"/>
                        <a:t> </a:t>
                      </a:r>
                      <a:r>
                        <a:rPr lang="uk-UA" sz="2000" noProof="0" dirty="0"/>
                        <a:t>Апное під час сну </a:t>
                      </a:r>
                    </a:p>
                  </a:txBody>
                  <a:tcPr/>
                </a:tc>
                <a:extLst>
                  <a:ext uri="{0D108BD9-81ED-4DB2-BD59-A6C34878D82A}">
                    <a16:rowId xmlns:a16="http://schemas.microsoft.com/office/drawing/2014/main" val="391040862"/>
                  </a:ext>
                </a:extLst>
              </a:tr>
              <a:tr h="2413573">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На 32-му тижні при застосуванні ліраглутиду</a:t>
                      </a:r>
                      <a:r>
                        <a:rPr lang="uk-UA" sz="1800" kern="1200" dirty="0">
                          <a:solidFill>
                            <a:schemeClr val="tx1">
                              <a:lumMod val="50000"/>
                            </a:schemeClr>
                          </a:solidFill>
                          <a:effectLst/>
                          <a:latin typeface="+mn-lt"/>
                          <a:ea typeface="+mn-ea"/>
                          <a:cs typeface="+mn-cs"/>
                        </a:rPr>
                        <a:t> </a:t>
                      </a:r>
                    </a:p>
                    <a:p>
                      <a:pPr marL="285750" lvl="0" indent="-285750" rtl="0">
                        <a:spcBef>
                          <a:spcPts val="120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Середнє зниження маси тіла 5,7% (6,8 кг) </a:t>
                      </a:r>
                      <a:r>
                        <a:rPr lang="uk-UA" sz="1800" b="0" kern="1200" dirty="0">
                          <a:solidFill>
                            <a:schemeClr val="tx1">
                              <a:lumMod val="50000"/>
                            </a:schemeClr>
                          </a:solidFill>
                          <a:effectLst/>
                          <a:latin typeface="+mn-lt"/>
                          <a:ea typeface="+mn-ea"/>
                          <a:cs typeface="+mn-cs"/>
                        </a:rPr>
                        <a:t>порівняно з</a:t>
                      </a:r>
                      <a:r>
                        <a:rPr lang="uk-UA" sz="1800" b="1" kern="1200" dirty="0">
                          <a:solidFill>
                            <a:schemeClr val="tx1">
                              <a:lumMod val="50000"/>
                            </a:schemeClr>
                          </a:solidFill>
                          <a:effectLst/>
                          <a:latin typeface="+mn-lt"/>
                          <a:ea typeface="+mn-ea"/>
                          <a:cs typeface="+mn-cs"/>
                        </a:rPr>
                        <a:t> </a:t>
                      </a:r>
                      <a:r>
                        <a:rPr lang="uk-UA" sz="1800" kern="1200" dirty="0">
                          <a:solidFill>
                            <a:schemeClr val="tx1">
                              <a:lumMod val="50000"/>
                            </a:schemeClr>
                          </a:solidFill>
                          <a:effectLst/>
                          <a:latin typeface="+mn-lt"/>
                          <a:ea typeface="+mn-ea"/>
                          <a:cs typeface="+mn-cs"/>
                        </a:rPr>
                        <a:t>1,6% (1,8 кг)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lvl="0" indent="-285750" rtl="0">
                        <a:spcBef>
                          <a:spcPts val="120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частина пацієнтів, </a:t>
                      </a:r>
                      <a:r>
                        <a:rPr lang="ru-RU" sz="1800" b="1" kern="1200" dirty="0" err="1">
                          <a:solidFill>
                            <a:schemeClr val="tx1">
                              <a:lumMod val="50000"/>
                            </a:schemeClr>
                          </a:solidFill>
                          <a:effectLst/>
                          <a:latin typeface="+mn-lt"/>
                          <a:ea typeface="+mn-ea"/>
                          <a:cs typeface="+mn-cs"/>
                        </a:rPr>
                        <a:t>маса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тіла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яких</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зменшилась</a:t>
                      </a:r>
                      <a:r>
                        <a:rPr lang="ru-RU" sz="1800" b="1" kern="1200" dirty="0">
                          <a:solidFill>
                            <a:schemeClr val="tx1">
                              <a:lumMod val="50000"/>
                            </a:schemeClr>
                          </a:solidFill>
                          <a:effectLst/>
                          <a:latin typeface="+mn-lt"/>
                          <a:ea typeface="+mn-ea"/>
                          <a:cs typeface="+mn-cs"/>
                        </a:rPr>
                        <a:t> на ≥ 5 % </a:t>
                      </a:r>
                      <a:r>
                        <a:rPr lang="uk-UA" sz="1800" kern="1200" dirty="0">
                          <a:solidFill>
                            <a:schemeClr val="tx1">
                              <a:lumMod val="50000"/>
                            </a:schemeClr>
                          </a:solidFill>
                          <a:effectLst/>
                          <a:latin typeface="+mn-lt"/>
                          <a:ea typeface="+mn-ea"/>
                          <a:cs typeface="+mn-cs"/>
                        </a:rPr>
                        <a:t>становила </a:t>
                      </a:r>
                      <a:r>
                        <a:rPr lang="uk-UA" sz="1800" b="1" kern="1200" dirty="0">
                          <a:solidFill>
                            <a:schemeClr val="tx1">
                              <a:lumMod val="50000"/>
                            </a:schemeClr>
                          </a:solidFill>
                          <a:effectLst/>
                          <a:latin typeface="+mn-lt"/>
                          <a:ea typeface="+mn-ea"/>
                          <a:cs typeface="+mn-cs"/>
                        </a:rPr>
                        <a:t>46,4%</a:t>
                      </a:r>
                      <a:r>
                        <a:rPr lang="uk-UA" sz="1800" kern="1200" dirty="0">
                          <a:solidFill>
                            <a:schemeClr val="tx1">
                              <a:lumMod val="50000"/>
                            </a:schemeClr>
                          </a:solidFill>
                          <a:effectLst/>
                          <a:latin typeface="+mn-lt"/>
                          <a:ea typeface="+mn-ea"/>
                          <a:cs typeface="+mn-cs"/>
                        </a:rPr>
                        <a:t> проти 18,1%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uk-UA" sz="1800" b="1" kern="1200" dirty="0">
                          <a:solidFill>
                            <a:schemeClr val="tx1">
                              <a:lumMod val="50000"/>
                            </a:schemeClr>
                          </a:solidFill>
                          <a:effectLst/>
                          <a:latin typeface="+mn-lt"/>
                          <a:ea typeface="+mn-ea"/>
                          <a:cs typeface="+mn-cs"/>
                        </a:rPr>
                        <a:t>частина пацієнтів, </a:t>
                      </a:r>
                      <a:r>
                        <a:rPr lang="ru-RU" sz="1800" b="1" kern="1200" dirty="0" err="1">
                          <a:solidFill>
                            <a:schemeClr val="tx1">
                              <a:lumMod val="50000"/>
                            </a:schemeClr>
                          </a:solidFill>
                          <a:effectLst/>
                          <a:latin typeface="+mn-lt"/>
                          <a:ea typeface="+mn-ea"/>
                          <a:cs typeface="+mn-cs"/>
                        </a:rPr>
                        <a:t>маса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тіла</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яких</a:t>
                      </a:r>
                      <a:r>
                        <a:rPr lang="ru-RU" sz="1800" b="1" kern="1200" dirty="0">
                          <a:solidFill>
                            <a:schemeClr val="tx1">
                              <a:lumMod val="50000"/>
                            </a:schemeClr>
                          </a:solidFill>
                          <a:effectLst/>
                          <a:latin typeface="+mn-lt"/>
                          <a:ea typeface="+mn-ea"/>
                          <a:cs typeface="+mn-cs"/>
                        </a:rPr>
                        <a:t> </a:t>
                      </a:r>
                      <a:r>
                        <a:rPr lang="ru-RU" sz="1800" b="1" kern="1200" dirty="0" err="1">
                          <a:solidFill>
                            <a:schemeClr val="tx1">
                              <a:lumMod val="50000"/>
                            </a:schemeClr>
                          </a:solidFill>
                          <a:effectLst/>
                          <a:latin typeface="+mn-lt"/>
                          <a:ea typeface="+mn-ea"/>
                          <a:cs typeface="+mn-cs"/>
                        </a:rPr>
                        <a:t>зменшилась</a:t>
                      </a:r>
                      <a:r>
                        <a:rPr lang="ru-RU" sz="1800" b="1" kern="1200" dirty="0">
                          <a:solidFill>
                            <a:schemeClr val="tx1">
                              <a:lumMod val="50000"/>
                            </a:schemeClr>
                          </a:solidFill>
                          <a:effectLst/>
                          <a:latin typeface="+mn-lt"/>
                          <a:ea typeface="+mn-ea"/>
                          <a:cs typeface="+mn-cs"/>
                        </a:rPr>
                        <a:t> на &gt; 10% </a:t>
                      </a:r>
                      <a:r>
                        <a:rPr lang="uk-UA" sz="1800" kern="1200" dirty="0">
                          <a:solidFill>
                            <a:schemeClr val="tx1">
                              <a:lumMod val="50000"/>
                            </a:schemeClr>
                          </a:solidFill>
                          <a:effectLst/>
                          <a:latin typeface="+mn-lt"/>
                          <a:ea typeface="+mn-ea"/>
                          <a:cs typeface="+mn-cs"/>
                        </a:rPr>
                        <a:t>становила </a:t>
                      </a:r>
                      <a:r>
                        <a:rPr lang="uk-UA" sz="1800" b="1" kern="1200" dirty="0">
                          <a:solidFill>
                            <a:schemeClr val="tx1">
                              <a:lumMod val="50000"/>
                            </a:schemeClr>
                          </a:solidFill>
                          <a:effectLst/>
                          <a:latin typeface="+mn-lt"/>
                          <a:ea typeface="+mn-ea"/>
                          <a:cs typeface="+mn-cs"/>
                        </a:rPr>
                        <a:t>22,4%</a:t>
                      </a:r>
                      <a:r>
                        <a:rPr lang="uk-UA" sz="1800" kern="1200" dirty="0">
                          <a:solidFill>
                            <a:schemeClr val="tx1">
                              <a:lumMod val="50000"/>
                            </a:schemeClr>
                          </a:solidFill>
                          <a:effectLst/>
                          <a:latin typeface="+mn-lt"/>
                          <a:ea typeface="+mn-ea"/>
                          <a:cs typeface="+mn-cs"/>
                        </a:rPr>
                        <a:t> проти 1,5% в групі плацебо (р</a:t>
                      </a:r>
                      <a:r>
                        <a:rPr lang="uk-UA" sz="1800" kern="1200" dirty="0">
                          <a:solidFill>
                            <a:schemeClr val="tx1">
                              <a:lumMod val="50000"/>
                            </a:schemeClr>
                          </a:solidFill>
                          <a:effectLst/>
                          <a:latin typeface="+mn-lt"/>
                          <a:ea typeface="+mn-ea"/>
                          <a:cs typeface="+mn-cs"/>
                          <a:sym typeface="Symbol" panose="05050102010706020507" pitchFamily="18" charset="2"/>
                        </a:rPr>
                        <a:t></a:t>
                      </a:r>
                      <a:r>
                        <a:rPr lang="uk-UA" sz="1800" kern="1200" dirty="0">
                          <a:solidFill>
                            <a:schemeClr val="tx1">
                              <a:lumMod val="50000"/>
                            </a:schemeClr>
                          </a:solidFill>
                          <a:effectLst/>
                          <a:latin typeface="+mn-lt"/>
                          <a:ea typeface="+mn-ea"/>
                          <a:cs typeface="+mn-cs"/>
                        </a:rPr>
                        <a:t>0,0001).</a:t>
                      </a:r>
                    </a:p>
                    <a:p>
                      <a:pPr marL="285750" lvl="0" indent="-285750" rtl="0">
                        <a:spcBef>
                          <a:spcPts val="1200"/>
                        </a:spcBef>
                        <a:buFont typeface="Arial" panose="020B0604020202020204" pitchFamily="34" charset="0"/>
                        <a:buChar char="•"/>
                      </a:pPr>
                      <a:endParaRPr lang="uk-UA" sz="1800" kern="1200" dirty="0">
                        <a:solidFill>
                          <a:schemeClr val="tx1">
                            <a:lumMod val="50000"/>
                          </a:schemeClr>
                        </a:solidFill>
                        <a:effectLst/>
                        <a:latin typeface="+mn-lt"/>
                        <a:ea typeface="+mn-ea"/>
                        <a:cs typeface="+mn-cs"/>
                      </a:endParaRPr>
                    </a:p>
                  </a:txBody>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181362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998845" y="308974"/>
            <a:ext cx="7721074" cy="463448"/>
          </a:xfrm>
        </p:spPr>
        <p:txBody>
          <a:bodyPr/>
          <a:lstStyle/>
          <a:p>
            <a:r>
              <a:rPr lang="uk-UA" sz="2800" b="1" dirty="0"/>
              <a:t>Клінічна ефективність: маса тіла</a:t>
            </a:r>
          </a:p>
        </p:txBody>
      </p:sp>
      <p:pic>
        <p:nvPicPr>
          <p:cNvPr id="12" name="Picture 11">
            <a:extLst>
              <a:ext uri="{FF2B5EF4-FFF2-40B4-BE49-F238E27FC236}">
                <a16:creationId xmlns:a16="http://schemas.microsoft.com/office/drawing/2014/main" id="{D4EA9670-6302-4A90-884A-7A001749F0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59" t="5256" r="5549" b="5490"/>
          <a:stretch/>
        </p:blipFill>
        <p:spPr>
          <a:xfrm>
            <a:off x="209842" y="239726"/>
            <a:ext cx="675715" cy="674217"/>
          </a:xfrm>
          <a:prstGeom prst="rect">
            <a:avLst/>
          </a:prstGeom>
        </p:spPr>
      </p:pic>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2894314650"/>
              </p:ext>
            </p:extLst>
          </p:nvPr>
        </p:nvGraphicFramePr>
        <p:xfrm>
          <a:off x="220717" y="1186420"/>
          <a:ext cx="8765628" cy="3369395"/>
        </p:xfrm>
        <a:graphic>
          <a:graphicData uri="http://schemas.openxmlformats.org/drawingml/2006/table">
            <a:tbl>
              <a:tblPr firstRow="1" bandRow="1">
                <a:tableStyleId>{5C22544A-7EE6-4342-B048-85BDC9FD1C3A}</a:tableStyleId>
              </a:tblPr>
              <a:tblGrid>
                <a:gridCol w="8765628">
                  <a:extLst>
                    <a:ext uri="{9D8B030D-6E8A-4147-A177-3AD203B41FA5}">
                      <a16:colId xmlns:a16="http://schemas.microsoft.com/office/drawing/2014/main" val="2514154186"/>
                    </a:ext>
                  </a:extLst>
                </a:gridCol>
              </a:tblGrid>
              <a:tr h="4478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000" noProof="0" dirty="0"/>
                        <a:t>Дослідження </a:t>
                      </a:r>
                      <a:r>
                        <a:rPr lang="en-GB" sz="2000" noProof="0" dirty="0"/>
                        <a:t>SCALE-</a:t>
                      </a:r>
                      <a:r>
                        <a:rPr lang="uk-UA" sz="2000" noProof="0" dirty="0"/>
                        <a:t>4</a:t>
                      </a:r>
                      <a:r>
                        <a:rPr lang="en-GB" sz="2000" noProof="0" dirty="0"/>
                        <a:t> </a:t>
                      </a:r>
                      <a:r>
                        <a:rPr lang="uk-UA" sz="2000" noProof="0" dirty="0"/>
                        <a:t>Підтримуюче лікування </a:t>
                      </a:r>
                    </a:p>
                  </a:txBody>
                  <a:tcPr/>
                </a:tc>
                <a:extLst>
                  <a:ext uri="{0D108BD9-81ED-4DB2-BD59-A6C34878D82A}">
                    <a16:rowId xmlns:a16="http://schemas.microsoft.com/office/drawing/2014/main" val="391040862"/>
                  </a:ext>
                </a:extLst>
              </a:tr>
              <a:tr h="2921583">
                <a:tc>
                  <a:txBody>
                    <a:bodyPr/>
                    <a:lstStyle/>
                    <a:p>
                      <a:pPr marL="285750" lvl="0" indent="-285750" rtl="0">
                        <a:spcBef>
                          <a:spcPts val="120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Більшість пацієнтів (81,4%) підтримували масу тіла, досягнуту на початку лікування ліраглутидом </a:t>
                      </a:r>
                      <a:r>
                        <a:rPr lang="uk-UA" sz="1800" b="0" kern="1200" dirty="0">
                          <a:solidFill>
                            <a:schemeClr val="tx1">
                              <a:lumMod val="50000"/>
                            </a:schemeClr>
                          </a:solidFill>
                          <a:effectLst/>
                          <a:latin typeface="+mn-lt"/>
                          <a:ea typeface="+mn-ea"/>
                          <a:cs typeface="+mn-cs"/>
                        </a:rPr>
                        <a:t>порівняно з плацебо (48,9%)</a:t>
                      </a:r>
                    </a:p>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На 56-му тижні при застосуванні ліраглутиду</a:t>
                      </a:r>
                      <a:r>
                        <a:rPr lang="uk-UA" sz="1800" kern="1200" dirty="0">
                          <a:solidFill>
                            <a:schemeClr val="tx1">
                              <a:lumMod val="50000"/>
                            </a:schemeClr>
                          </a:solidFill>
                          <a:effectLst/>
                          <a:latin typeface="+mn-lt"/>
                          <a:ea typeface="+mn-ea"/>
                          <a:cs typeface="+mn-cs"/>
                        </a:rPr>
                        <a:t> </a:t>
                      </a:r>
                    </a:p>
                    <a:p>
                      <a:pPr marL="285750" lvl="0" indent="-285750" rtl="0">
                        <a:spcBef>
                          <a:spcPts val="120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Середнє зниження маси тіла 6,3% (6,0 кг) </a:t>
                      </a:r>
                      <a:r>
                        <a:rPr lang="uk-UA" sz="1800" b="0" kern="1200" dirty="0">
                          <a:solidFill>
                            <a:schemeClr val="tx1">
                              <a:lumMod val="50000"/>
                            </a:schemeClr>
                          </a:solidFill>
                          <a:effectLst/>
                          <a:latin typeface="+mn-lt"/>
                          <a:ea typeface="+mn-ea"/>
                          <a:cs typeface="+mn-cs"/>
                        </a:rPr>
                        <a:t>порівняно з 0,2% (0,</a:t>
                      </a:r>
                      <a:r>
                        <a:rPr lang="en-US" sz="1800" b="0" kern="1200" dirty="0">
                          <a:solidFill>
                            <a:schemeClr val="tx1">
                              <a:lumMod val="50000"/>
                            </a:schemeClr>
                          </a:solidFill>
                          <a:effectLst/>
                          <a:latin typeface="+mn-lt"/>
                          <a:ea typeface="+mn-ea"/>
                          <a:cs typeface="+mn-cs"/>
                        </a:rPr>
                        <a:t>2</a:t>
                      </a:r>
                      <a:r>
                        <a:rPr lang="uk-UA" sz="1800" b="0" kern="1200" dirty="0">
                          <a:solidFill>
                            <a:schemeClr val="tx1">
                              <a:lumMod val="50000"/>
                            </a:schemeClr>
                          </a:solidFill>
                          <a:effectLst/>
                          <a:latin typeface="+mn-lt"/>
                          <a:ea typeface="+mn-ea"/>
                          <a:cs typeface="+mn-cs"/>
                        </a:rPr>
                        <a:t> кг) в групі плацебо (р</a:t>
                      </a:r>
                      <a:r>
                        <a:rPr lang="uk-UA" sz="1800" b="0" kern="1200" dirty="0">
                          <a:solidFill>
                            <a:schemeClr val="tx1">
                              <a:lumMod val="50000"/>
                            </a:schemeClr>
                          </a:solidFill>
                          <a:effectLst/>
                          <a:latin typeface="+mn-lt"/>
                          <a:ea typeface="+mn-ea"/>
                          <a:cs typeface="+mn-cs"/>
                          <a:sym typeface="Symbol" panose="05050102010706020507" pitchFamily="18" charset="2"/>
                        </a:rPr>
                        <a:t></a:t>
                      </a:r>
                      <a:r>
                        <a:rPr lang="uk-UA" sz="1800" b="0" kern="1200" dirty="0">
                          <a:solidFill>
                            <a:schemeClr val="tx1">
                              <a:lumMod val="50000"/>
                            </a:schemeClr>
                          </a:solidFill>
                          <a:effectLst/>
                          <a:latin typeface="+mn-lt"/>
                          <a:ea typeface="+mn-ea"/>
                          <a:cs typeface="+mn-cs"/>
                        </a:rPr>
                        <a:t>0,0001);</a:t>
                      </a:r>
                    </a:p>
                    <a:p>
                      <a:pPr marL="285750" lvl="0" indent="-285750" rtl="0">
                        <a:spcBef>
                          <a:spcPts val="0"/>
                        </a:spcBef>
                        <a:buFont typeface="Arial" panose="020B0604020202020204" pitchFamily="34" charset="0"/>
                        <a:buChar char="•"/>
                      </a:pPr>
                      <a:r>
                        <a:rPr lang="uk-UA" sz="1800" b="1" kern="1200" dirty="0">
                          <a:solidFill>
                            <a:schemeClr val="tx1">
                              <a:lumMod val="50000"/>
                            </a:schemeClr>
                          </a:solidFill>
                          <a:effectLst/>
                          <a:latin typeface="+mn-lt"/>
                          <a:ea typeface="+mn-ea"/>
                          <a:cs typeface="+mn-cs"/>
                        </a:rPr>
                        <a:t>частина пацієнтів, маса тіла яких зменшилась</a:t>
                      </a:r>
                    </a:p>
                    <a:p>
                      <a:pPr marL="742950" lvl="1" indent="-285750" rtl="0">
                        <a:spcBef>
                          <a:spcPts val="0"/>
                        </a:spcBef>
                        <a:buFont typeface="Courier New" panose="02070309020205020404" pitchFamily="49" charset="0"/>
                        <a:buChar char="o"/>
                      </a:pPr>
                      <a:r>
                        <a:rPr lang="uk-UA" sz="1600" b="1" kern="1200" dirty="0">
                          <a:solidFill>
                            <a:schemeClr val="tx1">
                              <a:lumMod val="50000"/>
                            </a:schemeClr>
                          </a:solidFill>
                          <a:effectLst/>
                          <a:latin typeface="+mn-lt"/>
                          <a:ea typeface="+mn-ea"/>
                          <a:cs typeface="+mn-cs"/>
                        </a:rPr>
                        <a:t>на ≥ 5 % </a:t>
                      </a:r>
                      <a:r>
                        <a:rPr lang="uk-UA" sz="1600" kern="1200" dirty="0">
                          <a:solidFill>
                            <a:schemeClr val="tx1">
                              <a:lumMod val="50000"/>
                            </a:schemeClr>
                          </a:solidFill>
                          <a:effectLst/>
                          <a:latin typeface="+mn-lt"/>
                          <a:ea typeface="+mn-ea"/>
                          <a:cs typeface="+mn-cs"/>
                        </a:rPr>
                        <a:t>становила </a:t>
                      </a:r>
                      <a:r>
                        <a:rPr lang="uk-UA" sz="1600" b="1" kern="1200" dirty="0">
                          <a:solidFill>
                            <a:schemeClr val="tx1">
                              <a:lumMod val="50000"/>
                            </a:schemeClr>
                          </a:solidFill>
                          <a:effectLst/>
                          <a:latin typeface="+mn-lt"/>
                          <a:ea typeface="+mn-ea"/>
                          <a:cs typeface="+mn-cs"/>
                        </a:rPr>
                        <a:t>50,7%</a:t>
                      </a:r>
                      <a:r>
                        <a:rPr lang="uk-UA" sz="1600" kern="1200" dirty="0">
                          <a:solidFill>
                            <a:schemeClr val="tx1">
                              <a:lumMod val="50000"/>
                            </a:schemeClr>
                          </a:solidFill>
                          <a:effectLst/>
                          <a:latin typeface="+mn-lt"/>
                          <a:ea typeface="+mn-ea"/>
                          <a:cs typeface="+mn-cs"/>
                        </a:rPr>
                        <a:t> </a:t>
                      </a:r>
                      <a:r>
                        <a:rPr lang="en-US" sz="1600" kern="1200" dirty="0">
                          <a:solidFill>
                            <a:schemeClr val="tx1">
                              <a:lumMod val="50000"/>
                            </a:schemeClr>
                          </a:solidFill>
                          <a:effectLst/>
                          <a:latin typeface="+mn-lt"/>
                          <a:ea typeface="+mn-ea"/>
                          <a:cs typeface="+mn-cs"/>
                        </a:rPr>
                        <a:t>vs.</a:t>
                      </a:r>
                      <a:r>
                        <a:rPr lang="uk-UA" sz="1600" kern="1200" dirty="0">
                          <a:solidFill>
                            <a:schemeClr val="tx1">
                              <a:lumMod val="50000"/>
                            </a:schemeClr>
                          </a:solidFill>
                          <a:effectLst/>
                          <a:latin typeface="+mn-lt"/>
                          <a:ea typeface="+mn-ea"/>
                          <a:cs typeface="+mn-cs"/>
                        </a:rPr>
                        <a:t> </a:t>
                      </a:r>
                      <a:r>
                        <a:rPr lang="en-US" sz="1600" kern="1200" dirty="0">
                          <a:solidFill>
                            <a:schemeClr val="tx1">
                              <a:lumMod val="50000"/>
                            </a:schemeClr>
                          </a:solidFill>
                          <a:effectLst/>
                          <a:latin typeface="+mn-lt"/>
                          <a:ea typeface="+mn-ea"/>
                          <a:cs typeface="+mn-cs"/>
                        </a:rPr>
                        <a:t>21,3</a:t>
                      </a:r>
                      <a:r>
                        <a:rPr lang="uk-UA" sz="1600" kern="1200" dirty="0">
                          <a:solidFill>
                            <a:schemeClr val="tx1">
                              <a:lumMod val="50000"/>
                            </a:schemeClr>
                          </a:solidFill>
                          <a:effectLst/>
                          <a:latin typeface="+mn-lt"/>
                          <a:ea typeface="+mn-ea"/>
                          <a:cs typeface="+mn-cs"/>
                        </a:rPr>
                        <a:t>% в групі плацебо (р</a:t>
                      </a:r>
                      <a:r>
                        <a:rPr lang="uk-UA" sz="1600" kern="1200" dirty="0">
                          <a:solidFill>
                            <a:schemeClr val="tx1">
                              <a:lumMod val="50000"/>
                            </a:schemeClr>
                          </a:solidFill>
                          <a:effectLst/>
                          <a:latin typeface="+mn-lt"/>
                          <a:ea typeface="+mn-ea"/>
                          <a:cs typeface="+mn-cs"/>
                          <a:sym typeface="Symbol" panose="05050102010706020507" pitchFamily="18" charset="2"/>
                        </a:rPr>
                        <a:t></a:t>
                      </a:r>
                      <a:r>
                        <a:rPr lang="uk-UA" sz="1600" kern="1200" dirty="0">
                          <a:solidFill>
                            <a:schemeClr val="tx1">
                              <a:lumMod val="50000"/>
                            </a:schemeClr>
                          </a:solidFill>
                          <a:effectLst/>
                          <a:latin typeface="+mn-lt"/>
                          <a:ea typeface="+mn-ea"/>
                          <a:cs typeface="+mn-cs"/>
                        </a:rPr>
                        <a:t>0,0001).</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uk-UA" sz="1600" b="1" kern="1200" dirty="0">
                          <a:solidFill>
                            <a:schemeClr val="tx1">
                              <a:lumMod val="50000"/>
                            </a:schemeClr>
                          </a:solidFill>
                          <a:effectLst/>
                          <a:latin typeface="+mn-lt"/>
                          <a:ea typeface="+mn-ea"/>
                          <a:cs typeface="+mn-cs"/>
                        </a:rPr>
                        <a:t>на &gt; 10 % </a:t>
                      </a:r>
                      <a:r>
                        <a:rPr lang="uk-UA" sz="1600" kern="1200" dirty="0">
                          <a:solidFill>
                            <a:schemeClr val="tx1">
                              <a:lumMod val="50000"/>
                            </a:schemeClr>
                          </a:solidFill>
                          <a:effectLst/>
                          <a:latin typeface="+mn-lt"/>
                          <a:ea typeface="+mn-ea"/>
                          <a:cs typeface="+mn-cs"/>
                        </a:rPr>
                        <a:t>становила </a:t>
                      </a:r>
                      <a:r>
                        <a:rPr lang="uk-UA" sz="1600" b="1" kern="1200" dirty="0">
                          <a:solidFill>
                            <a:schemeClr val="tx1">
                              <a:lumMod val="50000"/>
                            </a:schemeClr>
                          </a:solidFill>
                          <a:effectLst/>
                          <a:latin typeface="+mn-lt"/>
                          <a:ea typeface="+mn-ea"/>
                          <a:cs typeface="+mn-cs"/>
                        </a:rPr>
                        <a:t>27,4%</a:t>
                      </a:r>
                      <a:r>
                        <a:rPr lang="uk-UA" sz="1600" kern="1200" dirty="0">
                          <a:solidFill>
                            <a:schemeClr val="tx1">
                              <a:lumMod val="50000"/>
                            </a:schemeClr>
                          </a:solidFill>
                          <a:effectLst/>
                          <a:latin typeface="+mn-lt"/>
                          <a:ea typeface="+mn-ea"/>
                          <a:cs typeface="+mn-cs"/>
                        </a:rPr>
                        <a:t> </a:t>
                      </a:r>
                      <a:r>
                        <a:rPr lang="en-US" sz="1600" kern="1200" dirty="0">
                          <a:solidFill>
                            <a:schemeClr val="tx1">
                              <a:lumMod val="50000"/>
                            </a:schemeClr>
                          </a:solidFill>
                          <a:effectLst/>
                          <a:latin typeface="+mn-lt"/>
                          <a:ea typeface="+mn-ea"/>
                          <a:cs typeface="+mn-cs"/>
                        </a:rPr>
                        <a:t>vs.</a:t>
                      </a:r>
                      <a:r>
                        <a:rPr lang="uk-UA" sz="1600" kern="1200" dirty="0">
                          <a:solidFill>
                            <a:schemeClr val="tx1">
                              <a:lumMod val="50000"/>
                            </a:schemeClr>
                          </a:solidFill>
                          <a:effectLst/>
                          <a:latin typeface="+mn-lt"/>
                          <a:ea typeface="+mn-ea"/>
                          <a:cs typeface="+mn-cs"/>
                        </a:rPr>
                        <a:t> </a:t>
                      </a:r>
                      <a:r>
                        <a:rPr lang="en-US" sz="1600" kern="1200" dirty="0">
                          <a:solidFill>
                            <a:schemeClr val="tx1">
                              <a:lumMod val="50000"/>
                            </a:schemeClr>
                          </a:solidFill>
                          <a:effectLst/>
                          <a:latin typeface="+mn-lt"/>
                          <a:ea typeface="+mn-ea"/>
                          <a:cs typeface="+mn-cs"/>
                        </a:rPr>
                        <a:t>6</a:t>
                      </a:r>
                      <a:r>
                        <a:rPr lang="uk-UA" sz="1600" kern="1200" dirty="0">
                          <a:solidFill>
                            <a:schemeClr val="tx1">
                              <a:lumMod val="50000"/>
                            </a:schemeClr>
                          </a:solidFill>
                          <a:effectLst/>
                          <a:latin typeface="+mn-lt"/>
                          <a:ea typeface="+mn-ea"/>
                          <a:cs typeface="+mn-cs"/>
                        </a:rPr>
                        <a:t>,</a:t>
                      </a:r>
                      <a:r>
                        <a:rPr lang="en-US" sz="1600" kern="1200" dirty="0">
                          <a:solidFill>
                            <a:schemeClr val="tx1">
                              <a:lumMod val="50000"/>
                            </a:schemeClr>
                          </a:solidFill>
                          <a:effectLst/>
                          <a:latin typeface="+mn-lt"/>
                          <a:ea typeface="+mn-ea"/>
                          <a:cs typeface="+mn-cs"/>
                        </a:rPr>
                        <a:t>8</a:t>
                      </a:r>
                      <a:r>
                        <a:rPr lang="uk-UA" sz="1600" kern="1200" dirty="0">
                          <a:solidFill>
                            <a:schemeClr val="tx1">
                              <a:lumMod val="50000"/>
                            </a:schemeClr>
                          </a:solidFill>
                          <a:effectLst/>
                          <a:latin typeface="+mn-lt"/>
                          <a:ea typeface="+mn-ea"/>
                          <a:cs typeface="+mn-cs"/>
                        </a:rPr>
                        <a:t>% в групі плацебо (р</a:t>
                      </a:r>
                      <a:r>
                        <a:rPr lang="uk-UA" sz="1600" kern="1200" dirty="0">
                          <a:solidFill>
                            <a:schemeClr val="tx1">
                              <a:lumMod val="50000"/>
                            </a:schemeClr>
                          </a:solidFill>
                          <a:effectLst/>
                          <a:latin typeface="+mn-lt"/>
                          <a:ea typeface="+mn-ea"/>
                          <a:cs typeface="+mn-cs"/>
                          <a:sym typeface="Symbol" panose="05050102010706020507" pitchFamily="18" charset="2"/>
                        </a:rPr>
                        <a:t></a:t>
                      </a:r>
                      <a:r>
                        <a:rPr lang="uk-UA" sz="1600" kern="1200" dirty="0">
                          <a:solidFill>
                            <a:schemeClr val="tx1">
                              <a:lumMod val="50000"/>
                            </a:schemeClr>
                          </a:solidFill>
                          <a:effectLst/>
                          <a:latin typeface="+mn-lt"/>
                          <a:ea typeface="+mn-ea"/>
                          <a:cs typeface="+mn-cs"/>
                        </a:rPr>
                        <a:t>0,0001).</a:t>
                      </a:r>
                    </a:p>
                  </a:txBody>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107372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1038789" y="308507"/>
            <a:ext cx="6252557" cy="796567"/>
          </a:xfrm>
        </p:spPr>
        <p:txBody>
          <a:bodyPr/>
          <a:lstStyle/>
          <a:p>
            <a:r>
              <a:rPr lang="uk-UA" sz="2400" b="1" dirty="0"/>
              <a:t>Клінічна ефективність: </a:t>
            </a:r>
            <a:r>
              <a:rPr lang="uk-UA" sz="2200" b="1" dirty="0"/>
              <a:t>зниження маси тіла при лікуванні ліраглутидом, 3,0 мг </a:t>
            </a:r>
            <a:r>
              <a:rPr lang="uk-UA" sz="2200" b="1" u="sng" dirty="0"/>
              <a:t>через 12 тижнів </a:t>
            </a:r>
          </a:p>
        </p:txBody>
      </p:sp>
      <p:pic>
        <p:nvPicPr>
          <p:cNvPr id="12" name="Picture 11">
            <a:extLst>
              <a:ext uri="{FF2B5EF4-FFF2-40B4-BE49-F238E27FC236}">
                <a16:creationId xmlns:a16="http://schemas.microsoft.com/office/drawing/2014/main" id="{D4EA9670-6302-4A90-884A-7A001749F0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5259" t="5256" r="5549" b="5490"/>
          <a:stretch/>
        </p:blipFill>
        <p:spPr>
          <a:xfrm>
            <a:off x="146780" y="279278"/>
            <a:ext cx="675715" cy="674217"/>
          </a:xfrm>
          <a:prstGeom prst="rect">
            <a:avLst/>
          </a:prstGeom>
        </p:spPr>
      </p:pic>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4141460476"/>
              </p:ext>
            </p:extLst>
          </p:nvPr>
        </p:nvGraphicFramePr>
        <p:xfrm>
          <a:off x="283779" y="2397503"/>
          <a:ext cx="8576442" cy="410165"/>
        </p:xfrm>
        <a:graphic>
          <a:graphicData uri="http://schemas.openxmlformats.org/drawingml/2006/table">
            <a:tbl>
              <a:tblPr firstRow="1" bandRow="1">
                <a:tableStyleId>{5C22544A-7EE6-4342-B048-85BDC9FD1C3A}</a:tableStyleId>
              </a:tblPr>
              <a:tblGrid>
                <a:gridCol w="8576442">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Зниження маси тіла ≥5 %</a:t>
                      </a:r>
                      <a:endParaRPr lang="uk-UA" sz="1600" kern="1200" dirty="0">
                        <a:solidFill>
                          <a:schemeClr val="tx1">
                            <a:lumMod val="50000"/>
                          </a:schemeClr>
                        </a:solidFill>
                        <a:effectLst/>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graphicFrame>
        <p:nvGraphicFramePr>
          <p:cNvPr id="2" name="Table 2">
            <a:extLst>
              <a:ext uri="{FF2B5EF4-FFF2-40B4-BE49-F238E27FC236}">
                <a16:creationId xmlns:a16="http://schemas.microsoft.com/office/drawing/2014/main" id="{E1C6EA3B-62D0-45FD-BF1B-0911B16E2E53}"/>
              </a:ext>
            </a:extLst>
          </p:cNvPr>
          <p:cNvGraphicFramePr>
            <a:graphicFrameLocks noGrp="1"/>
          </p:cNvGraphicFramePr>
          <p:nvPr>
            <p:extLst>
              <p:ext uri="{D42A27DB-BD31-4B8C-83A1-F6EECF244321}">
                <p14:modId xmlns:p14="http://schemas.microsoft.com/office/powerpoint/2010/main" val="346270210"/>
              </p:ext>
            </p:extLst>
          </p:nvPr>
        </p:nvGraphicFramePr>
        <p:xfrm>
          <a:off x="283779" y="2925490"/>
          <a:ext cx="8576442" cy="741680"/>
        </p:xfrm>
        <a:graphic>
          <a:graphicData uri="http://schemas.openxmlformats.org/drawingml/2006/table">
            <a:tbl>
              <a:tblPr firstRow="1" bandRow="1">
                <a:tableStyleId>{5C22544A-7EE6-4342-B048-85BDC9FD1C3A}</a:tableStyleId>
              </a:tblPr>
              <a:tblGrid>
                <a:gridCol w="6244243">
                  <a:extLst>
                    <a:ext uri="{9D8B030D-6E8A-4147-A177-3AD203B41FA5}">
                      <a16:colId xmlns:a16="http://schemas.microsoft.com/office/drawing/2014/main" val="764091574"/>
                    </a:ext>
                  </a:extLst>
                </a:gridCol>
                <a:gridCol w="2332199">
                  <a:extLst>
                    <a:ext uri="{9D8B030D-6E8A-4147-A177-3AD203B41FA5}">
                      <a16:colId xmlns:a16="http://schemas.microsoft.com/office/drawing/2014/main" val="62540437"/>
                    </a:ext>
                  </a:extLst>
                </a:gridCol>
              </a:tblGrid>
              <a:tr h="370840">
                <a:tc>
                  <a:txBody>
                    <a:bodyPr/>
                    <a:lstStyle/>
                    <a:p>
                      <a:r>
                        <a:rPr lang="ru-RU" sz="1600" b="0" dirty="0">
                          <a:solidFill>
                            <a:schemeClr val="tx1">
                              <a:lumMod val="50000"/>
                            </a:schemeClr>
                          </a:solidFill>
                        </a:rPr>
                        <a:t>Дослідження </a:t>
                      </a:r>
                      <a:r>
                        <a:rPr lang="en-GB" sz="1600" b="1" dirty="0">
                          <a:solidFill>
                            <a:schemeClr val="tx1">
                              <a:lumMod val="50000"/>
                            </a:schemeClr>
                          </a:solidFill>
                        </a:rPr>
                        <a:t>SCALE-1 </a:t>
                      </a:r>
                      <a:r>
                        <a:rPr lang="ru-RU" sz="1600" b="1" dirty="0" err="1">
                          <a:solidFill>
                            <a:schemeClr val="tx1">
                              <a:lumMod val="50000"/>
                            </a:schemeClr>
                          </a:solidFill>
                        </a:rPr>
                        <a:t>Ожиріння</a:t>
                      </a:r>
                      <a:r>
                        <a:rPr lang="ru-RU" sz="1600" b="1" dirty="0">
                          <a:solidFill>
                            <a:schemeClr val="tx1">
                              <a:lumMod val="50000"/>
                            </a:schemeClr>
                          </a:solidFill>
                        </a:rPr>
                        <a:t> та </a:t>
                      </a:r>
                      <a:r>
                        <a:rPr lang="ru-RU" sz="1600" b="1" dirty="0" err="1">
                          <a:solidFill>
                            <a:schemeClr val="tx1">
                              <a:lumMod val="50000"/>
                            </a:schemeClr>
                          </a:solidFill>
                        </a:rPr>
                        <a:t>переддіабет</a:t>
                      </a:r>
                      <a:endParaRPr lang="ru-RU" sz="1600" b="1"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a:solidFill>
                            <a:schemeClr val="tx1">
                              <a:lumMod val="50000"/>
                            </a:schemeClr>
                          </a:solidFill>
                        </a:rPr>
                        <a:t>67,5%</a:t>
                      </a:r>
                      <a:r>
                        <a:rPr lang="ru-RU" sz="1600" b="0" dirty="0">
                          <a:solidFill>
                            <a:schemeClr val="tx1">
                              <a:lumMod val="50000"/>
                            </a:schemeClr>
                          </a:solidFill>
                        </a:rPr>
                        <a:t> </a:t>
                      </a:r>
                      <a:r>
                        <a:rPr lang="ru-RU" sz="1600" b="0" dirty="0" err="1">
                          <a:solidFill>
                            <a:schemeClr val="tx1">
                              <a:lumMod val="50000"/>
                            </a:schemeClr>
                          </a:solidFill>
                        </a:rPr>
                        <a:t>пацієнтів</a:t>
                      </a:r>
                      <a:endParaRPr lang="en-GB" sz="1600" b="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8793681"/>
                  </a:ext>
                </a:extLst>
              </a:tr>
              <a:tr h="370840">
                <a:tc>
                  <a:txBody>
                    <a:bodyPr/>
                    <a:lstStyle/>
                    <a:p>
                      <a:r>
                        <a:rPr lang="ru-RU" sz="1600" dirty="0"/>
                        <a:t>Дослідження </a:t>
                      </a:r>
                      <a:r>
                        <a:rPr lang="en-GB" sz="1600" b="1" dirty="0"/>
                        <a:t>SCALE-2 </a:t>
                      </a:r>
                      <a:r>
                        <a:rPr lang="ru-RU" sz="1600" b="1" dirty="0" err="1"/>
                        <a:t>Діабет</a:t>
                      </a:r>
                      <a:endParaRPr lang="ru-RU"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b="1" dirty="0">
                          <a:solidFill>
                            <a:schemeClr val="tx1">
                              <a:lumMod val="50000"/>
                            </a:schemeClr>
                          </a:solidFill>
                        </a:rPr>
                        <a:t>50,4%</a:t>
                      </a:r>
                      <a:r>
                        <a:rPr lang="ru-RU" sz="1600" b="0" dirty="0">
                          <a:solidFill>
                            <a:schemeClr val="tx1">
                              <a:lumMod val="50000"/>
                            </a:schemeClr>
                          </a:solidFill>
                        </a:rPr>
                        <a:t> </a:t>
                      </a:r>
                      <a:r>
                        <a:rPr lang="ru-RU" sz="1600" b="0" dirty="0" err="1">
                          <a:solidFill>
                            <a:schemeClr val="tx1">
                              <a:lumMod val="50000"/>
                            </a:schemeClr>
                          </a:solidFill>
                        </a:rPr>
                        <a:t>пацієнтів</a:t>
                      </a:r>
                      <a:r>
                        <a:rPr lang="ru-RU" sz="1600" b="0" dirty="0">
                          <a:solidFill>
                            <a:schemeClr val="tx1">
                              <a:lumMod val="50000"/>
                            </a:schemeClr>
                          </a:solidFill>
                        </a:rPr>
                        <a:t> </a:t>
                      </a:r>
                      <a:endParaRPr lang="en-GB" sz="1600" b="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5665284"/>
                  </a:ext>
                </a:extLst>
              </a:tr>
            </a:tbl>
          </a:graphicData>
        </a:graphic>
      </p:graphicFrame>
      <p:sp>
        <p:nvSpPr>
          <p:cNvPr id="8" name="TextBox 7">
            <a:extLst>
              <a:ext uri="{FF2B5EF4-FFF2-40B4-BE49-F238E27FC236}">
                <a16:creationId xmlns:a16="http://schemas.microsoft.com/office/drawing/2014/main" id="{87F4604B-A8CF-446C-9C43-C10425DCBEC3}"/>
              </a:ext>
            </a:extLst>
          </p:cNvPr>
          <p:cNvSpPr txBox="1"/>
          <p:nvPr/>
        </p:nvSpPr>
        <p:spPr>
          <a:xfrm>
            <a:off x="484637" y="1484498"/>
            <a:ext cx="8136653" cy="738664"/>
          </a:xfrm>
          <a:prstGeom prst="rect">
            <a:avLst/>
          </a:prstGeom>
          <a:noFill/>
        </p:spPr>
        <p:txBody>
          <a:bodyPr wrap="square">
            <a:spAutoFit/>
          </a:bodyPr>
          <a:lstStyle/>
          <a:p>
            <a:r>
              <a:rPr lang="uk-UA" sz="1400" i="1" dirty="0">
                <a:solidFill>
                  <a:schemeClr val="tx1">
                    <a:lumMod val="50000"/>
                  </a:schemeClr>
                </a:solidFill>
                <a:effectLst/>
                <a:ea typeface="SimSun" panose="02010600030101010101" pitchFamily="2" charset="-122"/>
                <a:cs typeface="Arial" panose="020B0604020202020204" pitchFamily="34" charset="0"/>
              </a:rPr>
              <a:t>Особами, які </a:t>
            </a:r>
            <a:r>
              <a:rPr lang="uk-UA" sz="1400" b="1" i="1" dirty="0">
                <a:solidFill>
                  <a:schemeClr val="tx1">
                    <a:lumMod val="50000"/>
                  </a:schemeClr>
                </a:solidFill>
                <a:effectLst/>
                <a:ea typeface="SimSun" panose="02010600030101010101" pitchFamily="2" charset="-122"/>
                <a:cs typeface="Arial" panose="020B0604020202020204" pitchFamily="34" charset="0"/>
              </a:rPr>
              <a:t>мали ранню відповідь на лікування</a:t>
            </a:r>
            <a:r>
              <a:rPr lang="uk-UA" sz="1400" i="1" dirty="0">
                <a:solidFill>
                  <a:schemeClr val="tx1">
                    <a:lumMod val="50000"/>
                  </a:schemeClr>
                </a:solidFill>
                <a:effectLst/>
                <a:ea typeface="SimSun" panose="02010600030101010101" pitchFamily="2" charset="-122"/>
                <a:cs typeface="Arial" panose="020B0604020202020204" pitchFamily="34" charset="0"/>
              </a:rPr>
              <a:t>, були пацієнти, які </a:t>
            </a:r>
            <a:r>
              <a:rPr lang="uk-UA" sz="1400" b="1" i="1" dirty="0">
                <a:solidFill>
                  <a:schemeClr val="tx1">
                    <a:lumMod val="50000"/>
                  </a:schemeClr>
                </a:solidFill>
                <a:effectLst/>
                <a:ea typeface="SimSun" panose="02010600030101010101" pitchFamily="2" charset="-122"/>
                <a:cs typeface="Arial" panose="020B0604020202020204" pitchFamily="34" charset="0"/>
              </a:rPr>
              <a:t>досягли ≥ 5 % зниження маси тіла після 12 тижнів застосування терапевтичної дози </a:t>
            </a:r>
            <a:r>
              <a:rPr lang="uk-UA" sz="1400" b="1" i="1" dirty="0" err="1">
                <a:solidFill>
                  <a:schemeClr val="tx1">
                    <a:lumMod val="50000"/>
                  </a:schemeClr>
                </a:solidFill>
                <a:effectLst/>
                <a:ea typeface="SimSun" panose="02010600030101010101" pitchFamily="2" charset="-122"/>
                <a:cs typeface="Arial" panose="020B0604020202020204" pitchFamily="34" charset="0"/>
              </a:rPr>
              <a:t>ліраглутиду</a:t>
            </a:r>
            <a:r>
              <a:rPr lang="uk-UA" sz="1400" b="1" i="1" dirty="0">
                <a:solidFill>
                  <a:schemeClr val="tx1">
                    <a:lumMod val="50000"/>
                  </a:schemeClr>
                </a:solidFill>
                <a:effectLst/>
                <a:ea typeface="SimSun" panose="02010600030101010101" pitchFamily="2" charset="-122"/>
                <a:cs typeface="Arial" panose="020B0604020202020204" pitchFamily="34" charset="0"/>
              </a:rPr>
              <a:t> </a:t>
            </a:r>
            <a:r>
              <a:rPr lang="uk-UA" sz="1400" i="1" dirty="0">
                <a:solidFill>
                  <a:schemeClr val="tx1">
                    <a:lumMod val="50000"/>
                  </a:schemeClr>
                </a:solidFill>
                <a:effectLst/>
                <a:ea typeface="SimSun" panose="02010600030101010101" pitchFamily="2" charset="-122"/>
                <a:cs typeface="Arial" panose="020B0604020202020204" pitchFamily="34" charset="0"/>
              </a:rPr>
              <a:t>(4 тижні ескалації дози та 12 тижнів прийому лікувальної дози). </a:t>
            </a:r>
            <a:endParaRPr lang="en-GB" sz="1400" i="1" dirty="0">
              <a:solidFill>
                <a:schemeClr val="tx1">
                  <a:lumMod val="50000"/>
                </a:schemeClr>
              </a:solidFill>
            </a:endParaRPr>
          </a:p>
        </p:txBody>
      </p:sp>
      <p:sp>
        <p:nvSpPr>
          <p:cNvPr id="10" name="TextBox 9">
            <a:extLst>
              <a:ext uri="{FF2B5EF4-FFF2-40B4-BE49-F238E27FC236}">
                <a16:creationId xmlns:a16="http://schemas.microsoft.com/office/drawing/2014/main" id="{E63DB8B9-69C3-4B5E-AA95-3B4C6CFF46A9}"/>
              </a:ext>
            </a:extLst>
          </p:cNvPr>
          <p:cNvSpPr txBox="1"/>
          <p:nvPr/>
        </p:nvSpPr>
        <p:spPr>
          <a:xfrm>
            <a:off x="283779" y="3836177"/>
            <a:ext cx="8375584" cy="830997"/>
          </a:xfrm>
          <a:prstGeom prst="rect">
            <a:avLst/>
          </a:prstGeom>
          <a:noFill/>
        </p:spPr>
        <p:txBody>
          <a:bodyPr wrap="square">
            <a:spAutoFit/>
          </a:bodyPr>
          <a:lstStyle/>
          <a:p>
            <a:r>
              <a:rPr lang="uk-UA" sz="1600" dirty="0">
                <a:effectLst/>
                <a:ea typeface="SimSun" panose="02010600030101010101" pitchFamily="2" charset="-122"/>
                <a:cs typeface="Arial" panose="020B0604020202020204" pitchFamily="34" charset="0"/>
              </a:rPr>
              <a:t>При продовженні лікування прогнозується, що </a:t>
            </a:r>
            <a:r>
              <a:rPr lang="uk-UA" sz="1600" b="1" dirty="0">
                <a:effectLst/>
                <a:ea typeface="SimSun" panose="02010600030101010101" pitchFamily="2" charset="-122"/>
                <a:cs typeface="Arial" panose="020B0604020202020204" pitchFamily="34" charset="0"/>
              </a:rPr>
              <a:t>86,2 % </a:t>
            </a:r>
            <a:r>
              <a:rPr lang="uk-UA" sz="1600" dirty="0">
                <a:effectLst/>
                <a:ea typeface="SimSun" panose="02010600030101010101" pitchFamily="2" charset="-122"/>
                <a:cs typeface="Arial" panose="020B0604020202020204" pitchFamily="34" charset="0"/>
              </a:rPr>
              <a:t>пацієнтів </a:t>
            </a:r>
            <a:r>
              <a:rPr lang="uk-UA" sz="1600" b="1" dirty="0">
                <a:effectLst/>
                <a:ea typeface="SimSun" panose="02010600030101010101" pitchFamily="2" charset="-122"/>
                <a:cs typeface="Arial" panose="020B0604020202020204" pitchFamily="34" charset="0"/>
              </a:rPr>
              <a:t>досягнуть зниження маси тіла ≥ 5 %</a:t>
            </a:r>
            <a:r>
              <a:rPr lang="uk-UA" sz="1600" dirty="0">
                <a:effectLst/>
                <a:ea typeface="SimSun" panose="02010600030101010101" pitchFamily="2" charset="-122"/>
                <a:cs typeface="Arial" panose="020B0604020202020204" pitchFamily="34" charset="0"/>
              </a:rPr>
              <a:t>, а 51 % пацієнтів – ≥ 10 % після застосування </a:t>
            </a:r>
            <a:r>
              <a:rPr lang="uk-UA" sz="1600" dirty="0" err="1">
                <a:effectLst/>
                <a:ea typeface="SimSun" panose="02010600030101010101" pitchFamily="2" charset="-122"/>
                <a:cs typeface="Arial" panose="020B0604020202020204" pitchFamily="34" charset="0"/>
              </a:rPr>
              <a:t>ліраглутиду</a:t>
            </a:r>
            <a:r>
              <a:rPr lang="uk-UA" sz="1600" dirty="0">
                <a:effectLst/>
                <a:ea typeface="SimSun" panose="02010600030101010101" pitchFamily="2" charset="-122"/>
                <a:cs typeface="Arial" panose="020B0604020202020204" pitchFamily="34" charset="0"/>
              </a:rPr>
              <a:t> </a:t>
            </a:r>
            <a:r>
              <a:rPr lang="uk-UA" sz="1600" b="1" dirty="0">
                <a:effectLst/>
                <a:ea typeface="SimSun" panose="02010600030101010101" pitchFamily="2" charset="-122"/>
                <a:cs typeface="Arial" panose="020B0604020202020204" pitchFamily="34" charset="0"/>
              </a:rPr>
              <a:t>протягом року</a:t>
            </a:r>
            <a:r>
              <a:rPr lang="uk-UA" sz="1600" dirty="0">
                <a:effectLst/>
                <a:ea typeface="SimSun" panose="02010600030101010101" pitchFamily="2" charset="-122"/>
                <a:cs typeface="Arial" panose="020B0604020202020204" pitchFamily="34" charset="0"/>
              </a:rPr>
              <a:t>.</a:t>
            </a:r>
            <a:endParaRPr lang="en-GB" sz="1600" dirty="0"/>
          </a:p>
        </p:txBody>
      </p:sp>
    </p:spTree>
    <p:extLst>
      <p:ext uri="{BB962C8B-B14F-4D97-AF65-F5344CB8AC3E}">
        <p14:creationId xmlns:p14="http://schemas.microsoft.com/office/powerpoint/2010/main" val="37090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75827" y="429721"/>
            <a:ext cx="8208579" cy="503756"/>
          </a:xfrm>
        </p:spPr>
        <p:txBody>
          <a:bodyPr/>
          <a:lstStyle/>
          <a:p>
            <a:r>
              <a:rPr lang="uk-UA" sz="2800" b="1" dirty="0"/>
              <a:t>Клінічна ефективність</a:t>
            </a:r>
            <a:endParaRPr lang="uk-UA" sz="2400" b="1" dirty="0"/>
          </a:p>
        </p:txBody>
      </p:sp>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1944506877"/>
              </p:ext>
            </p:extLst>
          </p:nvPr>
        </p:nvGraphicFramePr>
        <p:xfrm>
          <a:off x="1205636" y="1445311"/>
          <a:ext cx="7571789" cy="410165"/>
        </p:xfrm>
        <a:graphic>
          <a:graphicData uri="http://schemas.openxmlformats.org/drawingml/2006/table">
            <a:tbl>
              <a:tblPr firstRow="1" bandRow="1">
                <a:tableStyleId>{5C22544A-7EE6-4342-B048-85BDC9FD1C3A}</a:tableStyleId>
              </a:tblPr>
              <a:tblGrid>
                <a:gridCol w="7571789">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Контроль глікемії</a:t>
                      </a:r>
                      <a:endParaRPr lang="uk-UA" sz="1600" kern="1200" dirty="0">
                        <a:solidFill>
                          <a:schemeClr val="tx1">
                            <a:lumMod val="50000"/>
                          </a:schemeClr>
                        </a:solidFill>
                        <a:effectLst/>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pic>
        <p:nvPicPr>
          <p:cNvPr id="4" name="Picture 3">
            <a:extLst>
              <a:ext uri="{FF2B5EF4-FFF2-40B4-BE49-F238E27FC236}">
                <a16:creationId xmlns:a16="http://schemas.microsoft.com/office/drawing/2014/main" id="{ACBA5C7A-4AF5-4806-A3FC-F4F0F525029D}"/>
              </a:ext>
            </a:extLst>
          </p:cNvPr>
          <p:cNvPicPr>
            <a:picLocks noChangeAspect="1"/>
          </p:cNvPicPr>
          <p:nvPr/>
        </p:nvPicPr>
        <p:blipFill>
          <a:blip r:embed="rId3"/>
          <a:stretch>
            <a:fillRect/>
          </a:stretch>
        </p:blipFill>
        <p:spPr>
          <a:xfrm>
            <a:off x="366575" y="1322303"/>
            <a:ext cx="692153" cy="634950"/>
          </a:xfrm>
          <a:prstGeom prst="rect">
            <a:avLst/>
          </a:prstGeom>
        </p:spPr>
      </p:pic>
      <p:graphicFrame>
        <p:nvGraphicFramePr>
          <p:cNvPr id="10" name="Table 2">
            <a:extLst>
              <a:ext uri="{FF2B5EF4-FFF2-40B4-BE49-F238E27FC236}">
                <a16:creationId xmlns:a16="http://schemas.microsoft.com/office/drawing/2014/main" id="{C287EC2D-4F07-409B-8F8D-B7AAF4791433}"/>
              </a:ext>
            </a:extLst>
          </p:cNvPr>
          <p:cNvGraphicFramePr>
            <a:graphicFrameLocks noGrp="1"/>
          </p:cNvGraphicFramePr>
          <p:nvPr>
            <p:extLst>
              <p:ext uri="{D42A27DB-BD31-4B8C-83A1-F6EECF244321}">
                <p14:modId xmlns:p14="http://schemas.microsoft.com/office/powerpoint/2010/main" val="3603760937"/>
              </p:ext>
            </p:extLst>
          </p:nvPr>
        </p:nvGraphicFramePr>
        <p:xfrm>
          <a:off x="1205636" y="2559078"/>
          <a:ext cx="7571789" cy="410165"/>
        </p:xfrm>
        <a:graphic>
          <a:graphicData uri="http://schemas.openxmlformats.org/drawingml/2006/table">
            <a:tbl>
              <a:tblPr firstRow="1" bandRow="1">
                <a:tableStyleId>{5C22544A-7EE6-4342-B048-85BDC9FD1C3A}</a:tableStyleId>
              </a:tblPr>
              <a:tblGrid>
                <a:gridCol w="7571789">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Кардіометаболічні фактори ризику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pic>
        <p:nvPicPr>
          <p:cNvPr id="8" name="Picture 7">
            <a:extLst>
              <a:ext uri="{FF2B5EF4-FFF2-40B4-BE49-F238E27FC236}">
                <a16:creationId xmlns:a16="http://schemas.microsoft.com/office/drawing/2014/main" id="{5D977AD1-7079-4EA2-AB50-DFC5E8EEA1F3}"/>
              </a:ext>
            </a:extLst>
          </p:cNvPr>
          <p:cNvPicPr>
            <a:picLocks noChangeAspect="1"/>
          </p:cNvPicPr>
          <p:nvPr/>
        </p:nvPicPr>
        <p:blipFill>
          <a:blip r:embed="rId4"/>
          <a:stretch>
            <a:fillRect/>
          </a:stretch>
        </p:blipFill>
        <p:spPr>
          <a:xfrm>
            <a:off x="366070" y="2498399"/>
            <a:ext cx="758796" cy="634951"/>
          </a:xfrm>
          <a:prstGeom prst="rect">
            <a:avLst/>
          </a:prstGeom>
        </p:spPr>
      </p:pic>
      <p:pic>
        <p:nvPicPr>
          <p:cNvPr id="15" name="Picture 14">
            <a:extLst>
              <a:ext uri="{FF2B5EF4-FFF2-40B4-BE49-F238E27FC236}">
                <a16:creationId xmlns:a16="http://schemas.microsoft.com/office/drawing/2014/main" id="{E883476E-CE90-42F1-B690-EFD847454485}"/>
              </a:ext>
            </a:extLst>
          </p:cNvPr>
          <p:cNvPicPr>
            <a:picLocks noChangeAspect="1"/>
          </p:cNvPicPr>
          <p:nvPr/>
        </p:nvPicPr>
        <p:blipFill>
          <a:blip r:embed="rId5"/>
          <a:stretch>
            <a:fillRect/>
          </a:stretch>
        </p:blipFill>
        <p:spPr>
          <a:xfrm>
            <a:off x="421725" y="3653263"/>
            <a:ext cx="703141" cy="638236"/>
          </a:xfrm>
          <a:prstGeom prst="rect">
            <a:avLst/>
          </a:prstGeom>
        </p:spPr>
      </p:pic>
      <p:graphicFrame>
        <p:nvGraphicFramePr>
          <p:cNvPr id="17" name="Table 2">
            <a:extLst>
              <a:ext uri="{FF2B5EF4-FFF2-40B4-BE49-F238E27FC236}">
                <a16:creationId xmlns:a16="http://schemas.microsoft.com/office/drawing/2014/main" id="{B0B30F7E-8650-49E5-A5B1-6C33B841E9D4}"/>
              </a:ext>
            </a:extLst>
          </p:cNvPr>
          <p:cNvGraphicFramePr>
            <a:graphicFrameLocks noGrp="1"/>
          </p:cNvGraphicFramePr>
          <p:nvPr>
            <p:extLst>
              <p:ext uri="{D42A27DB-BD31-4B8C-83A1-F6EECF244321}">
                <p14:modId xmlns:p14="http://schemas.microsoft.com/office/powerpoint/2010/main" val="4243224390"/>
              </p:ext>
            </p:extLst>
          </p:nvPr>
        </p:nvGraphicFramePr>
        <p:xfrm>
          <a:off x="1205636" y="3767298"/>
          <a:ext cx="7571789" cy="410165"/>
        </p:xfrm>
        <a:graphic>
          <a:graphicData uri="http://schemas.openxmlformats.org/drawingml/2006/table">
            <a:tbl>
              <a:tblPr firstRow="1" bandRow="1">
                <a:tableStyleId>{5C22544A-7EE6-4342-B048-85BDC9FD1C3A}</a:tableStyleId>
              </a:tblPr>
              <a:tblGrid>
                <a:gridCol w="7571789">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Індекс апное-гіпное </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384676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83778" y="298633"/>
            <a:ext cx="8208579" cy="503756"/>
          </a:xfrm>
        </p:spPr>
        <p:txBody>
          <a:bodyPr/>
          <a:lstStyle/>
          <a:p>
            <a:r>
              <a:rPr lang="uk-UA" sz="2800" b="1" dirty="0"/>
              <a:t>Клінічна ефективність</a:t>
            </a:r>
            <a:endParaRPr lang="uk-UA" sz="2400" b="1" dirty="0"/>
          </a:p>
        </p:txBody>
      </p:sp>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2170401929"/>
              </p:ext>
            </p:extLst>
          </p:nvPr>
        </p:nvGraphicFramePr>
        <p:xfrm>
          <a:off x="1058728" y="865283"/>
          <a:ext cx="7888637" cy="410165"/>
        </p:xfrm>
        <a:graphic>
          <a:graphicData uri="http://schemas.openxmlformats.org/drawingml/2006/table">
            <a:tbl>
              <a:tblPr firstRow="1" bandRow="1">
                <a:tableStyleId>{5C22544A-7EE6-4342-B048-85BDC9FD1C3A}</a:tableStyleId>
              </a:tblPr>
              <a:tblGrid>
                <a:gridCol w="7888637">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Контроль глікемії</a:t>
                      </a:r>
                      <a:endParaRPr lang="uk-UA" sz="1600" kern="1200" dirty="0">
                        <a:solidFill>
                          <a:schemeClr val="tx1">
                            <a:lumMod val="50000"/>
                          </a:schemeClr>
                        </a:solidFill>
                        <a:effectLst/>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
        <p:nvSpPr>
          <p:cNvPr id="3" name="Rectangle 2">
            <a:extLst>
              <a:ext uri="{FF2B5EF4-FFF2-40B4-BE49-F238E27FC236}">
                <a16:creationId xmlns:a16="http://schemas.microsoft.com/office/drawing/2014/main" id="{FE2C29BF-BD90-4557-B423-5C0B91620A24}"/>
              </a:ext>
            </a:extLst>
          </p:cNvPr>
          <p:cNvSpPr/>
          <p:nvPr/>
        </p:nvSpPr>
        <p:spPr>
          <a:xfrm>
            <a:off x="1077249" y="1310087"/>
            <a:ext cx="7637961" cy="553998"/>
          </a:xfrm>
          <a:prstGeom prst="rect">
            <a:avLst/>
          </a:prstGeom>
        </p:spPr>
        <p:txBody>
          <a:bodyPr wrap="square">
            <a:spAutoFit/>
          </a:bodyPr>
          <a:lstStyle/>
          <a:p>
            <a:pPr marL="285750" indent="-285750">
              <a:buFont typeface="Arial" panose="020B0604020202020204" pitchFamily="34" charset="0"/>
              <a:buChar char="•"/>
            </a:pPr>
            <a:r>
              <a:rPr lang="uk-UA" sz="1400" dirty="0">
                <a:solidFill>
                  <a:schemeClr val="tx1">
                    <a:lumMod val="50000"/>
                  </a:schemeClr>
                </a:solidFill>
              </a:rPr>
              <a:t>Лікування ліраглутидом </a:t>
            </a:r>
            <a:r>
              <a:rPr lang="uk-UA" sz="1600" b="1" dirty="0">
                <a:solidFill>
                  <a:schemeClr val="tx1">
                    <a:lumMod val="50000"/>
                  </a:schemeClr>
                </a:solidFill>
              </a:rPr>
              <a:t>значно покращило показники глікемії </a:t>
            </a:r>
            <a:r>
              <a:rPr lang="uk-UA" sz="1400" dirty="0">
                <a:solidFill>
                  <a:schemeClr val="tx1">
                    <a:lumMod val="50000"/>
                  </a:schemeClr>
                </a:solidFill>
              </a:rPr>
              <a:t>у пацієнтів з нормоглікемією, переддіабетом та </a:t>
            </a:r>
            <a:r>
              <a:rPr lang="ru-RU" sz="1400" dirty="0">
                <a:solidFill>
                  <a:schemeClr val="tx1">
                    <a:lumMod val="50000"/>
                  </a:schemeClr>
                </a:solidFill>
              </a:rPr>
              <a:t>ЦД </a:t>
            </a:r>
            <a:r>
              <a:rPr lang="uk-UA" sz="1400" dirty="0">
                <a:solidFill>
                  <a:schemeClr val="tx1">
                    <a:lumMod val="50000"/>
                  </a:schemeClr>
                </a:solidFill>
              </a:rPr>
              <a:t>2 типу</a:t>
            </a:r>
            <a:endParaRPr lang="en-GB" sz="1600" dirty="0">
              <a:solidFill>
                <a:schemeClr val="tx1">
                  <a:lumMod val="50000"/>
                </a:schemeClr>
              </a:solidFill>
            </a:endParaRPr>
          </a:p>
        </p:txBody>
      </p:sp>
      <p:pic>
        <p:nvPicPr>
          <p:cNvPr id="4" name="Picture 3">
            <a:extLst>
              <a:ext uri="{FF2B5EF4-FFF2-40B4-BE49-F238E27FC236}">
                <a16:creationId xmlns:a16="http://schemas.microsoft.com/office/drawing/2014/main" id="{ACBA5C7A-4AF5-4806-A3FC-F4F0F525029D}"/>
              </a:ext>
            </a:extLst>
          </p:cNvPr>
          <p:cNvPicPr>
            <a:picLocks noChangeAspect="1"/>
          </p:cNvPicPr>
          <p:nvPr/>
        </p:nvPicPr>
        <p:blipFill>
          <a:blip r:embed="rId3"/>
          <a:stretch>
            <a:fillRect/>
          </a:stretch>
        </p:blipFill>
        <p:spPr>
          <a:xfrm>
            <a:off x="235860" y="802242"/>
            <a:ext cx="692153" cy="634950"/>
          </a:xfrm>
          <a:prstGeom prst="rect">
            <a:avLst/>
          </a:prstGeom>
        </p:spPr>
      </p:pic>
      <p:sp>
        <p:nvSpPr>
          <p:cNvPr id="16" name="Rectangle 15">
            <a:extLst>
              <a:ext uri="{FF2B5EF4-FFF2-40B4-BE49-F238E27FC236}">
                <a16:creationId xmlns:a16="http://schemas.microsoft.com/office/drawing/2014/main" id="{6E45D8E6-B322-4DB7-8C8B-19AB6ABA10C7}"/>
              </a:ext>
            </a:extLst>
          </p:cNvPr>
          <p:cNvSpPr/>
          <p:nvPr/>
        </p:nvSpPr>
        <p:spPr>
          <a:xfrm>
            <a:off x="406719" y="2333606"/>
            <a:ext cx="8208579" cy="2308324"/>
          </a:xfrm>
          <a:prstGeom prst="rect">
            <a:avLst/>
          </a:prstGeom>
        </p:spPr>
        <p:txBody>
          <a:bodyPr wrap="square">
            <a:spAutoFit/>
          </a:bodyPr>
          <a:lstStyle/>
          <a:p>
            <a:pPr marL="285750" indent="-285750">
              <a:buFont typeface="Arial" panose="020B0604020202020204" pitchFamily="34" charset="0"/>
              <a:buChar char="•"/>
            </a:pPr>
            <a:r>
              <a:rPr lang="uk-UA" sz="1200" b="1" dirty="0">
                <a:solidFill>
                  <a:schemeClr val="tx1">
                    <a:lumMod val="50000"/>
                  </a:schemeClr>
                </a:solidFill>
              </a:rPr>
              <a:t>ЦД 2 типу розвинувся у меншої кількості пацієнтів, які отримували </a:t>
            </a:r>
            <a:r>
              <a:rPr lang="uk-UA" sz="1200" b="1" dirty="0" err="1">
                <a:solidFill>
                  <a:schemeClr val="tx1">
                    <a:lumMod val="50000"/>
                  </a:schemeClr>
                </a:solidFill>
              </a:rPr>
              <a:t>ліраглутид</a:t>
            </a:r>
            <a:r>
              <a:rPr lang="uk-UA" sz="1200" dirty="0">
                <a:solidFill>
                  <a:schemeClr val="tx1">
                    <a:lumMod val="50000"/>
                  </a:schemeClr>
                </a:solidFill>
              </a:rPr>
              <a:t>, порівняно з плацебо. </a:t>
            </a:r>
          </a:p>
          <a:p>
            <a:pPr marL="285750" indent="-285750">
              <a:buFont typeface="Arial" panose="020B0604020202020204" pitchFamily="34" charset="0"/>
              <a:buChar char="•"/>
            </a:pPr>
            <a:r>
              <a:rPr lang="uk-UA" sz="1200" b="1" dirty="0">
                <a:solidFill>
                  <a:schemeClr val="tx1">
                    <a:lumMod val="50000"/>
                  </a:schemeClr>
                </a:solidFill>
              </a:rPr>
              <a:t>Після застосування </a:t>
            </a:r>
            <a:r>
              <a:rPr lang="uk-UA" sz="1200" b="1" dirty="0" err="1">
                <a:solidFill>
                  <a:schemeClr val="tx1">
                    <a:lumMod val="50000"/>
                  </a:schemeClr>
                </a:solidFill>
              </a:rPr>
              <a:t>ліраглутиду</a:t>
            </a:r>
            <a:r>
              <a:rPr lang="uk-UA" sz="1200" b="1" dirty="0">
                <a:solidFill>
                  <a:schemeClr val="tx1">
                    <a:lumMod val="50000"/>
                  </a:schemeClr>
                </a:solidFill>
              </a:rPr>
              <a:t> </a:t>
            </a:r>
            <a:r>
              <a:rPr lang="uk-UA" sz="1200" dirty="0">
                <a:solidFill>
                  <a:schemeClr val="tx1">
                    <a:lumMod val="50000"/>
                  </a:schemeClr>
                </a:solidFill>
              </a:rPr>
              <a:t>порівняно з плацебо (</a:t>
            </a:r>
            <a:r>
              <a:rPr lang="uk-UA" sz="1200" b="1" dirty="0">
                <a:solidFill>
                  <a:schemeClr val="tx1">
                    <a:lumMod val="50000"/>
                  </a:schemeClr>
                </a:solidFill>
              </a:rPr>
              <a:t>69,2 %</a:t>
            </a:r>
            <a:r>
              <a:rPr lang="uk-UA" sz="1200" dirty="0">
                <a:solidFill>
                  <a:schemeClr val="tx1">
                    <a:lumMod val="50000"/>
                  </a:schemeClr>
                </a:solidFill>
              </a:rPr>
              <a:t> проти 32,7 % відповідно) </a:t>
            </a:r>
            <a:r>
              <a:rPr lang="uk-UA" sz="1200" b="1" dirty="0">
                <a:solidFill>
                  <a:schemeClr val="tx1">
                    <a:lumMod val="50000"/>
                  </a:schemeClr>
                </a:solidFill>
              </a:rPr>
              <a:t>спостерігався зворотний розвиток переддіабету </a:t>
            </a:r>
            <a:r>
              <a:rPr lang="uk-UA" sz="1200" dirty="0">
                <a:solidFill>
                  <a:schemeClr val="tx1">
                    <a:lumMod val="50000"/>
                  </a:schemeClr>
                </a:solidFill>
              </a:rPr>
              <a:t>у більшості пацієнтів з цім станом на початку лікування. </a:t>
            </a:r>
          </a:p>
          <a:p>
            <a:pPr marL="285750" indent="-285750">
              <a:buFont typeface="Arial" panose="020B0604020202020204" pitchFamily="34" charset="0"/>
              <a:buChar char="•"/>
            </a:pPr>
            <a:r>
              <a:rPr lang="uk-UA" sz="1200" b="1" dirty="0">
                <a:solidFill>
                  <a:schemeClr val="tx1">
                    <a:lumMod val="50000"/>
                  </a:schemeClr>
                </a:solidFill>
              </a:rPr>
              <a:t>У пацієнтів, які застосовували </a:t>
            </a:r>
            <a:r>
              <a:rPr lang="uk-UA" sz="1200" b="1" dirty="0" err="1">
                <a:solidFill>
                  <a:schemeClr val="tx1">
                    <a:lumMod val="50000"/>
                  </a:schemeClr>
                </a:solidFill>
              </a:rPr>
              <a:t>ліраглутид</a:t>
            </a:r>
            <a:r>
              <a:rPr lang="uk-UA" sz="1200" dirty="0">
                <a:solidFill>
                  <a:schemeClr val="tx1">
                    <a:lumMod val="50000"/>
                  </a:schemeClr>
                </a:solidFill>
              </a:rPr>
              <a:t>, порівняно з початковим рівнем HbA1c 5,6 %</a:t>
            </a:r>
            <a:r>
              <a:rPr lang="en-GB" sz="1200" dirty="0">
                <a:solidFill>
                  <a:schemeClr val="tx1">
                    <a:lumMod val="50000"/>
                  </a:schemeClr>
                </a:solidFill>
              </a:rPr>
              <a:t> </a:t>
            </a:r>
            <a:r>
              <a:rPr lang="uk-UA" sz="1200" dirty="0">
                <a:solidFill>
                  <a:schemeClr val="tx1">
                    <a:lumMod val="50000"/>
                  </a:schemeClr>
                </a:solidFill>
              </a:rPr>
              <a:t>спостерігалося </a:t>
            </a:r>
            <a:r>
              <a:rPr lang="uk-UA" sz="1200" b="1" dirty="0">
                <a:solidFill>
                  <a:schemeClr val="tx1">
                    <a:lumMod val="50000"/>
                  </a:schemeClr>
                </a:solidFill>
              </a:rPr>
              <a:t>зниження середнього значення </a:t>
            </a:r>
            <a:r>
              <a:rPr lang="en-GB" sz="1200" b="1" dirty="0">
                <a:solidFill>
                  <a:schemeClr val="tx1">
                    <a:lumMod val="50000"/>
                  </a:schemeClr>
                </a:solidFill>
              </a:rPr>
              <a:t>HbA1c </a:t>
            </a:r>
            <a:r>
              <a:rPr lang="uk-UA" sz="1200" b="1" dirty="0">
                <a:solidFill>
                  <a:schemeClr val="tx1">
                    <a:lumMod val="50000"/>
                  </a:schemeClr>
                </a:solidFill>
              </a:rPr>
              <a:t>на 56-му тижні на -0,3 % </a:t>
            </a:r>
            <a:r>
              <a:rPr lang="uk-UA" sz="1200" dirty="0">
                <a:solidFill>
                  <a:schemeClr val="tx1">
                    <a:lumMod val="50000"/>
                  </a:schemeClr>
                </a:solidFill>
              </a:rPr>
              <a:t>проти -0,1 % у пацієнтів, які застосовували плацебо (РРЛ: -0,23 [95 % ДІ -0,25; -0,21], </a:t>
            </a:r>
            <a:r>
              <a:rPr lang="uk-UA" sz="1200" b="1" dirty="0">
                <a:solidFill>
                  <a:schemeClr val="tx1">
                    <a:lumMod val="50000"/>
                  </a:schemeClr>
                </a:solidFill>
              </a:rPr>
              <a:t>р&lt;0,0001</a:t>
            </a:r>
            <a:r>
              <a:rPr lang="uk-UA" sz="1200" dirty="0">
                <a:solidFill>
                  <a:schemeClr val="tx1">
                    <a:lumMod val="50000"/>
                  </a:schemeClr>
                </a:solidFill>
              </a:rPr>
              <a:t>). </a:t>
            </a:r>
          </a:p>
          <a:p>
            <a:pPr marL="285750" indent="-285750">
              <a:buFont typeface="Arial" panose="020B0604020202020204" pitchFamily="34" charset="0"/>
              <a:buChar char="•"/>
            </a:pPr>
            <a:r>
              <a:rPr lang="uk-UA" sz="1200" dirty="0">
                <a:solidFill>
                  <a:schemeClr val="tx1">
                    <a:lumMod val="50000"/>
                  </a:schemeClr>
                </a:solidFill>
              </a:rPr>
              <a:t>Порівнюючи з початковим рівнем глюкози в плазмі натще (ГПН) 5,3 ммоль/л, </a:t>
            </a:r>
            <a:r>
              <a:rPr lang="uk-UA" sz="1200" b="1" dirty="0">
                <a:solidFill>
                  <a:schemeClr val="tx1">
                    <a:lumMod val="50000"/>
                  </a:schemeClr>
                </a:solidFill>
              </a:rPr>
              <a:t>у пацієнтів, які застосовували </a:t>
            </a:r>
            <a:r>
              <a:rPr lang="uk-UA" sz="1200" b="1" dirty="0" err="1">
                <a:solidFill>
                  <a:schemeClr val="tx1">
                    <a:lumMod val="50000"/>
                  </a:schemeClr>
                </a:solidFill>
              </a:rPr>
              <a:t>ліраглутид</a:t>
            </a:r>
            <a:r>
              <a:rPr lang="uk-UA" sz="1200" b="1" dirty="0">
                <a:solidFill>
                  <a:schemeClr val="tx1">
                    <a:lumMod val="50000"/>
                  </a:schemeClr>
                </a:solidFill>
              </a:rPr>
              <a:t>, спостерігалось зниження ГПН в середньому на -0,4 ммоль/л </a:t>
            </a:r>
            <a:r>
              <a:rPr lang="uk-UA" sz="1200" dirty="0">
                <a:solidFill>
                  <a:schemeClr val="tx1">
                    <a:lumMod val="50000"/>
                  </a:schemeClr>
                </a:solidFill>
              </a:rPr>
              <a:t>проти -0,01 ммоль/л у пацієнтів, які застосовували плацебо на 56-му тижні (РРЛ: -0,38 [95 % ДІ -0,42; -0,35], </a:t>
            </a:r>
            <a:r>
              <a:rPr lang="uk-UA" sz="1200" b="1" dirty="0">
                <a:solidFill>
                  <a:schemeClr val="tx1">
                    <a:lumMod val="50000"/>
                  </a:schemeClr>
                </a:solidFill>
              </a:rPr>
              <a:t>р&lt;0,0001</a:t>
            </a:r>
            <a:r>
              <a:rPr lang="uk-UA" sz="1200" dirty="0">
                <a:solidFill>
                  <a:schemeClr val="tx1">
                    <a:lumMod val="50000"/>
                  </a:schemeClr>
                </a:solidFill>
              </a:rPr>
              <a:t>).</a:t>
            </a:r>
          </a:p>
        </p:txBody>
      </p:sp>
      <p:sp>
        <p:nvSpPr>
          <p:cNvPr id="19" name="TextBox 18">
            <a:extLst>
              <a:ext uri="{FF2B5EF4-FFF2-40B4-BE49-F238E27FC236}">
                <a16:creationId xmlns:a16="http://schemas.microsoft.com/office/drawing/2014/main" id="{3EAB0D05-8F0D-4969-9EF8-542C15988D41}"/>
              </a:ext>
            </a:extLst>
          </p:cNvPr>
          <p:cNvSpPr txBox="1"/>
          <p:nvPr/>
        </p:nvSpPr>
        <p:spPr>
          <a:xfrm>
            <a:off x="283778" y="1906713"/>
            <a:ext cx="8663587" cy="307777"/>
          </a:xfrm>
          <a:prstGeom prst="rect">
            <a:avLst/>
          </a:prstGeom>
          <a:solidFill>
            <a:schemeClr val="accent1"/>
          </a:solidFill>
        </p:spPr>
        <p:txBody>
          <a:bodyPr wrap="square">
            <a:spAutoFit/>
          </a:bodyPr>
          <a:lstStyle/>
          <a:p>
            <a:r>
              <a:rPr lang="uk-UA" sz="1400" b="1" dirty="0">
                <a:solidFill>
                  <a:schemeClr val="bg1"/>
                </a:solidFill>
              </a:rPr>
              <a:t>У 56-тижневій частині дослідження </a:t>
            </a:r>
            <a:r>
              <a:rPr lang="en-GB" sz="1400" b="1" dirty="0">
                <a:solidFill>
                  <a:schemeClr val="bg1"/>
                </a:solidFill>
              </a:rPr>
              <a:t>SCALE-1 </a:t>
            </a:r>
            <a:r>
              <a:rPr lang="uk-UA" sz="1400" b="1" dirty="0">
                <a:solidFill>
                  <a:schemeClr val="bg1"/>
                </a:solidFill>
              </a:rPr>
              <a:t>Ожиріння та переддіабет </a:t>
            </a:r>
            <a:endParaRPr lang="en-GB" sz="1400" b="1" dirty="0">
              <a:solidFill>
                <a:schemeClr val="bg1"/>
              </a:solidFill>
            </a:endParaRPr>
          </a:p>
        </p:txBody>
      </p:sp>
      <p:sp>
        <p:nvSpPr>
          <p:cNvPr id="7" name="TextBox 6">
            <a:extLst>
              <a:ext uri="{FF2B5EF4-FFF2-40B4-BE49-F238E27FC236}">
                <a16:creationId xmlns:a16="http://schemas.microsoft.com/office/drawing/2014/main" id="{40F8B0EB-931B-BB6F-41F1-3E2412C5F32D}"/>
              </a:ext>
            </a:extLst>
          </p:cNvPr>
          <p:cNvSpPr txBox="1"/>
          <p:nvPr/>
        </p:nvSpPr>
        <p:spPr>
          <a:xfrm>
            <a:off x="6083395" y="4614035"/>
            <a:ext cx="2863970" cy="230832"/>
          </a:xfrm>
          <a:prstGeom prst="rect">
            <a:avLst/>
          </a:prstGeom>
          <a:noFill/>
        </p:spPr>
        <p:txBody>
          <a:bodyPr wrap="square">
            <a:spAutoFit/>
          </a:bodyPr>
          <a:lstStyle/>
          <a:p>
            <a:pPr algn="r"/>
            <a:r>
              <a:rPr lang="ru-RU" sz="900" dirty="0">
                <a:solidFill>
                  <a:schemeClr val="tx1">
                    <a:lumMod val="50000"/>
                  </a:schemeClr>
                </a:solidFill>
              </a:rPr>
              <a:t>ГПН — глюкоза в </a:t>
            </a:r>
            <a:r>
              <a:rPr lang="ru-RU" sz="900" dirty="0" err="1">
                <a:solidFill>
                  <a:schemeClr val="tx1">
                    <a:lumMod val="50000"/>
                  </a:schemeClr>
                </a:solidFill>
              </a:rPr>
              <a:t>плазмі</a:t>
            </a:r>
            <a:r>
              <a:rPr lang="ru-RU" sz="900" dirty="0">
                <a:solidFill>
                  <a:schemeClr val="tx1">
                    <a:lumMod val="50000"/>
                  </a:schemeClr>
                </a:solidFill>
              </a:rPr>
              <a:t> </a:t>
            </a:r>
            <a:r>
              <a:rPr lang="ru-RU" sz="900" dirty="0" err="1">
                <a:solidFill>
                  <a:schemeClr val="tx1">
                    <a:lumMod val="50000"/>
                  </a:schemeClr>
                </a:solidFill>
              </a:rPr>
              <a:t>натще</a:t>
            </a:r>
            <a:r>
              <a:rPr lang="ru-RU" sz="900" dirty="0">
                <a:solidFill>
                  <a:schemeClr val="tx1">
                    <a:lumMod val="50000"/>
                  </a:schemeClr>
                </a:solidFill>
              </a:rPr>
              <a:t> </a:t>
            </a:r>
            <a:endParaRPr lang="en-GB" sz="900" dirty="0">
              <a:solidFill>
                <a:schemeClr val="tx1">
                  <a:lumMod val="50000"/>
                </a:schemeClr>
              </a:solidFill>
            </a:endParaRPr>
          </a:p>
        </p:txBody>
      </p:sp>
    </p:spTree>
    <p:extLst>
      <p:ext uri="{BB962C8B-B14F-4D97-AF65-F5344CB8AC3E}">
        <p14:creationId xmlns:p14="http://schemas.microsoft.com/office/powerpoint/2010/main" val="203520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83778" y="298633"/>
            <a:ext cx="8208579" cy="503756"/>
          </a:xfrm>
        </p:spPr>
        <p:txBody>
          <a:bodyPr/>
          <a:lstStyle/>
          <a:p>
            <a:r>
              <a:rPr lang="uk-UA" sz="2800" b="1" dirty="0"/>
              <a:t>Клінічна ефективність</a:t>
            </a:r>
            <a:endParaRPr lang="uk-UA" sz="2400" b="1" dirty="0"/>
          </a:p>
        </p:txBody>
      </p:sp>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nvGraphicFramePr>
        <p:xfrm>
          <a:off x="1058728" y="865283"/>
          <a:ext cx="7888637" cy="410165"/>
        </p:xfrm>
        <a:graphic>
          <a:graphicData uri="http://schemas.openxmlformats.org/drawingml/2006/table">
            <a:tbl>
              <a:tblPr firstRow="1" bandRow="1">
                <a:tableStyleId>{5C22544A-7EE6-4342-B048-85BDC9FD1C3A}</a:tableStyleId>
              </a:tblPr>
              <a:tblGrid>
                <a:gridCol w="7888637">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Контроль глікемії</a:t>
                      </a:r>
                      <a:endParaRPr lang="uk-UA" sz="1600" kern="1200" dirty="0">
                        <a:solidFill>
                          <a:schemeClr val="tx1">
                            <a:lumMod val="50000"/>
                          </a:schemeClr>
                        </a:solidFill>
                        <a:effectLst/>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pic>
        <p:nvPicPr>
          <p:cNvPr id="4" name="Picture 3">
            <a:extLst>
              <a:ext uri="{FF2B5EF4-FFF2-40B4-BE49-F238E27FC236}">
                <a16:creationId xmlns:a16="http://schemas.microsoft.com/office/drawing/2014/main" id="{ACBA5C7A-4AF5-4806-A3FC-F4F0F525029D}"/>
              </a:ext>
            </a:extLst>
          </p:cNvPr>
          <p:cNvPicPr>
            <a:picLocks noChangeAspect="1"/>
          </p:cNvPicPr>
          <p:nvPr/>
        </p:nvPicPr>
        <p:blipFill>
          <a:blip r:embed="rId3"/>
          <a:stretch>
            <a:fillRect/>
          </a:stretch>
        </p:blipFill>
        <p:spPr>
          <a:xfrm>
            <a:off x="372944" y="751149"/>
            <a:ext cx="549140" cy="503756"/>
          </a:xfrm>
          <a:prstGeom prst="rect">
            <a:avLst/>
          </a:prstGeom>
        </p:spPr>
      </p:pic>
      <p:sp>
        <p:nvSpPr>
          <p:cNvPr id="16" name="Rectangle 15">
            <a:extLst>
              <a:ext uri="{FF2B5EF4-FFF2-40B4-BE49-F238E27FC236}">
                <a16:creationId xmlns:a16="http://schemas.microsoft.com/office/drawing/2014/main" id="{6E45D8E6-B322-4DB7-8C8B-19AB6ABA10C7}"/>
              </a:ext>
            </a:extLst>
          </p:cNvPr>
          <p:cNvSpPr/>
          <p:nvPr/>
        </p:nvSpPr>
        <p:spPr>
          <a:xfrm>
            <a:off x="363291" y="1588206"/>
            <a:ext cx="8208579" cy="3256661"/>
          </a:xfrm>
          <a:prstGeom prst="rect">
            <a:avLst/>
          </a:prstGeom>
        </p:spPr>
        <p:txBody>
          <a:bodyPr wrap="square">
            <a:spAutoFit/>
          </a:bodyPr>
          <a:lstStyle/>
          <a:p>
            <a:pPr algn="just">
              <a:lnSpc>
                <a:spcPct val="115000"/>
              </a:lnSpc>
              <a:spcAft>
                <a:spcPts val="0"/>
              </a:spcAft>
            </a:pPr>
            <a:r>
              <a:rPr lang="uk-UA" sz="1200" dirty="0">
                <a:solidFill>
                  <a:schemeClr val="tx1">
                    <a:lumMod val="50000"/>
                  </a:schemeClr>
                </a:solidFill>
                <a:ea typeface="SimSun" panose="02010600030101010101" pitchFamily="2" charset="-122"/>
                <a:cs typeface="Arial" panose="020B0604020202020204" pitchFamily="34" charset="0"/>
              </a:rPr>
              <a:t>Первинною кінцевою точкою ефективності була частка пацієнтів, у яких виник ЦД 2 типу, оцінена як час до розвитку ЦД. </a:t>
            </a:r>
          </a:p>
          <a:p>
            <a:pPr marL="171450" indent="-171450" algn="just">
              <a:lnSpc>
                <a:spcPct val="115000"/>
              </a:lnSpc>
              <a:spcAft>
                <a:spcPts val="0"/>
              </a:spcAft>
              <a:buFont typeface="Arial" panose="020B0604020202020204" pitchFamily="34" charset="0"/>
              <a:buChar char="•"/>
            </a:pPr>
            <a:r>
              <a:rPr lang="uk-UA" sz="1200" b="1" dirty="0">
                <a:solidFill>
                  <a:schemeClr val="bg2"/>
                </a:solidFill>
                <a:ea typeface="SimSun" panose="02010600030101010101" pitchFamily="2" charset="-122"/>
                <a:cs typeface="Arial" panose="020B0604020202020204" pitchFamily="34" charset="0"/>
              </a:rPr>
              <a:t>На 160-му тижні дослідження </a:t>
            </a:r>
            <a:r>
              <a:rPr lang="uk-UA" sz="1200" dirty="0">
                <a:solidFill>
                  <a:schemeClr val="tx1">
                    <a:lumMod val="50000"/>
                  </a:schemeClr>
                </a:solidFill>
                <a:ea typeface="SimSun" panose="02010600030101010101" pitchFamily="2" charset="-122"/>
                <a:cs typeface="Arial" panose="020B0604020202020204" pitchFamily="34" charset="0"/>
              </a:rPr>
              <a:t>у 3 % пацієнтів, які отримували лікарський засіб </a:t>
            </a:r>
            <a:r>
              <a:rPr lang="uk-UA" sz="1200" dirty="0" err="1">
                <a:solidFill>
                  <a:schemeClr val="tx1">
                    <a:lumMod val="50000"/>
                  </a:schemeClr>
                </a:solidFill>
                <a:ea typeface="SimSun" panose="02010600030101010101" pitchFamily="2" charset="-122"/>
                <a:cs typeface="Arial" panose="020B0604020202020204" pitchFamily="34" charset="0"/>
              </a:rPr>
              <a:t>Саксенда</a:t>
            </a:r>
            <a:r>
              <a:rPr lang="uk-UA" sz="1200" baseline="30000" dirty="0">
                <a:solidFill>
                  <a:schemeClr val="tx1">
                    <a:lumMod val="50000"/>
                  </a:schemeClr>
                </a:solidFill>
                <a:ea typeface="SimSun" panose="02010600030101010101" pitchFamily="2" charset="-122"/>
                <a:cs typeface="Arial" panose="020B0604020202020204" pitchFamily="34" charset="0"/>
              </a:rPr>
              <a:t>®</a:t>
            </a:r>
            <a:r>
              <a:rPr lang="uk-UA" sz="1200" dirty="0">
                <a:solidFill>
                  <a:schemeClr val="tx1">
                    <a:lumMod val="50000"/>
                  </a:schemeClr>
                </a:solidFill>
                <a:ea typeface="SimSun" panose="02010600030101010101" pitchFamily="2" charset="-122"/>
                <a:cs typeface="Arial" panose="020B0604020202020204" pitchFamily="34" charset="0"/>
              </a:rPr>
              <a:t>, і в 11 % пацієнтів, які отримували плацебо, діагностували ЦД 2 типу. </a:t>
            </a:r>
            <a:r>
              <a:rPr lang="uk-UA" sz="1200" b="1" dirty="0">
                <a:solidFill>
                  <a:schemeClr val="tx1">
                    <a:lumMod val="50000"/>
                  </a:schemeClr>
                </a:solidFill>
                <a:ea typeface="SimSun" panose="02010600030101010101" pitchFamily="2" charset="-122"/>
                <a:cs typeface="Arial" panose="020B0604020202020204" pitchFamily="34" charset="0"/>
              </a:rPr>
              <a:t>Розрахунковий час розвитку ЦД 2 типу у пацієнтів, які отримували </a:t>
            </a:r>
            <a:r>
              <a:rPr lang="uk-UA" sz="1200" b="1" dirty="0" err="1">
                <a:solidFill>
                  <a:schemeClr val="tx1">
                    <a:lumMod val="50000"/>
                  </a:schemeClr>
                </a:solidFill>
                <a:ea typeface="SimSun" panose="02010600030101010101" pitchFamily="2" charset="-122"/>
                <a:cs typeface="Arial" panose="020B0604020202020204" pitchFamily="34" charset="0"/>
              </a:rPr>
              <a:t>ліраглутид</a:t>
            </a:r>
            <a:r>
              <a:rPr lang="uk-UA" sz="1200" b="1" dirty="0">
                <a:solidFill>
                  <a:schemeClr val="tx1">
                    <a:lumMod val="50000"/>
                  </a:schemeClr>
                </a:solidFill>
                <a:ea typeface="SimSun" panose="02010600030101010101" pitchFamily="2" charset="-122"/>
                <a:cs typeface="Arial" panose="020B0604020202020204" pitchFamily="34" charset="0"/>
              </a:rPr>
              <a:t> 3 мг, був у 2,7 </a:t>
            </a:r>
            <a:r>
              <a:rPr lang="uk-UA" sz="1200" b="1" dirty="0" err="1">
                <a:solidFill>
                  <a:schemeClr val="tx1">
                    <a:lumMod val="50000"/>
                  </a:schemeClr>
                </a:solidFill>
                <a:ea typeface="SimSun" panose="02010600030101010101" pitchFamily="2" charset="-122"/>
                <a:cs typeface="Arial" panose="020B0604020202020204" pitchFamily="34" charset="0"/>
              </a:rPr>
              <a:t>раза</a:t>
            </a:r>
            <a:r>
              <a:rPr lang="uk-UA" sz="1200" b="1" dirty="0">
                <a:solidFill>
                  <a:schemeClr val="tx1">
                    <a:lumMod val="50000"/>
                  </a:schemeClr>
                </a:solidFill>
                <a:ea typeface="SimSun" panose="02010600030101010101" pitchFamily="2" charset="-122"/>
                <a:cs typeface="Arial" panose="020B0604020202020204" pitchFamily="34" charset="0"/>
              </a:rPr>
              <a:t> довший </a:t>
            </a:r>
            <a:r>
              <a:rPr lang="uk-UA" sz="1200" dirty="0">
                <a:solidFill>
                  <a:schemeClr val="tx1">
                    <a:lumMod val="50000"/>
                  </a:schemeClr>
                </a:solidFill>
                <a:ea typeface="SimSun" panose="02010600030101010101" pitchFamily="2" charset="-122"/>
                <a:cs typeface="Arial" panose="020B0604020202020204" pitchFamily="34" charset="0"/>
              </a:rPr>
              <a:t>(95 % ДІ [1,9; 3,9]), а коефіцієнт ризику розвитку ЦД 2 типу становив 0,2 для </a:t>
            </a:r>
            <a:r>
              <a:rPr lang="uk-UA" sz="1200" dirty="0" err="1">
                <a:solidFill>
                  <a:schemeClr val="tx1">
                    <a:lumMod val="50000"/>
                  </a:schemeClr>
                </a:solidFill>
                <a:ea typeface="SimSun" panose="02010600030101010101" pitchFamily="2" charset="-122"/>
                <a:cs typeface="Arial" panose="020B0604020202020204" pitchFamily="34" charset="0"/>
              </a:rPr>
              <a:t>ліраглутиду</a:t>
            </a:r>
            <a:r>
              <a:rPr lang="uk-UA" sz="1200" dirty="0">
                <a:solidFill>
                  <a:schemeClr val="tx1">
                    <a:lumMod val="50000"/>
                  </a:schemeClr>
                </a:solidFill>
                <a:ea typeface="SimSun" panose="02010600030101010101" pitchFamily="2" charset="-122"/>
                <a:cs typeface="Arial" panose="020B0604020202020204" pitchFamily="34" charset="0"/>
              </a:rPr>
              <a:t> порівняно з плацебо. </a:t>
            </a:r>
          </a:p>
          <a:p>
            <a:pPr marL="171450" indent="-171450" algn="just">
              <a:lnSpc>
                <a:spcPct val="115000"/>
              </a:lnSpc>
              <a:spcAft>
                <a:spcPts val="0"/>
              </a:spcAft>
              <a:buFont typeface="Arial" panose="020B0604020202020204" pitchFamily="34" charset="0"/>
              <a:buChar char="•"/>
            </a:pPr>
            <a:r>
              <a:rPr lang="uk-UA" sz="1200" dirty="0">
                <a:solidFill>
                  <a:schemeClr val="tx1">
                    <a:lumMod val="50000"/>
                  </a:schemeClr>
                </a:solidFill>
                <a:ea typeface="SimSun" panose="02010600030101010101" pitchFamily="2" charset="-122"/>
                <a:cs typeface="Arial" panose="020B0604020202020204" pitchFamily="34" charset="0"/>
              </a:rPr>
              <a:t>Порівнюючи з початковим значенням HbA</a:t>
            </a:r>
            <a:r>
              <a:rPr lang="uk-UA" sz="1200" baseline="-25000" dirty="0">
                <a:solidFill>
                  <a:schemeClr val="tx1">
                    <a:lumMod val="50000"/>
                  </a:schemeClr>
                </a:solidFill>
                <a:ea typeface="SimSun" panose="02010600030101010101" pitchFamily="2" charset="-122"/>
                <a:cs typeface="Arial" panose="020B0604020202020204" pitchFamily="34" charset="0"/>
              </a:rPr>
              <a:t>1c</a:t>
            </a:r>
            <a:r>
              <a:rPr lang="uk-UA" sz="1200" dirty="0">
                <a:solidFill>
                  <a:schemeClr val="tx1">
                    <a:lumMod val="50000"/>
                  </a:schemeClr>
                </a:solidFill>
                <a:ea typeface="SimSun" panose="02010600030101010101" pitchFamily="2" charset="-122"/>
                <a:cs typeface="Arial" panose="020B0604020202020204" pitchFamily="34" charset="0"/>
              </a:rPr>
              <a:t> 5,8 %, </a:t>
            </a:r>
            <a:r>
              <a:rPr lang="uk-UA" sz="1200" b="1" dirty="0">
                <a:solidFill>
                  <a:schemeClr val="tx1">
                    <a:lumMod val="50000"/>
                  </a:schemeClr>
                </a:solidFill>
                <a:ea typeface="SimSun" panose="02010600030101010101" pitchFamily="2" charset="-122"/>
                <a:cs typeface="Arial" panose="020B0604020202020204" pitchFamily="34" charset="0"/>
              </a:rPr>
              <a:t>у пацієнтів, які застосовували </a:t>
            </a:r>
            <a:r>
              <a:rPr lang="uk-UA" sz="1200" b="1" dirty="0" err="1">
                <a:solidFill>
                  <a:schemeClr val="tx1">
                    <a:lumMod val="50000"/>
                  </a:schemeClr>
                </a:solidFill>
                <a:ea typeface="SimSun" panose="02010600030101010101" pitchFamily="2" charset="-122"/>
                <a:cs typeface="Arial" panose="020B0604020202020204" pitchFamily="34" charset="0"/>
              </a:rPr>
              <a:t>ліраглутид</a:t>
            </a:r>
            <a:r>
              <a:rPr lang="uk-UA" sz="1200" b="1" dirty="0">
                <a:solidFill>
                  <a:schemeClr val="tx1">
                    <a:lumMod val="50000"/>
                  </a:schemeClr>
                </a:solidFill>
                <a:ea typeface="SimSun" panose="02010600030101010101" pitchFamily="2" charset="-122"/>
                <a:cs typeface="Arial" panose="020B0604020202020204" pitchFamily="34" charset="0"/>
              </a:rPr>
              <a:t>, </a:t>
            </a:r>
            <a:r>
              <a:rPr lang="uk-UA" sz="1200" dirty="0">
                <a:solidFill>
                  <a:schemeClr val="tx1">
                    <a:lumMod val="50000"/>
                  </a:schemeClr>
                </a:solidFill>
                <a:ea typeface="SimSun" panose="02010600030101010101" pitchFamily="2" charset="-122"/>
                <a:cs typeface="Arial" panose="020B0604020202020204" pitchFamily="34" charset="0"/>
              </a:rPr>
              <a:t>та 5,7 % у пацієнтів, які застосовували плацебо, </a:t>
            </a:r>
            <a:r>
              <a:rPr lang="uk-UA" sz="1200" b="1" dirty="0">
                <a:solidFill>
                  <a:schemeClr val="tx1">
                    <a:lumMod val="50000"/>
                  </a:schemeClr>
                </a:solidFill>
                <a:ea typeface="SimSun" panose="02010600030101010101" pitchFamily="2" charset="-122"/>
                <a:cs typeface="Arial" panose="020B0604020202020204" pitchFamily="34" charset="0"/>
              </a:rPr>
              <a:t>спостерігалося зниження значення HbA</a:t>
            </a:r>
            <a:r>
              <a:rPr lang="uk-UA" sz="1200" b="1" baseline="-25000" dirty="0">
                <a:solidFill>
                  <a:schemeClr val="tx1">
                    <a:lumMod val="50000"/>
                  </a:schemeClr>
                </a:solidFill>
                <a:ea typeface="SimSun" panose="02010600030101010101" pitchFamily="2" charset="-122"/>
                <a:cs typeface="Arial" panose="020B0604020202020204" pitchFamily="34" charset="0"/>
              </a:rPr>
              <a:t>1c</a:t>
            </a:r>
            <a:r>
              <a:rPr lang="uk-UA" sz="1200" b="1" dirty="0">
                <a:solidFill>
                  <a:schemeClr val="tx1">
                    <a:lumMod val="50000"/>
                  </a:schemeClr>
                </a:solidFill>
                <a:ea typeface="SimSun" panose="02010600030101010101" pitchFamily="2" charset="-122"/>
                <a:cs typeface="Arial" panose="020B0604020202020204" pitchFamily="34" charset="0"/>
              </a:rPr>
              <a:t> на 160-му тижні в середньому на 0,4 %</a:t>
            </a:r>
            <a:r>
              <a:rPr lang="uk-UA" sz="1200" dirty="0">
                <a:solidFill>
                  <a:schemeClr val="tx1">
                    <a:lumMod val="50000"/>
                  </a:schemeClr>
                </a:solidFill>
                <a:ea typeface="SimSun" panose="02010600030101010101" pitchFamily="2" charset="-122"/>
                <a:cs typeface="Arial" panose="020B0604020202020204" pitchFamily="34" charset="0"/>
              </a:rPr>
              <a:t> та 0,1 % відповідно (РРЛ: -0,21 [95 % ДІ -0,24; -0,18], </a:t>
            </a:r>
            <a:r>
              <a:rPr lang="uk-UA" sz="1200" b="1" dirty="0">
                <a:solidFill>
                  <a:schemeClr val="tx1">
                    <a:lumMod val="50000"/>
                  </a:schemeClr>
                </a:solidFill>
                <a:ea typeface="SimSun" panose="02010600030101010101" pitchFamily="2" charset="-122"/>
                <a:cs typeface="Arial" panose="020B0604020202020204" pitchFamily="34" charset="0"/>
              </a:rPr>
              <a:t>р&lt;0,0001</a:t>
            </a:r>
            <a:r>
              <a:rPr lang="uk-UA" sz="1200" dirty="0">
                <a:solidFill>
                  <a:schemeClr val="tx1">
                    <a:lumMod val="50000"/>
                  </a:schemeClr>
                </a:solidFill>
                <a:ea typeface="SimSun" panose="02010600030101010101" pitchFamily="2" charset="-122"/>
                <a:cs typeface="Arial" panose="020B0604020202020204" pitchFamily="34" charset="0"/>
              </a:rPr>
              <a:t>). </a:t>
            </a:r>
          </a:p>
          <a:p>
            <a:pPr marL="171450" indent="-171450" algn="just">
              <a:lnSpc>
                <a:spcPct val="115000"/>
              </a:lnSpc>
              <a:spcAft>
                <a:spcPts val="0"/>
              </a:spcAft>
              <a:buFont typeface="Arial" panose="020B0604020202020204" pitchFamily="34" charset="0"/>
              <a:buChar char="•"/>
            </a:pPr>
            <a:r>
              <a:rPr lang="uk-UA" sz="1200" dirty="0">
                <a:solidFill>
                  <a:schemeClr val="tx1">
                    <a:lumMod val="50000"/>
                  </a:schemeClr>
                </a:solidFill>
                <a:ea typeface="SimSun" panose="02010600030101010101" pitchFamily="2" charset="-122"/>
                <a:cs typeface="Arial" panose="020B0604020202020204" pitchFamily="34" charset="0"/>
              </a:rPr>
              <a:t>Порівнюючи з початковим значенням ГПН 5,5 ммоль/л, у </a:t>
            </a:r>
            <a:r>
              <a:rPr lang="uk-UA" sz="1200" b="1" dirty="0">
                <a:solidFill>
                  <a:schemeClr val="tx1">
                    <a:lumMod val="50000"/>
                  </a:schemeClr>
                </a:solidFill>
                <a:ea typeface="SimSun" panose="02010600030101010101" pitchFamily="2" charset="-122"/>
                <a:cs typeface="Arial" panose="020B0604020202020204" pitchFamily="34" charset="0"/>
              </a:rPr>
              <a:t>пацієнтів, які застосовували </a:t>
            </a:r>
            <a:r>
              <a:rPr lang="uk-UA" sz="1200" b="1" dirty="0" err="1">
                <a:solidFill>
                  <a:schemeClr val="tx1">
                    <a:lumMod val="50000"/>
                  </a:schemeClr>
                </a:solidFill>
                <a:ea typeface="SimSun" panose="02010600030101010101" pitchFamily="2" charset="-122"/>
                <a:cs typeface="Arial" panose="020B0604020202020204" pitchFamily="34" charset="0"/>
              </a:rPr>
              <a:t>ліраглутид</a:t>
            </a:r>
            <a:r>
              <a:rPr lang="uk-UA" sz="1200" b="1" dirty="0">
                <a:solidFill>
                  <a:schemeClr val="tx1">
                    <a:lumMod val="50000"/>
                  </a:schemeClr>
                </a:solidFill>
                <a:ea typeface="SimSun" panose="02010600030101010101" pitchFamily="2" charset="-122"/>
                <a:cs typeface="Arial" panose="020B0604020202020204" pitchFamily="34" charset="0"/>
              </a:rPr>
              <a:t>, спостерігалось зниження ГПН в середньому на 0,4 ммоль/л </a:t>
            </a:r>
            <a:r>
              <a:rPr lang="uk-UA" sz="1200" dirty="0">
                <a:solidFill>
                  <a:schemeClr val="tx1">
                    <a:lumMod val="50000"/>
                  </a:schemeClr>
                </a:solidFill>
                <a:ea typeface="SimSun" panose="02010600030101010101" pitchFamily="2" charset="-122"/>
                <a:cs typeface="Arial" panose="020B0604020202020204" pitchFamily="34" charset="0"/>
              </a:rPr>
              <a:t>проти 0,04 ммоль/л у пацієнтів, які застосовували плацебо на 160-му тижні (РРЛ: -0,4 [95 % ДІ -0,5; -0,4], </a:t>
            </a:r>
            <a:r>
              <a:rPr lang="uk-UA" sz="1200" b="1" dirty="0">
                <a:solidFill>
                  <a:schemeClr val="tx1">
                    <a:lumMod val="50000"/>
                  </a:schemeClr>
                </a:solidFill>
                <a:ea typeface="SimSun" panose="02010600030101010101" pitchFamily="2" charset="-122"/>
                <a:cs typeface="Arial" panose="020B0604020202020204" pitchFamily="34" charset="0"/>
              </a:rPr>
              <a:t>р&lt;0,0001</a:t>
            </a:r>
            <a:r>
              <a:rPr lang="uk-UA" sz="1200" dirty="0">
                <a:solidFill>
                  <a:schemeClr val="tx1">
                    <a:lumMod val="50000"/>
                  </a:schemeClr>
                </a:solidFill>
                <a:ea typeface="SimSun" panose="02010600030101010101" pitchFamily="2" charset="-122"/>
                <a:cs typeface="Arial" panose="020B0604020202020204" pitchFamily="34" charset="0"/>
              </a:rPr>
              <a:t>). </a:t>
            </a:r>
            <a:endParaRPr lang="en-US" sz="1100" dirty="0">
              <a:solidFill>
                <a:schemeClr val="tx1">
                  <a:lumMod val="50000"/>
                </a:schemeClr>
              </a:solidFill>
              <a:ea typeface="SimSu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3EAB0D05-8F0D-4969-9EF8-542C15988D41}"/>
              </a:ext>
            </a:extLst>
          </p:cNvPr>
          <p:cNvSpPr txBox="1"/>
          <p:nvPr/>
        </p:nvSpPr>
        <p:spPr>
          <a:xfrm>
            <a:off x="363292" y="1275659"/>
            <a:ext cx="8584074" cy="312547"/>
          </a:xfrm>
          <a:prstGeom prst="rect">
            <a:avLst/>
          </a:prstGeom>
          <a:solidFill>
            <a:schemeClr val="accent1"/>
          </a:solidFill>
        </p:spPr>
        <p:txBody>
          <a:bodyPr wrap="square">
            <a:spAutoFit/>
          </a:bodyPr>
          <a:lstStyle/>
          <a:p>
            <a:r>
              <a:rPr lang="uk-UA" sz="1400" b="1" dirty="0">
                <a:solidFill>
                  <a:schemeClr val="bg1"/>
                </a:solidFill>
              </a:rPr>
              <a:t>У 160-тижневій частині дослідження </a:t>
            </a:r>
            <a:r>
              <a:rPr lang="en-GB" sz="1400" b="1" dirty="0">
                <a:solidFill>
                  <a:schemeClr val="bg1"/>
                </a:solidFill>
              </a:rPr>
              <a:t>SCALE-1 </a:t>
            </a:r>
            <a:r>
              <a:rPr lang="uk-UA" sz="1400" b="1" dirty="0">
                <a:solidFill>
                  <a:schemeClr val="bg1"/>
                </a:solidFill>
              </a:rPr>
              <a:t>Ожиріння та переддіабет </a:t>
            </a:r>
            <a:endParaRPr lang="en-GB" sz="1400" b="1" dirty="0">
              <a:solidFill>
                <a:schemeClr val="bg1"/>
              </a:solidFill>
            </a:endParaRPr>
          </a:p>
        </p:txBody>
      </p:sp>
      <p:sp>
        <p:nvSpPr>
          <p:cNvPr id="2" name="TextBox 1">
            <a:extLst>
              <a:ext uri="{FF2B5EF4-FFF2-40B4-BE49-F238E27FC236}">
                <a16:creationId xmlns:a16="http://schemas.microsoft.com/office/drawing/2014/main" id="{6A519AE6-BAEC-5E43-3BEE-8976454C96AC}"/>
              </a:ext>
            </a:extLst>
          </p:cNvPr>
          <p:cNvSpPr txBox="1"/>
          <p:nvPr/>
        </p:nvSpPr>
        <p:spPr>
          <a:xfrm>
            <a:off x="6083395" y="4614035"/>
            <a:ext cx="2863970" cy="230832"/>
          </a:xfrm>
          <a:prstGeom prst="rect">
            <a:avLst/>
          </a:prstGeom>
          <a:noFill/>
        </p:spPr>
        <p:txBody>
          <a:bodyPr wrap="square">
            <a:spAutoFit/>
          </a:bodyPr>
          <a:lstStyle/>
          <a:p>
            <a:pPr algn="r"/>
            <a:r>
              <a:rPr lang="ru-RU" sz="900" dirty="0">
                <a:solidFill>
                  <a:schemeClr val="tx1">
                    <a:lumMod val="50000"/>
                  </a:schemeClr>
                </a:solidFill>
              </a:rPr>
              <a:t>ГПН — глюкоза в </a:t>
            </a:r>
            <a:r>
              <a:rPr lang="ru-RU" sz="900" dirty="0" err="1">
                <a:solidFill>
                  <a:schemeClr val="tx1">
                    <a:lumMod val="50000"/>
                  </a:schemeClr>
                </a:solidFill>
              </a:rPr>
              <a:t>плазмі</a:t>
            </a:r>
            <a:r>
              <a:rPr lang="ru-RU" sz="900" dirty="0">
                <a:solidFill>
                  <a:schemeClr val="tx1">
                    <a:lumMod val="50000"/>
                  </a:schemeClr>
                </a:solidFill>
              </a:rPr>
              <a:t> </a:t>
            </a:r>
            <a:r>
              <a:rPr lang="ru-RU" sz="900" dirty="0" err="1">
                <a:solidFill>
                  <a:schemeClr val="tx1">
                    <a:lumMod val="50000"/>
                  </a:schemeClr>
                </a:solidFill>
              </a:rPr>
              <a:t>натще</a:t>
            </a:r>
            <a:r>
              <a:rPr lang="ru-RU" sz="900" dirty="0">
                <a:solidFill>
                  <a:schemeClr val="tx1">
                    <a:lumMod val="50000"/>
                  </a:schemeClr>
                </a:solidFill>
              </a:rPr>
              <a:t> </a:t>
            </a:r>
            <a:endParaRPr lang="en-GB" sz="900" dirty="0">
              <a:solidFill>
                <a:schemeClr val="tx1">
                  <a:lumMod val="50000"/>
                </a:schemeClr>
              </a:solidFill>
            </a:endParaRPr>
          </a:p>
        </p:txBody>
      </p:sp>
    </p:spTree>
    <p:extLst>
      <p:ext uri="{BB962C8B-B14F-4D97-AF65-F5344CB8AC3E}">
        <p14:creationId xmlns:p14="http://schemas.microsoft.com/office/powerpoint/2010/main" val="323380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83778" y="298633"/>
            <a:ext cx="8208579" cy="503756"/>
          </a:xfrm>
        </p:spPr>
        <p:txBody>
          <a:bodyPr/>
          <a:lstStyle/>
          <a:p>
            <a:r>
              <a:rPr lang="uk-UA" sz="2800" b="1" dirty="0"/>
              <a:t>Клінічна ефективність</a:t>
            </a:r>
            <a:endParaRPr lang="uk-UA" sz="2400" b="1" dirty="0"/>
          </a:p>
        </p:txBody>
      </p:sp>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508776725"/>
              </p:ext>
            </p:extLst>
          </p:nvPr>
        </p:nvGraphicFramePr>
        <p:xfrm>
          <a:off x="1058728" y="827891"/>
          <a:ext cx="7888637" cy="410165"/>
        </p:xfrm>
        <a:graphic>
          <a:graphicData uri="http://schemas.openxmlformats.org/drawingml/2006/table">
            <a:tbl>
              <a:tblPr firstRow="1" bandRow="1">
                <a:tableStyleId>{5C22544A-7EE6-4342-B048-85BDC9FD1C3A}</a:tableStyleId>
              </a:tblPr>
              <a:tblGrid>
                <a:gridCol w="7888637">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Контроль глікемії</a:t>
                      </a:r>
                      <a:endParaRPr lang="uk-UA" sz="1600" kern="1200" dirty="0">
                        <a:solidFill>
                          <a:schemeClr val="tx1">
                            <a:lumMod val="50000"/>
                          </a:schemeClr>
                        </a:solidFill>
                        <a:effectLst/>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pic>
        <p:nvPicPr>
          <p:cNvPr id="4" name="Picture 3">
            <a:extLst>
              <a:ext uri="{FF2B5EF4-FFF2-40B4-BE49-F238E27FC236}">
                <a16:creationId xmlns:a16="http://schemas.microsoft.com/office/drawing/2014/main" id="{ACBA5C7A-4AF5-4806-A3FC-F4F0F525029D}"/>
              </a:ext>
            </a:extLst>
          </p:cNvPr>
          <p:cNvPicPr>
            <a:picLocks noChangeAspect="1"/>
          </p:cNvPicPr>
          <p:nvPr/>
        </p:nvPicPr>
        <p:blipFill>
          <a:blip r:embed="rId3"/>
          <a:stretch>
            <a:fillRect/>
          </a:stretch>
        </p:blipFill>
        <p:spPr>
          <a:xfrm>
            <a:off x="485030" y="817500"/>
            <a:ext cx="476811" cy="437405"/>
          </a:xfrm>
          <a:prstGeom prst="rect">
            <a:avLst/>
          </a:prstGeom>
        </p:spPr>
      </p:pic>
      <p:sp>
        <p:nvSpPr>
          <p:cNvPr id="16" name="Rectangle 15">
            <a:extLst>
              <a:ext uri="{FF2B5EF4-FFF2-40B4-BE49-F238E27FC236}">
                <a16:creationId xmlns:a16="http://schemas.microsoft.com/office/drawing/2014/main" id="{6E45D8E6-B322-4DB7-8C8B-19AB6ABA10C7}"/>
              </a:ext>
            </a:extLst>
          </p:cNvPr>
          <p:cNvSpPr/>
          <p:nvPr/>
        </p:nvSpPr>
        <p:spPr>
          <a:xfrm>
            <a:off x="373003" y="1958011"/>
            <a:ext cx="8397994" cy="2545249"/>
          </a:xfrm>
          <a:prstGeom prst="rect">
            <a:avLst/>
          </a:prstGeom>
        </p:spPr>
        <p:txBody>
          <a:bodyPr wrap="square">
            <a:spAutoFit/>
          </a:bodyPr>
          <a:lstStyle/>
          <a:p>
            <a:pPr marL="171450" indent="-171450" algn="just">
              <a:lnSpc>
                <a:spcPct val="115000"/>
              </a:lnSpc>
              <a:spcAft>
                <a:spcPts val="0"/>
              </a:spcAft>
              <a:buFont typeface="Arial" panose="020B0604020202020204" pitchFamily="34" charset="0"/>
              <a:buChar char="•"/>
            </a:pPr>
            <a:r>
              <a:rPr lang="uk-UA" sz="1400" dirty="0">
                <a:solidFill>
                  <a:schemeClr val="tx1">
                    <a:lumMod val="50000"/>
                  </a:schemeClr>
                </a:solidFill>
                <a:ea typeface="SimSun" panose="02010600030101010101" pitchFamily="2" charset="-122"/>
                <a:cs typeface="Arial" panose="020B0604020202020204" pitchFamily="34" charset="0"/>
              </a:rPr>
              <a:t>порівнюючи з початковим значенням HbA</a:t>
            </a:r>
            <a:r>
              <a:rPr lang="uk-UA" sz="1400" baseline="-25000" dirty="0">
                <a:solidFill>
                  <a:schemeClr val="tx1">
                    <a:lumMod val="50000"/>
                  </a:schemeClr>
                </a:solidFill>
                <a:ea typeface="SimSun" panose="02010600030101010101" pitchFamily="2" charset="-122"/>
                <a:cs typeface="Arial" panose="020B0604020202020204" pitchFamily="34" charset="0"/>
              </a:rPr>
              <a:t>1c</a:t>
            </a:r>
            <a:r>
              <a:rPr lang="uk-UA" sz="1400" dirty="0">
                <a:solidFill>
                  <a:schemeClr val="tx1">
                    <a:lumMod val="50000"/>
                  </a:schemeClr>
                </a:solidFill>
                <a:ea typeface="SimSun" panose="02010600030101010101" pitchFamily="2" charset="-122"/>
                <a:cs typeface="Arial" panose="020B0604020202020204" pitchFamily="34" charset="0"/>
              </a:rPr>
              <a:t> 7,9 %, </a:t>
            </a:r>
            <a:r>
              <a:rPr lang="uk-UA" sz="1400" b="1" dirty="0">
                <a:solidFill>
                  <a:schemeClr val="tx1">
                    <a:lumMod val="50000"/>
                  </a:schemeClr>
                </a:solidFill>
                <a:ea typeface="SimSun" panose="02010600030101010101" pitchFamily="2" charset="-122"/>
                <a:cs typeface="Arial" panose="020B0604020202020204" pitchFamily="34" charset="0"/>
              </a:rPr>
              <a:t>у пацієнтів, які застосовували </a:t>
            </a:r>
            <a:r>
              <a:rPr lang="uk-UA" sz="1400" b="1" dirty="0" err="1">
                <a:solidFill>
                  <a:schemeClr val="tx1">
                    <a:lumMod val="50000"/>
                  </a:schemeClr>
                </a:solidFill>
                <a:ea typeface="SimSun" panose="02010600030101010101" pitchFamily="2" charset="-122"/>
                <a:cs typeface="Arial" panose="020B0604020202020204" pitchFamily="34" charset="0"/>
              </a:rPr>
              <a:t>ліраглутид</a:t>
            </a:r>
            <a:r>
              <a:rPr lang="uk-UA" sz="1400" b="1" dirty="0">
                <a:solidFill>
                  <a:schemeClr val="tx1">
                    <a:lumMod val="50000"/>
                  </a:schemeClr>
                </a:solidFill>
                <a:ea typeface="SimSun" panose="02010600030101010101" pitchFamily="2" charset="-122"/>
                <a:cs typeface="Arial" panose="020B0604020202020204" pitchFamily="34" charset="0"/>
              </a:rPr>
              <a:t>, спостерігалося зниження середнього значення HbA</a:t>
            </a:r>
            <a:r>
              <a:rPr lang="uk-UA" sz="1400" b="1" baseline="-25000" dirty="0">
                <a:solidFill>
                  <a:schemeClr val="tx1">
                    <a:lumMod val="50000"/>
                  </a:schemeClr>
                </a:solidFill>
                <a:ea typeface="SimSun" panose="02010600030101010101" pitchFamily="2" charset="-122"/>
                <a:cs typeface="Arial" panose="020B0604020202020204" pitchFamily="34" charset="0"/>
              </a:rPr>
              <a:t>1c</a:t>
            </a:r>
            <a:r>
              <a:rPr lang="uk-UA" sz="1400" b="1" dirty="0">
                <a:solidFill>
                  <a:schemeClr val="tx1">
                    <a:lumMod val="50000"/>
                  </a:schemeClr>
                </a:solidFill>
                <a:ea typeface="SimSun" panose="02010600030101010101" pitchFamily="2" charset="-122"/>
                <a:cs typeface="Arial" panose="020B0604020202020204" pitchFamily="34" charset="0"/>
              </a:rPr>
              <a:t> на 56-му тижні на 1,3 % </a:t>
            </a:r>
            <a:r>
              <a:rPr lang="uk-UA" sz="1400" dirty="0">
                <a:solidFill>
                  <a:schemeClr val="tx1">
                    <a:lumMod val="50000"/>
                  </a:schemeClr>
                </a:solidFill>
                <a:ea typeface="SimSun" panose="02010600030101010101" pitchFamily="2" charset="-122"/>
                <a:cs typeface="Arial" panose="020B0604020202020204" pitchFamily="34" charset="0"/>
              </a:rPr>
              <a:t>проти 0,4 % пацієнтів, які застосовували плацебо (РРЛ: -0,9 [95 % ДІ -1,1; -0,8], </a:t>
            </a:r>
            <a:r>
              <a:rPr lang="uk-UA" sz="1400" b="1" dirty="0">
                <a:solidFill>
                  <a:schemeClr val="tx1">
                    <a:lumMod val="50000"/>
                  </a:schemeClr>
                </a:solidFill>
                <a:ea typeface="SimSun" panose="02010600030101010101" pitchFamily="2" charset="-122"/>
                <a:cs typeface="Arial" panose="020B0604020202020204" pitchFamily="34" charset="0"/>
              </a:rPr>
              <a:t>р&lt;0,0001</a:t>
            </a:r>
            <a:r>
              <a:rPr lang="uk-UA" sz="1400" dirty="0">
                <a:solidFill>
                  <a:schemeClr val="tx1">
                    <a:lumMod val="50000"/>
                  </a:schemeClr>
                </a:solidFill>
                <a:ea typeface="SimSun" panose="02010600030101010101" pitchFamily="2" charset="-122"/>
                <a:cs typeface="Arial" panose="020B0604020202020204" pitchFamily="34" charset="0"/>
              </a:rPr>
              <a:t>). </a:t>
            </a:r>
          </a:p>
          <a:p>
            <a:pPr marL="171450" indent="-171450" algn="just">
              <a:lnSpc>
                <a:spcPct val="115000"/>
              </a:lnSpc>
              <a:spcAft>
                <a:spcPts val="0"/>
              </a:spcAft>
              <a:buFont typeface="Arial" panose="020B0604020202020204" pitchFamily="34" charset="0"/>
              <a:buChar char="•"/>
            </a:pPr>
            <a:endParaRPr lang="uk-UA" sz="1400" dirty="0">
              <a:solidFill>
                <a:schemeClr val="tx1">
                  <a:lumMod val="50000"/>
                </a:schemeClr>
              </a:solidFill>
              <a:ea typeface="SimSun" panose="02010600030101010101" pitchFamily="2" charset="-122"/>
              <a:cs typeface="Arial" panose="020B0604020202020204" pitchFamily="34" charset="0"/>
            </a:endParaRPr>
          </a:p>
          <a:p>
            <a:pPr marL="171450" indent="-171450" algn="just">
              <a:lnSpc>
                <a:spcPct val="115000"/>
              </a:lnSpc>
              <a:spcAft>
                <a:spcPts val="0"/>
              </a:spcAft>
              <a:buFont typeface="Arial" panose="020B0604020202020204" pitchFamily="34" charset="0"/>
              <a:buChar char="•"/>
            </a:pPr>
            <a:r>
              <a:rPr lang="uk-UA" sz="1400" dirty="0">
                <a:solidFill>
                  <a:schemeClr val="tx1">
                    <a:lumMod val="50000"/>
                  </a:schemeClr>
                </a:solidFill>
                <a:ea typeface="SimSun" panose="02010600030101010101" pitchFamily="2" charset="-122"/>
                <a:cs typeface="Arial" panose="020B0604020202020204" pitchFamily="34" charset="0"/>
              </a:rPr>
              <a:t>порівнюючи з початковим значенням ГПН 8,8 ммоль/л для пацієнтів, які застосовували </a:t>
            </a:r>
            <a:r>
              <a:rPr lang="uk-UA" sz="1400" dirty="0" err="1">
                <a:solidFill>
                  <a:schemeClr val="tx1">
                    <a:lumMod val="50000"/>
                  </a:schemeClr>
                </a:solidFill>
                <a:ea typeface="SimSun" panose="02010600030101010101" pitchFamily="2" charset="-122"/>
                <a:cs typeface="Arial" panose="020B0604020202020204" pitchFamily="34" charset="0"/>
              </a:rPr>
              <a:t>ліраглутид</a:t>
            </a:r>
            <a:r>
              <a:rPr lang="uk-UA" sz="1400" dirty="0">
                <a:solidFill>
                  <a:schemeClr val="tx1">
                    <a:lumMod val="50000"/>
                  </a:schemeClr>
                </a:solidFill>
                <a:ea typeface="SimSun" panose="02010600030101010101" pitchFamily="2" charset="-122"/>
                <a:cs typeface="Arial" panose="020B0604020202020204" pitchFamily="34" charset="0"/>
              </a:rPr>
              <a:t>, та 8,6 ммоль/л для пацієнтів, які застосовували плацебо, </a:t>
            </a:r>
            <a:r>
              <a:rPr lang="uk-UA" sz="1400" b="1" dirty="0">
                <a:solidFill>
                  <a:schemeClr val="tx1">
                    <a:lumMod val="50000"/>
                  </a:schemeClr>
                </a:solidFill>
                <a:ea typeface="SimSun" panose="02010600030101010101" pitchFamily="2" charset="-122"/>
                <a:cs typeface="Arial" panose="020B0604020202020204" pitchFamily="34" charset="0"/>
              </a:rPr>
              <a:t>у пацієнтів, які застосовували </a:t>
            </a:r>
            <a:r>
              <a:rPr lang="uk-UA" sz="1400" b="1" dirty="0" err="1">
                <a:solidFill>
                  <a:schemeClr val="tx1">
                    <a:lumMod val="50000"/>
                  </a:schemeClr>
                </a:solidFill>
                <a:ea typeface="SimSun" panose="02010600030101010101" pitchFamily="2" charset="-122"/>
                <a:cs typeface="Arial" panose="020B0604020202020204" pitchFamily="34" charset="0"/>
              </a:rPr>
              <a:t>ліраглутид</a:t>
            </a:r>
            <a:r>
              <a:rPr lang="uk-UA" sz="1400" b="1" dirty="0">
                <a:solidFill>
                  <a:schemeClr val="tx1">
                    <a:lumMod val="50000"/>
                  </a:schemeClr>
                </a:solidFill>
                <a:ea typeface="SimSun" panose="02010600030101010101" pitchFamily="2" charset="-122"/>
                <a:cs typeface="Arial" panose="020B0604020202020204" pitchFamily="34" charset="0"/>
              </a:rPr>
              <a:t>, спостерігалось зниження ГПН в середньому на 1,9 ммоль/л </a:t>
            </a:r>
            <a:r>
              <a:rPr lang="uk-UA" sz="1400" dirty="0">
                <a:solidFill>
                  <a:schemeClr val="tx1">
                    <a:lumMod val="50000"/>
                  </a:schemeClr>
                </a:solidFill>
                <a:ea typeface="SimSun" panose="02010600030101010101" pitchFamily="2" charset="-122"/>
                <a:cs typeface="Arial" panose="020B0604020202020204" pitchFamily="34" charset="0"/>
              </a:rPr>
              <a:t>проти 0,1 ммоль/л у пацієнтів, які застосовували плацебо на 56-му тижні (РРЛ: -1,8 [95 % ДІ -2,1; -1,4], </a:t>
            </a:r>
            <a:r>
              <a:rPr lang="uk-UA" sz="1400" b="1" dirty="0">
                <a:solidFill>
                  <a:schemeClr val="tx1">
                    <a:lumMod val="50000"/>
                  </a:schemeClr>
                </a:solidFill>
                <a:ea typeface="SimSun" panose="02010600030101010101" pitchFamily="2" charset="-122"/>
                <a:cs typeface="Arial" panose="020B0604020202020204" pitchFamily="34" charset="0"/>
              </a:rPr>
              <a:t>р&lt;0,0001</a:t>
            </a:r>
            <a:r>
              <a:rPr lang="uk-UA" sz="1400" dirty="0">
                <a:solidFill>
                  <a:schemeClr val="tx1">
                    <a:lumMod val="50000"/>
                  </a:schemeClr>
                </a:solidFill>
                <a:ea typeface="SimSun" panose="02010600030101010101" pitchFamily="2" charset="-122"/>
                <a:cs typeface="Arial" panose="020B0604020202020204" pitchFamily="34" charset="0"/>
              </a:rPr>
              <a:t>). </a:t>
            </a:r>
            <a:endParaRPr lang="en-US" sz="1200" dirty="0">
              <a:solidFill>
                <a:schemeClr val="tx1">
                  <a:lumMod val="50000"/>
                </a:schemeClr>
              </a:solidFill>
              <a:ea typeface="SimSun" panose="02010600030101010101" pitchFamily="2" charset="-122"/>
              <a:cs typeface="Arial" panose="020B0604020202020204" pitchFamily="34" charset="0"/>
            </a:endParaRPr>
          </a:p>
        </p:txBody>
      </p:sp>
      <p:sp>
        <p:nvSpPr>
          <p:cNvPr id="19" name="TextBox 18">
            <a:extLst>
              <a:ext uri="{FF2B5EF4-FFF2-40B4-BE49-F238E27FC236}">
                <a16:creationId xmlns:a16="http://schemas.microsoft.com/office/drawing/2014/main" id="{3EAB0D05-8F0D-4969-9EF8-542C15988D41}"/>
              </a:ext>
            </a:extLst>
          </p:cNvPr>
          <p:cNvSpPr txBox="1"/>
          <p:nvPr/>
        </p:nvSpPr>
        <p:spPr>
          <a:xfrm>
            <a:off x="283778" y="1444145"/>
            <a:ext cx="8663587" cy="307777"/>
          </a:xfrm>
          <a:prstGeom prst="rect">
            <a:avLst/>
          </a:prstGeom>
          <a:solidFill>
            <a:schemeClr val="accent1"/>
          </a:solidFill>
        </p:spPr>
        <p:txBody>
          <a:bodyPr wrap="square">
            <a:spAutoFit/>
          </a:bodyPr>
          <a:lstStyle/>
          <a:p>
            <a:r>
              <a:rPr lang="uk-UA" sz="1400" b="1" dirty="0">
                <a:solidFill>
                  <a:schemeClr val="bg1"/>
                </a:solidFill>
              </a:rPr>
              <a:t>У дослідженні </a:t>
            </a:r>
            <a:r>
              <a:rPr lang="en-GB" sz="1400" b="1" dirty="0">
                <a:solidFill>
                  <a:schemeClr val="bg1"/>
                </a:solidFill>
              </a:rPr>
              <a:t>SCALE-2 </a:t>
            </a:r>
            <a:r>
              <a:rPr lang="uk-UA" sz="1400" b="1" dirty="0">
                <a:solidFill>
                  <a:schemeClr val="bg1"/>
                </a:solidFill>
              </a:rPr>
              <a:t>Діабет</a:t>
            </a:r>
            <a:endParaRPr lang="en-GB" sz="1400" b="1" dirty="0">
              <a:solidFill>
                <a:schemeClr val="bg1"/>
              </a:solidFill>
            </a:endParaRPr>
          </a:p>
        </p:txBody>
      </p:sp>
      <p:sp>
        <p:nvSpPr>
          <p:cNvPr id="2" name="TextBox 1">
            <a:extLst>
              <a:ext uri="{FF2B5EF4-FFF2-40B4-BE49-F238E27FC236}">
                <a16:creationId xmlns:a16="http://schemas.microsoft.com/office/drawing/2014/main" id="{DFDB6852-BEA8-9490-F369-DAF4E11CC327}"/>
              </a:ext>
            </a:extLst>
          </p:cNvPr>
          <p:cNvSpPr txBox="1"/>
          <p:nvPr/>
        </p:nvSpPr>
        <p:spPr>
          <a:xfrm>
            <a:off x="6083395" y="4614035"/>
            <a:ext cx="2863970" cy="230832"/>
          </a:xfrm>
          <a:prstGeom prst="rect">
            <a:avLst/>
          </a:prstGeom>
          <a:noFill/>
        </p:spPr>
        <p:txBody>
          <a:bodyPr wrap="square">
            <a:spAutoFit/>
          </a:bodyPr>
          <a:lstStyle/>
          <a:p>
            <a:pPr algn="r"/>
            <a:r>
              <a:rPr lang="ru-RU" sz="900" dirty="0">
                <a:solidFill>
                  <a:schemeClr val="tx1">
                    <a:lumMod val="50000"/>
                  </a:schemeClr>
                </a:solidFill>
              </a:rPr>
              <a:t>ГПН — глюкоза в </a:t>
            </a:r>
            <a:r>
              <a:rPr lang="ru-RU" sz="900" dirty="0" err="1">
                <a:solidFill>
                  <a:schemeClr val="tx1">
                    <a:lumMod val="50000"/>
                  </a:schemeClr>
                </a:solidFill>
              </a:rPr>
              <a:t>плазмі</a:t>
            </a:r>
            <a:r>
              <a:rPr lang="ru-RU" sz="900" dirty="0">
                <a:solidFill>
                  <a:schemeClr val="tx1">
                    <a:lumMod val="50000"/>
                  </a:schemeClr>
                </a:solidFill>
              </a:rPr>
              <a:t> </a:t>
            </a:r>
            <a:r>
              <a:rPr lang="ru-RU" sz="900" dirty="0" err="1">
                <a:solidFill>
                  <a:schemeClr val="tx1">
                    <a:lumMod val="50000"/>
                  </a:schemeClr>
                </a:solidFill>
              </a:rPr>
              <a:t>натще</a:t>
            </a:r>
            <a:r>
              <a:rPr lang="ru-RU" sz="900" dirty="0">
                <a:solidFill>
                  <a:schemeClr val="tx1">
                    <a:lumMod val="50000"/>
                  </a:schemeClr>
                </a:solidFill>
              </a:rPr>
              <a:t> </a:t>
            </a:r>
            <a:endParaRPr lang="en-GB" sz="900" dirty="0">
              <a:solidFill>
                <a:schemeClr val="tx1">
                  <a:lumMod val="50000"/>
                </a:schemeClr>
              </a:solidFill>
            </a:endParaRPr>
          </a:p>
        </p:txBody>
      </p:sp>
    </p:spTree>
    <p:extLst>
      <p:ext uri="{BB962C8B-B14F-4D97-AF65-F5344CB8AC3E}">
        <p14:creationId xmlns:p14="http://schemas.microsoft.com/office/powerpoint/2010/main" val="911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75827" y="429721"/>
            <a:ext cx="8208579" cy="503756"/>
          </a:xfrm>
        </p:spPr>
        <p:txBody>
          <a:bodyPr/>
          <a:lstStyle/>
          <a:p>
            <a:r>
              <a:rPr lang="uk-UA" sz="2800" b="1" dirty="0"/>
              <a:t>Клінічна ефективність</a:t>
            </a:r>
            <a:endParaRPr lang="uk-UA" sz="2400" b="1" dirty="0"/>
          </a:p>
        </p:txBody>
      </p:sp>
      <p:graphicFrame>
        <p:nvGraphicFramePr>
          <p:cNvPr id="10" name="Table 2">
            <a:extLst>
              <a:ext uri="{FF2B5EF4-FFF2-40B4-BE49-F238E27FC236}">
                <a16:creationId xmlns:a16="http://schemas.microsoft.com/office/drawing/2014/main" id="{C287EC2D-4F07-409B-8F8D-B7AAF4791433}"/>
              </a:ext>
            </a:extLst>
          </p:cNvPr>
          <p:cNvGraphicFramePr>
            <a:graphicFrameLocks noGrp="1"/>
          </p:cNvGraphicFramePr>
          <p:nvPr>
            <p:extLst>
              <p:ext uri="{D42A27DB-BD31-4B8C-83A1-F6EECF244321}">
                <p14:modId xmlns:p14="http://schemas.microsoft.com/office/powerpoint/2010/main" val="93489142"/>
              </p:ext>
            </p:extLst>
          </p:nvPr>
        </p:nvGraphicFramePr>
        <p:xfrm>
          <a:off x="275827" y="1011473"/>
          <a:ext cx="8588370" cy="410165"/>
        </p:xfrm>
        <a:graphic>
          <a:graphicData uri="http://schemas.openxmlformats.org/drawingml/2006/table">
            <a:tbl>
              <a:tblPr firstRow="1" bandRow="1">
                <a:tableStyleId>{5C22544A-7EE6-4342-B048-85BDC9FD1C3A}</a:tableStyleId>
              </a:tblPr>
              <a:tblGrid>
                <a:gridCol w="8588370">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Кардіометаболічні фактори ризику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pic>
        <p:nvPicPr>
          <p:cNvPr id="8" name="Picture 7">
            <a:extLst>
              <a:ext uri="{FF2B5EF4-FFF2-40B4-BE49-F238E27FC236}">
                <a16:creationId xmlns:a16="http://schemas.microsoft.com/office/drawing/2014/main" id="{5D977AD1-7079-4EA2-AB50-DFC5E8EEA1F3}"/>
              </a:ext>
            </a:extLst>
          </p:cNvPr>
          <p:cNvPicPr>
            <a:picLocks noChangeAspect="1"/>
          </p:cNvPicPr>
          <p:nvPr/>
        </p:nvPicPr>
        <p:blipFill>
          <a:blip r:embed="rId3"/>
          <a:stretch>
            <a:fillRect/>
          </a:stretch>
        </p:blipFill>
        <p:spPr>
          <a:xfrm>
            <a:off x="93223" y="2545936"/>
            <a:ext cx="998681" cy="835684"/>
          </a:xfrm>
          <a:prstGeom prst="rect">
            <a:avLst/>
          </a:prstGeom>
        </p:spPr>
      </p:pic>
      <p:sp>
        <p:nvSpPr>
          <p:cNvPr id="11" name="TextBox 10">
            <a:extLst>
              <a:ext uri="{FF2B5EF4-FFF2-40B4-BE49-F238E27FC236}">
                <a16:creationId xmlns:a16="http://schemas.microsoft.com/office/drawing/2014/main" id="{F40E3B3C-A466-4E57-A167-E6DCEFFFEF64}"/>
              </a:ext>
            </a:extLst>
          </p:cNvPr>
          <p:cNvSpPr txBox="1"/>
          <p:nvPr/>
        </p:nvSpPr>
        <p:spPr>
          <a:xfrm>
            <a:off x="1091904" y="2521445"/>
            <a:ext cx="7711360" cy="2092881"/>
          </a:xfrm>
          <a:prstGeom prst="rect">
            <a:avLst/>
          </a:prstGeom>
          <a:noFill/>
        </p:spPr>
        <p:txBody>
          <a:bodyPr wrap="square">
            <a:spAutoFit/>
          </a:bodyPr>
          <a:lstStyle/>
          <a:p>
            <a:pPr marL="171450" indent="-171450">
              <a:buFont typeface="Arial" panose="020B0604020202020204" pitchFamily="34" charset="0"/>
              <a:buChar char="•"/>
            </a:pPr>
            <a:r>
              <a:rPr lang="uk-UA" sz="1300" dirty="0">
                <a:solidFill>
                  <a:schemeClr val="tx1">
                    <a:lumMod val="50000"/>
                  </a:schemeClr>
                </a:solidFill>
                <a:effectLst/>
                <a:ea typeface="SimSun" panose="02010600030101010101" pitchFamily="2" charset="-122"/>
                <a:cs typeface="Arial" panose="020B0604020202020204" pitchFamily="34" charset="0"/>
              </a:rPr>
              <a:t>Порівнюючи з початковим рівнем САТ 123,00 мм </a:t>
            </a:r>
            <a:r>
              <a:rPr lang="uk-UA" sz="1300" dirty="0" err="1">
                <a:solidFill>
                  <a:schemeClr val="tx1">
                    <a:lumMod val="50000"/>
                  </a:schemeClr>
                </a:solidFill>
                <a:effectLst/>
                <a:ea typeface="SimSun" panose="02010600030101010101" pitchFamily="2" charset="-122"/>
                <a:cs typeface="Arial" panose="020B0604020202020204" pitchFamily="34" charset="0"/>
              </a:rPr>
              <a:t>рт</a:t>
            </a:r>
            <a:r>
              <a:rPr lang="uk-UA" sz="1300" dirty="0">
                <a:solidFill>
                  <a:schemeClr val="tx1">
                    <a:lumMod val="50000"/>
                  </a:schemeClr>
                </a:solidFill>
                <a:effectLst/>
                <a:ea typeface="SimSun" panose="02010600030101010101" pitchFamily="2" charset="-122"/>
                <a:cs typeface="Arial" panose="020B0604020202020204" pitchFamily="34" charset="0"/>
              </a:rPr>
              <a:t>. ст. </a:t>
            </a:r>
            <a:r>
              <a:rPr lang="uk-UA" sz="1300" b="1" dirty="0">
                <a:solidFill>
                  <a:schemeClr val="tx1">
                    <a:lumMod val="50000"/>
                  </a:schemeClr>
                </a:solidFill>
                <a:effectLst/>
                <a:ea typeface="SimSun" panose="02010600030101010101" pitchFamily="2" charset="-122"/>
                <a:cs typeface="Arial" panose="020B0604020202020204" pitchFamily="34" charset="0"/>
              </a:rPr>
              <a:t>у групі </a:t>
            </a:r>
            <a:r>
              <a:rPr lang="uk-UA" sz="1300" b="1" dirty="0" err="1">
                <a:solidFill>
                  <a:schemeClr val="tx1">
                    <a:lumMod val="50000"/>
                  </a:schemeClr>
                </a:solidFill>
                <a:effectLst/>
                <a:ea typeface="SimSun" panose="02010600030101010101" pitchFamily="2" charset="-122"/>
                <a:cs typeface="Arial" panose="020B0604020202020204" pitchFamily="34" charset="0"/>
              </a:rPr>
              <a:t>ліраглутиду</a:t>
            </a:r>
            <a:r>
              <a:rPr lang="uk-UA" sz="1300" b="1" dirty="0">
                <a:solidFill>
                  <a:schemeClr val="tx1">
                    <a:lumMod val="50000"/>
                  </a:schemeClr>
                </a:solidFill>
                <a:effectLst/>
                <a:ea typeface="SimSun" panose="02010600030101010101" pitchFamily="2" charset="-122"/>
                <a:cs typeface="Arial" panose="020B0604020202020204" pitchFamily="34" charset="0"/>
              </a:rPr>
              <a:t> </a:t>
            </a:r>
            <a:r>
              <a:rPr lang="uk-UA" sz="1300" dirty="0">
                <a:solidFill>
                  <a:schemeClr val="tx1">
                    <a:lumMod val="50000"/>
                  </a:schemeClr>
                </a:solidFill>
                <a:effectLst/>
                <a:ea typeface="SimSun" panose="02010600030101010101" pitchFamily="2" charset="-122"/>
                <a:cs typeface="Arial" panose="020B0604020202020204" pitchFamily="34" charset="0"/>
              </a:rPr>
              <a:t>та 123,3 мм </a:t>
            </a:r>
            <a:r>
              <a:rPr lang="uk-UA" sz="1300" dirty="0" err="1">
                <a:solidFill>
                  <a:schemeClr val="tx1">
                    <a:lumMod val="50000"/>
                  </a:schemeClr>
                </a:solidFill>
                <a:effectLst/>
                <a:ea typeface="SimSun" panose="02010600030101010101" pitchFamily="2" charset="-122"/>
                <a:cs typeface="Arial" panose="020B0604020202020204" pitchFamily="34" charset="0"/>
              </a:rPr>
              <a:t>рт</a:t>
            </a:r>
            <a:r>
              <a:rPr lang="uk-UA" sz="1300" dirty="0">
                <a:solidFill>
                  <a:schemeClr val="tx1">
                    <a:lumMod val="50000"/>
                  </a:schemeClr>
                </a:solidFill>
                <a:effectLst/>
                <a:ea typeface="SimSun" panose="02010600030101010101" pitchFamily="2" charset="-122"/>
                <a:cs typeface="Arial" panose="020B0604020202020204" pitchFamily="34" charset="0"/>
              </a:rPr>
              <a:t>. ст. у групі плацебо, </a:t>
            </a:r>
            <a:r>
              <a:rPr lang="uk-UA" sz="1300" b="1" dirty="0">
                <a:solidFill>
                  <a:schemeClr val="accent2"/>
                </a:solidFill>
                <a:effectLst/>
                <a:ea typeface="SimSun" panose="02010600030101010101" pitchFamily="2" charset="-122"/>
                <a:cs typeface="Arial" panose="020B0604020202020204" pitchFamily="34" charset="0"/>
              </a:rPr>
              <a:t>на 56-му тижні спостерігалося зниження САТ в середньому на 4,3 мм </a:t>
            </a:r>
            <a:r>
              <a:rPr lang="uk-UA" sz="1300" b="1" dirty="0" err="1">
                <a:solidFill>
                  <a:schemeClr val="accent2"/>
                </a:solidFill>
                <a:effectLst/>
                <a:ea typeface="SimSun" panose="02010600030101010101" pitchFamily="2" charset="-122"/>
                <a:cs typeface="Arial" panose="020B0604020202020204" pitchFamily="34" charset="0"/>
              </a:rPr>
              <a:t>рт</a:t>
            </a:r>
            <a:r>
              <a:rPr lang="uk-UA" sz="1300" b="1" dirty="0">
                <a:solidFill>
                  <a:schemeClr val="accent2"/>
                </a:solidFill>
                <a:effectLst/>
                <a:ea typeface="SimSun" panose="02010600030101010101" pitchFamily="2" charset="-122"/>
                <a:cs typeface="Arial" panose="020B0604020202020204" pitchFamily="34" charset="0"/>
              </a:rPr>
              <a:t>. ст</a:t>
            </a:r>
            <a:r>
              <a:rPr lang="uk-UA" sz="1300" dirty="0">
                <a:solidFill>
                  <a:schemeClr val="tx1">
                    <a:lumMod val="50000"/>
                  </a:schemeClr>
                </a:solidFill>
                <a:effectLst/>
                <a:ea typeface="SimSun" panose="02010600030101010101" pitchFamily="2" charset="-122"/>
                <a:cs typeface="Arial" panose="020B0604020202020204" pitchFamily="34" charset="0"/>
              </a:rPr>
              <a:t>., та на 1,5 мм </a:t>
            </a:r>
            <a:r>
              <a:rPr lang="uk-UA" sz="1300" dirty="0" err="1">
                <a:solidFill>
                  <a:schemeClr val="tx1">
                    <a:lumMod val="50000"/>
                  </a:schemeClr>
                </a:solidFill>
                <a:effectLst/>
                <a:ea typeface="SimSun" panose="02010600030101010101" pitchFamily="2" charset="-122"/>
                <a:cs typeface="Arial" panose="020B0604020202020204" pitchFamily="34" charset="0"/>
              </a:rPr>
              <a:t>рт</a:t>
            </a:r>
            <a:r>
              <a:rPr lang="uk-UA" sz="1300" dirty="0">
                <a:solidFill>
                  <a:schemeClr val="tx1">
                    <a:lumMod val="50000"/>
                  </a:schemeClr>
                </a:solidFill>
                <a:effectLst/>
                <a:ea typeface="SimSun" panose="02010600030101010101" pitchFamily="2" charset="-122"/>
                <a:cs typeface="Arial" panose="020B0604020202020204" pitchFamily="34" charset="0"/>
              </a:rPr>
              <a:t>. ст. у пацієнтів, які застосовували </a:t>
            </a:r>
            <a:r>
              <a:rPr lang="uk-UA" sz="1300"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300" dirty="0">
                <a:solidFill>
                  <a:schemeClr val="tx1">
                    <a:lumMod val="50000"/>
                  </a:schemeClr>
                </a:solidFill>
                <a:effectLst/>
                <a:ea typeface="SimSun" panose="02010600030101010101" pitchFamily="2" charset="-122"/>
                <a:cs typeface="Arial" panose="020B0604020202020204" pitchFamily="34" charset="0"/>
              </a:rPr>
              <a:t> та плацебо відповідно (РРЛ: -2,8 [95 % ДІ -3,6; -2,1], </a:t>
            </a:r>
            <a:r>
              <a:rPr lang="uk-UA" sz="1300" b="1" dirty="0">
                <a:solidFill>
                  <a:schemeClr val="accent2"/>
                </a:solidFill>
                <a:effectLst/>
                <a:ea typeface="SimSun" panose="02010600030101010101" pitchFamily="2" charset="-122"/>
                <a:cs typeface="Arial" panose="020B0604020202020204" pitchFamily="34" charset="0"/>
              </a:rPr>
              <a:t>р&lt;0,0001</a:t>
            </a:r>
            <a:r>
              <a:rPr lang="uk-UA" sz="1300" dirty="0">
                <a:solidFill>
                  <a:schemeClr val="tx1">
                    <a:lumMod val="50000"/>
                  </a:schemeClr>
                </a:solidFill>
                <a:effectLst/>
                <a:ea typeface="SimSun" panose="02010600030101010101" pitchFamily="2" charset="-122"/>
                <a:cs typeface="Arial" panose="020B0604020202020204" pitchFamily="34" charset="0"/>
              </a:rPr>
              <a:t>).</a:t>
            </a:r>
          </a:p>
          <a:p>
            <a:pPr marL="171450" indent="-171450">
              <a:buFont typeface="Arial" panose="020B0604020202020204" pitchFamily="34" charset="0"/>
              <a:buChar char="•"/>
            </a:pPr>
            <a:endParaRPr lang="uk-UA" sz="1300" dirty="0">
              <a:solidFill>
                <a:schemeClr val="tx1">
                  <a:lumMod val="50000"/>
                </a:schemeClr>
              </a:solidFill>
              <a:effectLst/>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uk-UA" sz="1300" dirty="0">
                <a:solidFill>
                  <a:schemeClr val="tx1">
                    <a:lumMod val="50000"/>
                  </a:schemeClr>
                </a:solidFill>
                <a:ea typeface="SimSun" panose="02010600030101010101" pitchFamily="2" charset="-122"/>
                <a:cs typeface="Arial" panose="020B0604020202020204" pitchFamily="34" charset="0"/>
              </a:rPr>
              <a:t>П</a:t>
            </a:r>
            <a:r>
              <a:rPr lang="uk-UA" sz="1300" dirty="0">
                <a:solidFill>
                  <a:schemeClr val="tx1">
                    <a:lumMod val="50000"/>
                  </a:schemeClr>
                </a:solidFill>
                <a:effectLst/>
                <a:ea typeface="SimSun" panose="02010600030101010101" pitchFamily="2" charset="-122"/>
                <a:cs typeface="Arial" panose="020B0604020202020204" pitchFamily="34" charset="0"/>
              </a:rPr>
              <a:t>очаткове значення діастолічного артеріального тиску (ДАТ) становило 78,7 мм </a:t>
            </a:r>
            <a:r>
              <a:rPr lang="uk-UA" sz="1300" dirty="0" err="1">
                <a:solidFill>
                  <a:schemeClr val="tx1">
                    <a:lumMod val="50000"/>
                  </a:schemeClr>
                </a:solidFill>
                <a:effectLst/>
                <a:ea typeface="SimSun" panose="02010600030101010101" pitchFamily="2" charset="-122"/>
                <a:cs typeface="Arial" panose="020B0604020202020204" pitchFamily="34" charset="0"/>
              </a:rPr>
              <a:t>рт</a:t>
            </a:r>
            <a:r>
              <a:rPr lang="uk-UA" sz="1300" dirty="0">
                <a:solidFill>
                  <a:schemeClr val="tx1">
                    <a:lumMod val="50000"/>
                  </a:schemeClr>
                </a:solidFill>
                <a:effectLst/>
                <a:ea typeface="SimSun" panose="02010600030101010101" pitchFamily="2" charset="-122"/>
                <a:cs typeface="Arial" panose="020B0604020202020204" pitchFamily="34" charset="0"/>
              </a:rPr>
              <a:t>. ст. у пацієнтів, які застосовували </a:t>
            </a:r>
            <a:r>
              <a:rPr lang="uk-UA" sz="1300"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300" dirty="0">
                <a:solidFill>
                  <a:schemeClr val="tx1">
                    <a:lumMod val="50000"/>
                  </a:schemeClr>
                </a:solidFill>
                <a:effectLst/>
                <a:ea typeface="SimSun" panose="02010600030101010101" pitchFamily="2" charset="-122"/>
                <a:cs typeface="Arial" panose="020B0604020202020204" pitchFamily="34" charset="0"/>
              </a:rPr>
              <a:t>, та 78,9 мм </a:t>
            </a:r>
            <a:r>
              <a:rPr lang="uk-UA" sz="1300" dirty="0" err="1">
                <a:solidFill>
                  <a:schemeClr val="tx1">
                    <a:lumMod val="50000"/>
                  </a:schemeClr>
                </a:solidFill>
                <a:effectLst/>
                <a:ea typeface="SimSun" panose="02010600030101010101" pitchFamily="2" charset="-122"/>
                <a:cs typeface="Arial" panose="020B0604020202020204" pitchFamily="34" charset="0"/>
              </a:rPr>
              <a:t>рт</a:t>
            </a:r>
            <a:r>
              <a:rPr lang="uk-UA" sz="1300" dirty="0">
                <a:solidFill>
                  <a:schemeClr val="tx1">
                    <a:lumMod val="50000"/>
                  </a:schemeClr>
                </a:solidFill>
                <a:effectLst/>
                <a:ea typeface="SimSun" panose="02010600030101010101" pitchFamily="2" charset="-122"/>
                <a:cs typeface="Arial" panose="020B0604020202020204" pitchFamily="34" charset="0"/>
              </a:rPr>
              <a:t>. ст. у пацієнтів, які застосовували плацебо; </a:t>
            </a:r>
            <a:r>
              <a:rPr lang="uk-UA" sz="1300" b="1" dirty="0">
                <a:solidFill>
                  <a:schemeClr val="accent2"/>
                </a:solidFill>
                <a:effectLst/>
                <a:ea typeface="SimSun" panose="02010600030101010101" pitchFamily="2" charset="-122"/>
                <a:cs typeface="Arial" panose="020B0604020202020204" pitchFamily="34" charset="0"/>
              </a:rPr>
              <a:t>на 56-му тижні спостерігалося зниження ДАТ на -2,7 мм </a:t>
            </a:r>
            <a:r>
              <a:rPr lang="uk-UA" sz="1300" b="1" dirty="0" err="1">
                <a:solidFill>
                  <a:schemeClr val="accent2"/>
                </a:solidFill>
                <a:effectLst/>
                <a:ea typeface="SimSun" panose="02010600030101010101" pitchFamily="2" charset="-122"/>
                <a:cs typeface="Arial" panose="020B0604020202020204" pitchFamily="34" charset="0"/>
              </a:rPr>
              <a:t>рт</a:t>
            </a:r>
            <a:r>
              <a:rPr lang="uk-UA" sz="1300" b="1" dirty="0">
                <a:solidFill>
                  <a:schemeClr val="accent2"/>
                </a:solidFill>
                <a:effectLst/>
                <a:ea typeface="SimSun" panose="02010600030101010101" pitchFamily="2" charset="-122"/>
                <a:cs typeface="Arial" panose="020B0604020202020204" pitchFamily="34" charset="0"/>
              </a:rPr>
              <a:t>. ст. </a:t>
            </a:r>
            <a:r>
              <a:rPr lang="uk-UA" sz="1300" dirty="0">
                <a:solidFill>
                  <a:schemeClr val="tx1">
                    <a:lumMod val="50000"/>
                  </a:schemeClr>
                </a:solidFill>
                <a:effectLst/>
                <a:ea typeface="SimSun" panose="02010600030101010101" pitchFamily="2" charset="-122"/>
                <a:cs typeface="Arial" panose="020B0604020202020204" pitchFamily="34" charset="0"/>
              </a:rPr>
              <a:t>та 1,8 мм </a:t>
            </a:r>
            <a:r>
              <a:rPr lang="uk-UA" sz="1300" dirty="0" err="1">
                <a:solidFill>
                  <a:schemeClr val="tx1">
                    <a:lumMod val="50000"/>
                  </a:schemeClr>
                </a:solidFill>
                <a:effectLst/>
                <a:ea typeface="SimSun" panose="02010600030101010101" pitchFamily="2" charset="-122"/>
                <a:cs typeface="Arial" panose="020B0604020202020204" pitchFamily="34" charset="0"/>
              </a:rPr>
              <a:t>рт</a:t>
            </a:r>
            <a:r>
              <a:rPr lang="uk-UA" sz="1300" dirty="0">
                <a:solidFill>
                  <a:schemeClr val="tx1">
                    <a:lumMod val="50000"/>
                  </a:schemeClr>
                </a:solidFill>
                <a:effectLst/>
                <a:ea typeface="SimSun" panose="02010600030101010101" pitchFamily="2" charset="-122"/>
                <a:cs typeface="Arial" panose="020B0604020202020204" pitchFamily="34" charset="0"/>
              </a:rPr>
              <a:t>. ст. </a:t>
            </a:r>
            <a:r>
              <a:rPr lang="uk-UA" sz="1300" b="1" dirty="0">
                <a:solidFill>
                  <a:schemeClr val="tx1">
                    <a:lumMod val="50000"/>
                  </a:schemeClr>
                </a:solidFill>
                <a:effectLst/>
                <a:ea typeface="SimSun" panose="02010600030101010101" pitchFamily="2" charset="-122"/>
                <a:cs typeface="Arial" panose="020B0604020202020204" pitchFamily="34" charset="0"/>
              </a:rPr>
              <a:t>у пацієнтів, які застосовували </a:t>
            </a:r>
            <a:r>
              <a:rPr lang="uk-UA" sz="1300" b="1"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300" b="1" dirty="0">
                <a:solidFill>
                  <a:schemeClr val="tx1">
                    <a:lumMod val="50000"/>
                  </a:schemeClr>
                </a:solidFill>
                <a:effectLst/>
                <a:ea typeface="SimSun" panose="02010600030101010101" pitchFamily="2" charset="-122"/>
                <a:cs typeface="Arial" panose="020B0604020202020204" pitchFamily="34" charset="0"/>
              </a:rPr>
              <a:t> </a:t>
            </a:r>
            <a:r>
              <a:rPr lang="uk-UA" sz="1300" dirty="0">
                <a:solidFill>
                  <a:schemeClr val="tx1">
                    <a:lumMod val="50000"/>
                  </a:schemeClr>
                </a:solidFill>
                <a:effectLst/>
                <a:ea typeface="SimSun" panose="02010600030101010101" pitchFamily="2" charset="-122"/>
                <a:cs typeface="Arial" panose="020B0604020202020204" pitchFamily="34" charset="0"/>
              </a:rPr>
              <a:t>та плацебо відповідно (РРЛ: -0,9 [95 % ДІ -1,4; -0,4], </a:t>
            </a:r>
            <a:r>
              <a:rPr lang="uk-UA" sz="1300" b="1" dirty="0">
                <a:solidFill>
                  <a:schemeClr val="accent2"/>
                </a:solidFill>
                <a:effectLst/>
                <a:ea typeface="SimSun" panose="02010600030101010101" pitchFamily="2" charset="-122"/>
                <a:cs typeface="Arial" panose="020B0604020202020204" pitchFamily="34" charset="0"/>
              </a:rPr>
              <a:t>р&lt;0,05</a:t>
            </a:r>
            <a:r>
              <a:rPr lang="uk-UA" sz="1300" dirty="0">
                <a:solidFill>
                  <a:schemeClr val="tx1">
                    <a:lumMod val="50000"/>
                  </a:schemeClr>
                </a:solidFill>
                <a:effectLst/>
                <a:ea typeface="SimSun" panose="02010600030101010101" pitchFamily="2" charset="-122"/>
                <a:cs typeface="Arial" panose="020B0604020202020204" pitchFamily="34" charset="0"/>
              </a:rPr>
              <a:t>). </a:t>
            </a:r>
          </a:p>
        </p:txBody>
      </p:sp>
      <p:sp>
        <p:nvSpPr>
          <p:cNvPr id="12" name="TextBox 11">
            <a:extLst>
              <a:ext uri="{FF2B5EF4-FFF2-40B4-BE49-F238E27FC236}">
                <a16:creationId xmlns:a16="http://schemas.microsoft.com/office/drawing/2014/main" id="{3BDB9949-FAAA-49D6-AE0A-6E7F16FB086B}"/>
              </a:ext>
            </a:extLst>
          </p:cNvPr>
          <p:cNvSpPr txBox="1"/>
          <p:nvPr/>
        </p:nvSpPr>
        <p:spPr>
          <a:xfrm>
            <a:off x="238218" y="2118261"/>
            <a:ext cx="8663587" cy="307777"/>
          </a:xfrm>
          <a:prstGeom prst="rect">
            <a:avLst/>
          </a:prstGeom>
          <a:solidFill>
            <a:schemeClr val="accent1"/>
          </a:solidFill>
        </p:spPr>
        <p:txBody>
          <a:bodyPr wrap="square">
            <a:spAutoFit/>
          </a:bodyPr>
          <a:lstStyle/>
          <a:p>
            <a:r>
              <a:rPr lang="uk-UA" sz="1400" b="1" dirty="0">
                <a:solidFill>
                  <a:schemeClr val="bg1"/>
                </a:solidFill>
              </a:rPr>
              <a:t>У дослідженні </a:t>
            </a:r>
            <a:r>
              <a:rPr lang="en-GB" sz="1400" b="1" dirty="0">
                <a:solidFill>
                  <a:schemeClr val="bg1"/>
                </a:solidFill>
              </a:rPr>
              <a:t>SCALE-1 </a:t>
            </a:r>
            <a:r>
              <a:rPr lang="uk-UA" sz="1400" b="1" dirty="0">
                <a:solidFill>
                  <a:schemeClr val="bg1"/>
                </a:solidFill>
              </a:rPr>
              <a:t>Ожиріння та переддіабет </a:t>
            </a:r>
            <a:r>
              <a:rPr lang="uk-UA" sz="1400" b="1" dirty="0">
                <a:solidFill>
                  <a:srgbClr val="FFFF99"/>
                </a:solidFill>
              </a:rPr>
              <a:t>на 56-му тижні </a:t>
            </a:r>
            <a:endParaRPr lang="en-GB" sz="1400" b="1" dirty="0">
              <a:solidFill>
                <a:srgbClr val="FFFF99"/>
              </a:solidFill>
            </a:endParaRPr>
          </a:p>
        </p:txBody>
      </p:sp>
      <p:sp>
        <p:nvSpPr>
          <p:cNvPr id="14" name="TextBox 13">
            <a:extLst>
              <a:ext uri="{FF2B5EF4-FFF2-40B4-BE49-F238E27FC236}">
                <a16:creationId xmlns:a16="http://schemas.microsoft.com/office/drawing/2014/main" id="{AD4BD204-7287-496C-96C2-89C2177768BD}"/>
              </a:ext>
            </a:extLst>
          </p:cNvPr>
          <p:cNvSpPr txBox="1"/>
          <p:nvPr/>
        </p:nvSpPr>
        <p:spPr>
          <a:xfrm>
            <a:off x="275827" y="1499634"/>
            <a:ext cx="8663586" cy="523220"/>
          </a:xfrm>
          <a:prstGeom prst="rect">
            <a:avLst/>
          </a:prstGeom>
          <a:noFill/>
        </p:spPr>
        <p:txBody>
          <a:bodyPr wrap="square">
            <a:spAutoFit/>
          </a:bodyPr>
          <a:lstStyle/>
          <a:p>
            <a:r>
              <a:rPr lang="uk-UA" sz="1400" b="1" dirty="0">
                <a:solidFill>
                  <a:schemeClr val="tx1">
                    <a:lumMod val="50000"/>
                  </a:schemeClr>
                </a:solidFill>
                <a:effectLst/>
                <a:ea typeface="SimSun" panose="02010600030101010101" pitchFamily="2" charset="-122"/>
                <a:cs typeface="Arial" panose="020B0604020202020204" pitchFamily="34" charset="0"/>
              </a:rPr>
              <a:t>Лікування ліраглутидом </a:t>
            </a:r>
            <a:r>
              <a:rPr lang="uk-UA" sz="1400" b="1" dirty="0">
                <a:solidFill>
                  <a:schemeClr val="accent2"/>
                </a:solidFill>
                <a:effectLst/>
                <a:ea typeface="SimSun" panose="02010600030101010101" pitchFamily="2" charset="-122"/>
                <a:cs typeface="Arial" panose="020B0604020202020204" pitchFamily="34" charset="0"/>
              </a:rPr>
              <a:t>значно покращило показники систолічного артеріального тиску (САТ)</a:t>
            </a:r>
            <a:r>
              <a:rPr lang="uk-UA" sz="1400" dirty="0">
                <a:solidFill>
                  <a:schemeClr val="tx1">
                    <a:lumMod val="50000"/>
                  </a:schemeClr>
                </a:solidFill>
                <a:effectLst/>
                <a:ea typeface="SimSun" panose="02010600030101010101" pitchFamily="2" charset="-122"/>
                <a:cs typeface="Arial" panose="020B0604020202020204" pitchFamily="34" charset="0"/>
              </a:rPr>
              <a:t> та окружності талії порівняно з плацебо</a:t>
            </a:r>
            <a:endParaRPr lang="en-GB" sz="1400" dirty="0">
              <a:solidFill>
                <a:schemeClr val="tx1">
                  <a:lumMod val="50000"/>
                </a:schemeClr>
              </a:solidFill>
            </a:endParaRPr>
          </a:p>
        </p:txBody>
      </p:sp>
    </p:spTree>
    <p:extLst>
      <p:ext uri="{BB962C8B-B14F-4D97-AF65-F5344CB8AC3E}">
        <p14:creationId xmlns:p14="http://schemas.microsoft.com/office/powerpoint/2010/main" val="59521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E91444-6BDB-40A1-80E7-641BD4093F3C}"/>
              </a:ext>
            </a:extLst>
          </p:cNvPr>
          <p:cNvPicPr>
            <a:picLocks noChangeAspect="1"/>
          </p:cNvPicPr>
          <p:nvPr/>
        </p:nvPicPr>
        <p:blipFill>
          <a:blip r:embed="rId3"/>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C5CEF73D-B899-4561-8805-EBB2594682AA}"/>
              </a:ext>
            </a:extLst>
          </p:cNvPr>
          <p:cNvSpPr>
            <a:spLocks noGrp="1"/>
          </p:cNvSpPr>
          <p:nvPr>
            <p:ph type="body" sz="quarter" idx="10"/>
          </p:nvPr>
        </p:nvSpPr>
        <p:spPr>
          <a:xfrm>
            <a:off x="221050" y="772511"/>
            <a:ext cx="7396723" cy="949702"/>
          </a:xfrm>
        </p:spPr>
        <p:txBody>
          <a:bodyPr/>
          <a:lstStyle/>
          <a:p>
            <a:pPr algn="ctr"/>
            <a:r>
              <a:rPr lang="ru-RU" sz="3200" b="1" dirty="0"/>
              <a:t>Шприц-ручка </a:t>
            </a:r>
            <a:r>
              <a:rPr lang="ru-RU" sz="3200" b="1" dirty="0" err="1"/>
              <a:t>Саксенда</a:t>
            </a:r>
            <a:r>
              <a:rPr lang="ru-RU" sz="3200" b="1" baseline="30000" dirty="0"/>
              <a:t>® </a:t>
            </a:r>
          </a:p>
          <a:p>
            <a:pPr algn="ctr"/>
            <a:r>
              <a:rPr lang="ru-RU" sz="3200" b="1" dirty="0"/>
              <a:t>та </a:t>
            </a:r>
            <a:r>
              <a:rPr lang="ru-RU" sz="3200" b="1" dirty="0" err="1"/>
              <a:t>голка</a:t>
            </a:r>
            <a:endParaRPr lang="ru-RU" sz="3200" b="1" dirty="0"/>
          </a:p>
        </p:txBody>
      </p:sp>
      <p:pic>
        <p:nvPicPr>
          <p:cNvPr id="5" name="Picture 4">
            <a:extLst>
              <a:ext uri="{FF2B5EF4-FFF2-40B4-BE49-F238E27FC236}">
                <a16:creationId xmlns:a16="http://schemas.microsoft.com/office/drawing/2014/main" id="{5F125B9D-0DF6-4E38-9EA2-7FD2661BF409}"/>
              </a:ext>
            </a:extLst>
          </p:cNvPr>
          <p:cNvPicPr>
            <a:picLocks noChangeAspect="1"/>
          </p:cNvPicPr>
          <p:nvPr/>
        </p:nvPicPr>
        <p:blipFill>
          <a:blip r:embed="rId4"/>
          <a:stretch>
            <a:fillRect/>
          </a:stretch>
        </p:blipFill>
        <p:spPr>
          <a:xfrm rot="19708040">
            <a:off x="71776" y="2957845"/>
            <a:ext cx="4098747" cy="586372"/>
          </a:xfrm>
          <a:prstGeom prst="rect">
            <a:avLst/>
          </a:prstGeom>
        </p:spPr>
      </p:pic>
      <p:sp>
        <p:nvSpPr>
          <p:cNvPr id="6" name="TextBox 5">
            <a:extLst>
              <a:ext uri="{FF2B5EF4-FFF2-40B4-BE49-F238E27FC236}">
                <a16:creationId xmlns:a16="http://schemas.microsoft.com/office/drawing/2014/main" id="{C95FA608-3F6B-4FB4-BC52-C6EB71392D28}"/>
              </a:ext>
            </a:extLst>
          </p:cNvPr>
          <p:cNvSpPr txBox="1"/>
          <p:nvPr/>
        </p:nvSpPr>
        <p:spPr>
          <a:xfrm>
            <a:off x="3255462" y="2972279"/>
            <a:ext cx="5667488"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Шприц-ручка </a:t>
            </a:r>
            <a:r>
              <a:rPr kumimoji="0" lang="uk-UA" sz="1400" b="0" i="0" u="none" strike="noStrike" kern="1200" cap="none" spc="0" normalizeH="0" baseline="0" noProof="0" dirty="0" err="1">
                <a:ln>
                  <a:noFill/>
                </a:ln>
                <a:solidFill>
                  <a:srgbClr val="4A4B4D">
                    <a:lumMod val="50000"/>
                  </a:srgbClr>
                </a:solidFill>
                <a:effectLst/>
                <a:uLnTx/>
                <a:uFillTx/>
                <a:latin typeface="Verdana"/>
                <a:ea typeface="SimSun" panose="02010600030101010101" pitchFamily="2" charset="-122"/>
                <a:cs typeface="Arial" panose="020B0604020202020204" pitchFamily="34" charset="0"/>
              </a:rPr>
              <a:t>Саксенда</a:t>
            </a:r>
            <a:r>
              <a:rPr kumimoji="0" lang="uk-UA" sz="1400" b="0" i="0" u="none" strike="noStrike" kern="1200" cap="none" spc="0" normalizeH="0" baseline="3000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a:t>
            </a:r>
            <a:r>
              <a:rPr kumimoji="0" lang="uk-UA" sz="1400" b="0"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 </a:t>
            </a:r>
            <a:r>
              <a:rPr kumimoji="0" lang="uk-UA" sz="14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є попередньо заповненою</a:t>
            </a:r>
            <a:r>
              <a:rPr kumimoji="0" lang="uk-UA" sz="1400" b="0"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 Вона </a:t>
            </a:r>
            <a:r>
              <a:rPr kumimoji="0" lang="uk-UA" sz="14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містить 18 мг </a:t>
            </a:r>
            <a:r>
              <a:rPr kumimoji="0" lang="uk-UA" sz="1400" b="1" i="0" u="none" strike="noStrike" kern="1200" cap="none" spc="0" normalizeH="0" baseline="0" noProof="0" dirty="0" err="1">
                <a:ln>
                  <a:noFill/>
                </a:ln>
                <a:solidFill>
                  <a:srgbClr val="4A4B4D">
                    <a:lumMod val="50000"/>
                  </a:srgbClr>
                </a:solidFill>
                <a:effectLst/>
                <a:uLnTx/>
                <a:uFillTx/>
                <a:latin typeface="Verdana"/>
                <a:ea typeface="SimSun" panose="02010600030101010101" pitchFamily="2" charset="-122"/>
                <a:cs typeface="Arial" panose="020B0604020202020204" pitchFamily="34" charset="0"/>
              </a:rPr>
              <a:t>ліраглутиду</a:t>
            </a:r>
            <a:r>
              <a:rPr kumimoji="0" lang="uk-UA" sz="14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 що дає змогу ввести дози 0,6 мг, 1,2 мг, 1,8 мг, 2,4 мг та 3,0 мг</a:t>
            </a:r>
            <a:r>
              <a:rPr kumimoji="0" lang="uk-UA" sz="1400" b="0"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400" b="0"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Шприц-ручка </a:t>
            </a:r>
            <a:r>
              <a:rPr kumimoji="0" lang="uk-UA" sz="1400" b="0" i="0" u="none" strike="noStrike" kern="1200" cap="none" spc="0" normalizeH="0" baseline="0" noProof="0" dirty="0" err="1">
                <a:ln>
                  <a:noFill/>
                </a:ln>
                <a:solidFill>
                  <a:srgbClr val="4A4B4D">
                    <a:lumMod val="50000"/>
                  </a:srgbClr>
                </a:solidFill>
                <a:effectLst/>
                <a:uLnTx/>
                <a:uFillTx/>
                <a:latin typeface="Verdana"/>
                <a:ea typeface="SimSun" panose="02010600030101010101" pitchFamily="2" charset="-122"/>
                <a:cs typeface="Arial" panose="020B0604020202020204" pitchFamily="34" charset="0"/>
              </a:rPr>
              <a:t>Саксенда</a:t>
            </a:r>
            <a:r>
              <a:rPr kumimoji="0" lang="uk-UA" sz="1400" b="0" i="0" u="none" strike="noStrike" kern="1200" cap="none" spc="0" normalizeH="0" baseline="3000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a:t>
            </a:r>
            <a:r>
              <a:rPr kumimoji="0" lang="uk-UA" sz="1400" b="0"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 </a:t>
            </a:r>
            <a:r>
              <a:rPr kumimoji="0" lang="uk-UA" sz="14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призначена для використання з одноразовими голками </a:t>
            </a:r>
            <a:r>
              <a:rPr kumimoji="0" lang="uk-UA" sz="1400" b="1" i="0" u="none" strike="noStrike" kern="1200" cap="none" spc="0" normalizeH="0" baseline="0" noProof="0" dirty="0" err="1">
                <a:ln>
                  <a:noFill/>
                </a:ln>
                <a:solidFill>
                  <a:srgbClr val="4A4B4D">
                    <a:lumMod val="50000"/>
                  </a:srgbClr>
                </a:solidFill>
                <a:effectLst/>
                <a:uLnTx/>
                <a:uFillTx/>
                <a:latin typeface="Verdana"/>
                <a:ea typeface="SimSun" panose="02010600030101010101" pitchFamily="2" charset="-122"/>
                <a:cs typeface="Arial" panose="020B0604020202020204" pitchFamily="34" charset="0"/>
              </a:rPr>
              <a:t>НовоФайн</a:t>
            </a:r>
            <a:r>
              <a:rPr kumimoji="0" lang="uk-UA" sz="1400" b="1" i="0" u="none" strike="noStrike" kern="1200" cap="none" spc="0" normalizeH="0" baseline="3000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a:t>
            </a:r>
            <a:r>
              <a:rPr kumimoji="0" lang="uk-UA" sz="14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 або </a:t>
            </a:r>
            <a:r>
              <a:rPr kumimoji="0" lang="uk-UA" sz="1400" b="1" i="0" u="none" strike="noStrike" kern="1200" cap="none" spc="0" normalizeH="0" baseline="0" noProof="0" dirty="0" err="1">
                <a:ln>
                  <a:noFill/>
                </a:ln>
                <a:solidFill>
                  <a:srgbClr val="4A4B4D">
                    <a:lumMod val="50000"/>
                  </a:srgbClr>
                </a:solidFill>
                <a:effectLst/>
                <a:uLnTx/>
                <a:uFillTx/>
                <a:latin typeface="Verdana"/>
                <a:ea typeface="SimSun" panose="02010600030101010101" pitchFamily="2" charset="-122"/>
                <a:cs typeface="Arial" panose="020B0604020202020204" pitchFamily="34" charset="0"/>
              </a:rPr>
              <a:t>НовоТвіст</a:t>
            </a:r>
            <a:r>
              <a:rPr kumimoji="0" lang="uk-UA" sz="1400" b="1" i="0" u="none" strike="noStrike" kern="1200" cap="none" spc="0" normalizeH="0" baseline="3000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a:t>
            </a:r>
            <a:r>
              <a:rPr kumimoji="0" lang="uk-UA" sz="14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 довжиною до 8 мм і товщиною 32G</a:t>
            </a:r>
            <a:r>
              <a:rPr kumimoji="0" lang="uk-UA" sz="1400" b="0"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rPr>
              <a:t>Голки не входять у комплект. </a:t>
            </a:r>
            <a:endParaRPr kumimoji="0" lang="en-US" sz="1200" b="1" i="0" u="none" strike="noStrike" kern="1200" cap="none" spc="0" normalizeH="0" baseline="0" noProof="0" dirty="0">
              <a:ln>
                <a:noFill/>
              </a:ln>
              <a:solidFill>
                <a:srgbClr val="4A4B4D">
                  <a:lumMod val="50000"/>
                </a:srgbClr>
              </a:solidFill>
              <a:effectLst/>
              <a:uLnTx/>
              <a:uFillTx/>
              <a:latin typeface="Verdana"/>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60644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31A5C-7A3C-61CE-DAD7-C8D4DD9CFC2E}"/>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BAC6C15-FFAE-F6F0-08D3-0AC656192440}"/>
              </a:ext>
            </a:extLst>
          </p:cNvPr>
          <p:cNvSpPr>
            <a:spLocks noGrp="1"/>
          </p:cNvSpPr>
          <p:nvPr>
            <p:ph type="title"/>
          </p:nvPr>
        </p:nvSpPr>
        <p:spPr>
          <a:xfrm>
            <a:off x="275827" y="429721"/>
            <a:ext cx="8208579" cy="503756"/>
          </a:xfrm>
        </p:spPr>
        <p:txBody>
          <a:bodyPr/>
          <a:lstStyle/>
          <a:p>
            <a:r>
              <a:rPr lang="uk-UA" sz="2800" b="1" dirty="0"/>
              <a:t>Клінічна ефективність</a:t>
            </a:r>
            <a:endParaRPr lang="uk-UA" sz="2400" b="1" dirty="0"/>
          </a:p>
        </p:txBody>
      </p:sp>
      <p:graphicFrame>
        <p:nvGraphicFramePr>
          <p:cNvPr id="10" name="Table 2">
            <a:extLst>
              <a:ext uri="{FF2B5EF4-FFF2-40B4-BE49-F238E27FC236}">
                <a16:creationId xmlns:a16="http://schemas.microsoft.com/office/drawing/2014/main" id="{480CA65C-2EDD-976B-E357-A953BF1D8F6C}"/>
              </a:ext>
            </a:extLst>
          </p:cNvPr>
          <p:cNvGraphicFramePr>
            <a:graphicFrameLocks noGrp="1"/>
          </p:cNvGraphicFramePr>
          <p:nvPr>
            <p:extLst>
              <p:ext uri="{D42A27DB-BD31-4B8C-83A1-F6EECF244321}">
                <p14:modId xmlns:p14="http://schemas.microsoft.com/office/powerpoint/2010/main" val="3960074196"/>
              </p:ext>
            </p:extLst>
          </p:nvPr>
        </p:nvGraphicFramePr>
        <p:xfrm>
          <a:off x="240207" y="1080072"/>
          <a:ext cx="8521316" cy="410165"/>
        </p:xfrm>
        <a:graphic>
          <a:graphicData uri="http://schemas.openxmlformats.org/drawingml/2006/table">
            <a:tbl>
              <a:tblPr firstRow="1" bandRow="1">
                <a:tableStyleId>{5C22544A-7EE6-4342-B048-85BDC9FD1C3A}</a:tableStyleId>
              </a:tblPr>
              <a:tblGrid>
                <a:gridCol w="8521316">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Кардіометаболічні фактори ризику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
        <p:nvSpPr>
          <p:cNvPr id="12" name="TextBox 11">
            <a:extLst>
              <a:ext uri="{FF2B5EF4-FFF2-40B4-BE49-F238E27FC236}">
                <a16:creationId xmlns:a16="http://schemas.microsoft.com/office/drawing/2014/main" id="{CB81AD01-BED6-7D28-5662-13572ADB4911}"/>
              </a:ext>
            </a:extLst>
          </p:cNvPr>
          <p:cNvSpPr txBox="1"/>
          <p:nvPr/>
        </p:nvSpPr>
        <p:spPr>
          <a:xfrm>
            <a:off x="240206" y="1830886"/>
            <a:ext cx="8663587" cy="307777"/>
          </a:xfrm>
          <a:prstGeom prst="rect">
            <a:avLst/>
          </a:prstGeom>
          <a:solidFill>
            <a:schemeClr val="accent1"/>
          </a:solidFill>
        </p:spPr>
        <p:txBody>
          <a:bodyPr wrap="square">
            <a:spAutoFit/>
          </a:bodyPr>
          <a:lstStyle/>
          <a:p>
            <a:r>
              <a:rPr lang="uk-UA" sz="1400" b="1" dirty="0">
                <a:solidFill>
                  <a:schemeClr val="bg1"/>
                </a:solidFill>
              </a:rPr>
              <a:t>У дослідженні </a:t>
            </a:r>
            <a:r>
              <a:rPr lang="en-GB" sz="1400" b="1" dirty="0">
                <a:solidFill>
                  <a:schemeClr val="bg1"/>
                </a:solidFill>
              </a:rPr>
              <a:t>SCALE-1 </a:t>
            </a:r>
            <a:r>
              <a:rPr lang="uk-UA" sz="1400" b="1" dirty="0">
                <a:solidFill>
                  <a:schemeClr val="bg1"/>
                </a:solidFill>
              </a:rPr>
              <a:t>Ожиріння та переддіабет </a:t>
            </a:r>
            <a:r>
              <a:rPr lang="uk-UA" sz="1400" b="1" dirty="0">
                <a:solidFill>
                  <a:srgbClr val="FFFF99"/>
                </a:solidFill>
              </a:rPr>
              <a:t>на 56-му тижні </a:t>
            </a:r>
            <a:endParaRPr lang="en-GB" sz="1400" b="1" dirty="0">
              <a:solidFill>
                <a:srgbClr val="FFFF99"/>
              </a:solidFill>
            </a:endParaRPr>
          </a:p>
        </p:txBody>
      </p:sp>
      <p:pic>
        <p:nvPicPr>
          <p:cNvPr id="6" name="Graphic 5" descr="Alterations &amp; Tailoring outline">
            <a:extLst>
              <a:ext uri="{FF2B5EF4-FFF2-40B4-BE49-F238E27FC236}">
                <a16:creationId xmlns:a16="http://schemas.microsoft.com/office/drawing/2014/main" id="{32D62AFD-7F11-4006-37A7-534FBF7439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950188">
            <a:off x="155066" y="2344521"/>
            <a:ext cx="1303284" cy="1303284"/>
          </a:xfrm>
          <a:prstGeom prst="rect">
            <a:avLst/>
          </a:prstGeom>
        </p:spPr>
      </p:pic>
      <p:sp>
        <p:nvSpPr>
          <p:cNvPr id="16" name="TextBox 15">
            <a:extLst>
              <a:ext uri="{FF2B5EF4-FFF2-40B4-BE49-F238E27FC236}">
                <a16:creationId xmlns:a16="http://schemas.microsoft.com/office/drawing/2014/main" id="{90EC7684-244A-5777-CFA4-5732AF89B32C}"/>
              </a:ext>
            </a:extLst>
          </p:cNvPr>
          <p:cNvSpPr txBox="1"/>
          <p:nvPr/>
        </p:nvSpPr>
        <p:spPr>
          <a:xfrm>
            <a:off x="1487453" y="2591780"/>
            <a:ext cx="7416340" cy="1569660"/>
          </a:xfrm>
          <a:prstGeom prst="rect">
            <a:avLst/>
          </a:prstGeom>
          <a:noFill/>
        </p:spPr>
        <p:txBody>
          <a:bodyPr wrap="square">
            <a:spAutoFit/>
          </a:bodyPr>
          <a:lstStyle/>
          <a:p>
            <a:pPr marL="171450" indent="-171450">
              <a:buFont typeface="Arial" panose="020B0604020202020204" pitchFamily="34" charset="0"/>
              <a:buChar char="•"/>
            </a:pPr>
            <a:r>
              <a:rPr lang="uk-UA" sz="1600" dirty="0">
                <a:solidFill>
                  <a:schemeClr val="tx1">
                    <a:lumMod val="50000"/>
                  </a:schemeClr>
                </a:solidFill>
                <a:effectLst/>
                <a:ea typeface="SimSun" panose="02010600030101010101" pitchFamily="2" charset="-122"/>
                <a:cs typeface="Arial" panose="020B0604020202020204" pitchFamily="34" charset="0"/>
              </a:rPr>
              <a:t>Початкове значення окружності талії становило 115,0 см у пацієнтів, які застосовували </a:t>
            </a:r>
            <a:r>
              <a:rPr lang="uk-UA" sz="1600"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600" dirty="0">
                <a:solidFill>
                  <a:schemeClr val="tx1">
                    <a:lumMod val="50000"/>
                  </a:schemeClr>
                </a:solidFill>
                <a:effectLst/>
                <a:ea typeface="SimSun" panose="02010600030101010101" pitchFamily="2" charset="-122"/>
                <a:cs typeface="Arial" panose="020B0604020202020204" pitchFamily="34" charset="0"/>
              </a:rPr>
              <a:t>, та 114,5 см у пацієнтів, які застосовували плацебо; </a:t>
            </a:r>
            <a:r>
              <a:rPr lang="uk-UA" sz="1600" b="1" dirty="0">
                <a:solidFill>
                  <a:schemeClr val="accent2"/>
                </a:solidFill>
                <a:effectLst/>
                <a:ea typeface="SimSun" panose="02010600030101010101" pitchFamily="2" charset="-122"/>
                <a:cs typeface="Arial" panose="020B0604020202020204" pitchFamily="34" charset="0"/>
              </a:rPr>
              <a:t>на 56-му тижні спостерігалося зменшення окружності талії на -8,2 см</a:t>
            </a:r>
            <a:r>
              <a:rPr lang="uk-UA" sz="1600" dirty="0">
                <a:solidFill>
                  <a:schemeClr val="accent2"/>
                </a:solidFill>
                <a:effectLst/>
                <a:ea typeface="SimSun" panose="02010600030101010101" pitchFamily="2" charset="-122"/>
                <a:cs typeface="Arial" panose="020B0604020202020204" pitchFamily="34" charset="0"/>
              </a:rPr>
              <a:t> </a:t>
            </a:r>
            <a:r>
              <a:rPr lang="uk-UA" sz="1600" dirty="0">
                <a:solidFill>
                  <a:schemeClr val="tx1">
                    <a:lumMod val="50000"/>
                  </a:schemeClr>
                </a:solidFill>
                <a:effectLst/>
                <a:ea typeface="SimSun" panose="02010600030101010101" pitchFamily="2" charset="-122"/>
                <a:cs typeface="Arial" panose="020B0604020202020204" pitchFamily="34" charset="0"/>
              </a:rPr>
              <a:t>та на -4,0 см </a:t>
            </a:r>
            <a:r>
              <a:rPr lang="uk-UA" sz="1600" b="1" dirty="0">
                <a:solidFill>
                  <a:schemeClr val="accent2"/>
                </a:solidFill>
                <a:effectLst/>
                <a:ea typeface="SimSun" panose="02010600030101010101" pitchFamily="2" charset="-122"/>
                <a:cs typeface="Arial" panose="020B0604020202020204" pitchFamily="34" charset="0"/>
              </a:rPr>
              <a:t>у пацієнтів, які застосовували </a:t>
            </a:r>
            <a:r>
              <a:rPr lang="uk-UA" sz="1600" b="1" dirty="0" err="1">
                <a:solidFill>
                  <a:schemeClr val="accent2"/>
                </a:solidFill>
                <a:effectLst/>
                <a:ea typeface="SimSun" panose="02010600030101010101" pitchFamily="2" charset="-122"/>
                <a:cs typeface="Arial" panose="020B0604020202020204" pitchFamily="34" charset="0"/>
              </a:rPr>
              <a:t>ліраглутид</a:t>
            </a:r>
            <a:r>
              <a:rPr lang="uk-UA" sz="1600" b="1" dirty="0">
                <a:solidFill>
                  <a:schemeClr val="accent2"/>
                </a:solidFill>
                <a:effectLst/>
                <a:ea typeface="SimSun" panose="02010600030101010101" pitchFamily="2" charset="-122"/>
                <a:cs typeface="Arial" panose="020B0604020202020204" pitchFamily="34" charset="0"/>
              </a:rPr>
              <a:t> </a:t>
            </a:r>
            <a:r>
              <a:rPr lang="uk-UA" sz="1600" dirty="0">
                <a:solidFill>
                  <a:schemeClr val="tx1">
                    <a:lumMod val="50000"/>
                  </a:schemeClr>
                </a:solidFill>
                <a:effectLst/>
                <a:ea typeface="SimSun" panose="02010600030101010101" pitchFamily="2" charset="-122"/>
                <a:cs typeface="Arial" panose="020B0604020202020204" pitchFamily="34" charset="0"/>
              </a:rPr>
              <a:t>та плацебо відповідно (РРЛ: -4,2 [95 % ДІ -4,7; -3,7], </a:t>
            </a:r>
            <a:r>
              <a:rPr lang="uk-UA" sz="1600" b="1" dirty="0">
                <a:solidFill>
                  <a:schemeClr val="tx1">
                    <a:lumMod val="50000"/>
                  </a:schemeClr>
                </a:solidFill>
                <a:effectLst/>
                <a:ea typeface="SimSun" panose="02010600030101010101" pitchFamily="2" charset="-122"/>
                <a:cs typeface="Arial" panose="020B0604020202020204" pitchFamily="34" charset="0"/>
              </a:rPr>
              <a:t>р&lt;0,0001</a:t>
            </a:r>
            <a:r>
              <a:rPr lang="uk-UA" sz="1600" dirty="0">
                <a:solidFill>
                  <a:schemeClr val="tx1">
                    <a:lumMod val="50000"/>
                  </a:schemeClr>
                </a:solidFill>
                <a:effectLst/>
                <a:ea typeface="SimSun" panose="02010600030101010101" pitchFamily="2" charset="-122"/>
                <a:cs typeface="Arial" panose="020B0604020202020204" pitchFamily="34" charset="0"/>
              </a:rPr>
              <a:t>). </a:t>
            </a:r>
            <a:endParaRPr lang="en-GB" sz="1600" dirty="0">
              <a:solidFill>
                <a:schemeClr val="tx1">
                  <a:lumMod val="50000"/>
                </a:schemeClr>
              </a:solidFill>
            </a:endParaRPr>
          </a:p>
        </p:txBody>
      </p:sp>
    </p:spTree>
    <p:extLst>
      <p:ext uri="{BB962C8B-B14F-4D97-AF65-F5344CB8AC3E}">
        <p14:creationId xmlns:p14="http://schemas.microsoft.com/office/powerpoint/2010/main" val="297485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40205" y="292323"/>
            <a:ext cx="8208579" cy="503756"/>
          </a:xfrm>
        </p:spPr>
        <p:txBody>
          <a:bodyPr/>
          <a:lstStyle/>
          <a:p>
            <a:r>
              <a:rPr lang="uk-UA" sz="2800" b="1" dirty="0"/>
              <a:t>Клінічна ефективність</a:t>
            </a:r>
            <a:endParaRPr lang="uk-UA" sz="2400" b="1" dirty="0"/>
          </a:p>
        </p:txBody>
      </p:sp>
      <p:graphicFrame>
        <p:nvGraphicFramePr>
          <p:cNvPr id="10" name="Table 2">
            <a:extLst>
              <a:ext uri="{FF2B5EF4-FFF2-40B4-BE49-F238E27FC236}">
                <a16:creationId xmlns:a16="http://schemas.microsoft.com/office/drawing/2014/main" id="{C287EC2D-4F07-409B-8F8D-B7AAF4791433}"/>
              </a:ext>
            </a:extLst>
          </p:cNvPr>
          <p:cNvGraphicFramePr>
            <a:graphicFrameLocks noGrp="1"/>
          </p:cNvGraphicFramePr>
          <p:nvPr>
            <p:extLst>
              <p:ext uri="{D42A27DB-BD31-4B8C-83A1-F6EECF244321}">
                <p14:modId xmlns:p14="http://schemas.microsoft.com/office/powerpoint/2010/main" val="3047627202"/>
              </p:ext>
            </p:extLst>
          </p:nvPr>
        </p:nvGraphicFramePr>
        <p:xfrm>
          <a:off x="319719" y="875361"/>
          <a:ext cx="8663587" cy="410165"/>
        </p:xfrm>
        <a:graphic>
          <a:graphicData uri="http://schemas.openxmlformats.org/drawingml/2006/table">
            <a:tbl>
              <a:tblPr firstRow="1" bandRow="1">
                <a:tableStyleId>{5C22544A-7EE6-4342-B048-85BDC9FD1C3A}</a:tableStyleId>
              </a:tblPr>
              <a:tblGrid>
                <a:gridCol w="8663587">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Кардіометаболічні фактори ризику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pic>
        <p:nvPicPr>
          <p:cNvPr id="8" name="Picture 7">
            <a:extLst>
              <a:ext uri="{FF2B5EF4-FFF2-40B4-BE49-F238E27FC236}">
                <a16:creationId xmlns:a16="http://schemas.microsoft.com/office/drawing/2014/main" id="{5D977AD1-7079-4EA2-AB50-DFC5E8EEA1F3}"/>
              </a:ext>
            </a:extLst>
          </p:cNvPr>
          <p:cNvPicPr>
            <a:picLocks noChangeAspect="1"/>
          </p:cNvPicPr>
          <p:nvPr/>
        </p:nvPicPr>
        <p:blipFill>
          <a:blip r:embed="rId3"/>
          <a:stretch>
            <a:fillRect/>
          </a:stretch>
        </p:blipFill>
        <p:spPr>
          <a:xfrm>
            <a:off x="172692" y="2146469"/>
            <a:ext cx="1035850" cy="866786"/>
          </a:xfrm>
          <a:prstGeom prst="rect">
            <a:avLst/>
          </a:prstGeom>
        </p:spPr>
      </p:pic>
      <p:sp>
        <p:nvSpPr>
          <p:cNvPr id="11" name="TextBox 10">
            <a:extLst>
              <a:ext uri="{FF2B5EF4-FFF2-40B4-BE49-F238E27FC236}">
                <a16:creationId xmlns:a16="http://schemas.microsoft.com/office/drawing/2014/main" id="{F40E3B3C-A466-4E57-A167-E6DCEFFFEF64}"/>
              </a:ext>
            </a:extLst>
          </p:cNvPr>
          <p:cNvSpPr txBox="1"/>
          <p:nvPr/>
        </p:nvSpPr>
        <p:spPr>
          <a:xfrm>
            <a:off x="1112808" y="2068669"/>
            <a:ext cx="7707134" cy="2677656"/>
          </a:xfrm>
          <a:prstGeom prst="rect">
            <a:avLst/>
          </a:prstGeom>
          <a:noFill/>
        </p:spPr>
        <p:txBody>
          <a:bodyPr wrap="square">
            <a:spAutoFit/>
          </a:bodyPr>
          <a:lstStyle/>
          <a:p>
            <a:pPr marL="171450" indent="-171450" algn="just">
              <a:buFont typeface="Arial" panose="020B0604020202020204" pitchFamily="34" charset="0"/>
              <a:buChar char="•"/>
            </a:pPr>
            <a:r>
              <a:rPr lang="uk-UA" sz="1400" dirty="0">
                <a:solidFill>
                  <a:schemeClr val="tx1">
                    <a:lumMod val="50000"/>
                  </a:schemeClr>
                </a:solidFill>
                <a:effectLst/>
                <a:ea typeface="SimSun" panose="02010600030101010101" pitchFamily="2" charset="-122"/>
                <a:cs typeface="Arial" panose="020B0604020202020204" pitchFamily="34" charset="0"/>
              </a:rPr>
              <a:t>Початкове значення САТ становило 124,8 мм </a:t>
            </a:r>
            <a:r>
              <a:rPr lang="uk-UA" sz="1400" dirty="0" err="1">
                <a:solidFill>
                  <a:schemeClr val="tx1">
                    <a:lumMod val="50000"/>
                  </a:schemeClr>
                </a:solidFill>
                <a:effectLst/>
                <a:ea typeface="SimSun" panose="02010600030101010101" pitchFamily="2" charset="-122"/>
                <a:cs typeface="Arial" panose="020B0604020202020204" pitchFamily="34" charset="0"/>
              </a:rPr>
              <a:t>рт</a:t>
            </a:r>
            <a:r>
              <a:rPr lang="uk-UA" sz="1400" dirty="0">
                <a:solidFill>
                  <a:schemeClr val="tx1">
                    <a:lumMod val="50000"/>
                  </a:schemeClr>
                </a:solidFill>
                <a:effectLst/>
                <a:ea typeface="SimSun" panose="02010600030101010101" pitchFamily="2" charset="-122"/>
                <a:cs typeface="Arial" panose="020B0604020202020204" pitchFamily="34" charset="0"/>
              </a:rPr>
              <a:t>. ст. у пацієнтів, які застосовували </a:t>
            </a:r>
            <a:r>
              <a:rPr lang="uk-UA" sz="1400"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400" dirty="0">
                <a:solidFill>
                  <a:schemeClr val="tx1">
                    <a:lumMod val="50000"/>
                  </a:schemeClr>
                </a:solidFill>
                <a:effectLst/>
                <a:ea typeface="SimSun" panose="02010600030101010101" pitchFamily="2" charset="-122"/>
                <a:cs typeface="Arial" panose="020B0604020202020204" pitchFamily="34" charset="0"/>
              </a:rPr>
              <a:t>, та 125,0 мм </a:t>
            </a:r>
            <a:r>
              <a:rPr lang="uk-UA" sz="1400" dirty="0" err="1">
                <a:solidFill>
                  <a:schemeClr val="tx1">
                    <a:lumMod val="50000"/>
                  </a:schemeClr>
                </a:solidFill>
                <a:effectLst/>
                <a:ea typeface="SimSun" panose="02010600030101010101" pitchFamily="2" charset="-122"/>
                <a:cs typeface="Arial" panose="020B0604020202020204" pitchFamily="34" charset="0"/>
              </a:rPr>
              <a:t>рт</a:t>
            </a:r>
            <a:r>
              <a:rPr lang="uk-UA" sz="1400" dirty="0">
                <a:solidFill>
                  <a:schemeClr val="tx1">
                    <a:lumMod val="50000"/>
                  </a:schemeClr>
                </a:solidFill>
                <a:effectLst/>
                <a:ea typeface="SimSun" panose="02010600030101010101" pitchFamily="2" charset="-122"/>
                <a:cs typeface="Arial" panose="020B0604020202020204" pitchFamily="34" charset="0"/>
              </a:rPr>
              <a:t>. ст. у пацієнтів, які застосовували плацебо; </a:t>
            </a:r>
            <a:r>
              <a:rPr lang="uk-UA" sz="1400" b="1" dirty="0">
                <a:solidFill>
                  <a:schemeClr val="tx1">
                    <a:lumMod val="50000"/>
                  </a:schemeClr>
                </a:solidFill>
                <a:effectLst/>
                <a:ea typeface="SimSun" panose="02010600030101010101" pitchFamily="2" charset="-122"/>
                <a:cs typeface="Arial" panose="020B0604020202020204" pitchFamily="34" charset="0"/>
              </a:rPr>
              <a:t>на 160-му тижні спостерігалося зниження САТ в середньому на -3,2 мм </a:t>
            </a:r>
            <a:r>
              <a:rPr lang="uk-UA" sz="1400" b="1" dirty="0" err="1">
                <a:solidFill>
                  <a:schemeClr val="tx1">
                    <a:lumMod val="50000"/>
                  </a:schemeClr>
                </a:solidFill>
                <a:effectLst/>
                <a:ea typeface="SimSun" panose="02010600030101010101" pitchFamily="2" charset="-122"/>
                <a:cs typeface="Arial" panose="020B0604020202020204" pitchFamily="34" charset="0"/>
              </a:rPr>
              <a:t>рт</a:t>
            </a:r>
            <a:r>
              <a:rPr lang="uk-UA" sz="1400" b="1" dirty="0">
                <a:solidFill>
                  <a:schemeClr val="tx1">
                    <a:lumMod val="50000"/>
                  </a:schemeClr>
                </a:solidFill>
                <a:effectLst/>
                <a:ea typeface="SimSun" panose="02010600030101010101" pitchFamily="2" charset="-122"/>
                <a:cs typeface="Arial" panose="020B0604020202020204" pitchFamily="34" charset="0"/>
              </a:rPr>
              <a:t>. ст</a:t>
            </a:r>
            <a:r>
              <a:rPr lang="uk-UA" sz="1400" dirty="0">
                <a:solidFill>
                  <a:schemeClr val="tx1">
                    <a:lumMod val="50000"/>
                  </a:schemeClr>
                </a:solidFill>
                <a:effectLst/>
                <a:ea typeface="SimSun" panose="02010600030101010101" pitchFamily="2" charset="-122"/>
                <a:cs typeface="Arial" panose="020B0604020202020204" pitchFamily="34" charset="0"/>
              </a:rPr>
              <a:t>. та на -0,4 мм </a:t>
            </a:r>
            <a:r>
              <a:rPr lang="uk-UA" sz="1400" dirty="0" err="1">
                <a:solidFill>
                  <a:schemeClr val="tx1">
                    <a:lumMod val="50000"/>
                  </a:schemeClr>
                </a:solidFill>
                <a:effectLst/>
                <a:ea typeface="SimSun" panose="02010600030101010101" pitchFamily="2" charset="-122"/>
                <a:cs typeface="Arial" panose="020B0604020202020204" pitchFamily="34" charset="0"/>
              </a:rPr>
              <a:t>рт</a:t>
            </a:r>
            <a:r>
              <a:rPr lang="uk-UA" sz="1400" dirty="0">
                <a:solidFill>
                  <a:schemeClr val="tx1">
                    <a:lumMod val="50000"/>
                  </a:schemeClr>
                </a:solidFill>
                <a:effectLst/>
                <a:ea typeface="SimSun" panose="02010600030101010101" pitchFamily="2" charset="-122"/>
                <a:cs typeface="Arial" panose="020B0604020202020204" pitchFamily="34" charset="0"/>
              </a:rPr>
              <a:t>. ст. </a:t>
            </a:r>
            <a:r>
              <a:rPr lang="uk-UA" sz="1400" b="1" dirty="0">
                <a:solidFill>
                  <a:schemeClr val="tx1">
                    <a:lumMod val="50000"/>
                  </a:schemeClr>
                </a:solidFill>
                <a:effectLst/>
                <a:ea typeface="SimSun" panose="02010600030101010101" pitchFamily="2" charset="-122"/>
                <a:cs typeface="Arial" panose="020B0604020202020204" pitchFamily="34" charset="0"/>
              </a:rPr>
              <a:t>у пацієнтів, які застосовували </a:t>
            </a:r>
            <a:r>
              <a:rPr lang="uk-UA" sz="1400" b="1" dirty="0" err="1">
                <a:solidFill>
                  <a:schemeClr val="tx1">
                    <a:lumMod val="50000"/>
                  </a:schemeClr>
                </a:solidFill>
                <a:effectLst/>
                <a:ea typeface="SimSun" panose="02010600030101010101" pitchFamily="2" charset="-122"/>
                <a:cs typeface="Arial" panose="020B0604020202020204" pitchFamily="34" charset="0"/>
              </a:rPr>
              <a:t>лірагл</a:t>
            </a:r>
            <a:r>
              <a:rPr lang="uk-UA" sz="1400" dirty="0" err="1">
                <a:solidFill>
                  <a:schemeClr val="tx1">
                    <a:lumMod val="50000"/>
                  </a:schemeClr>
                </a:solidFill>
                <a:effectLst/>
                <a:ea typeface="SimSun" panose="02010600030101010101" pitchFamily="2" charset="-122"/>
                <a:cs typeface="Arial" panose="020B0604020202020204" pitchFamily="34" charset="0"/>
              </a:rPr>
              <a:t>утид</a:t>
            </a:r>
            <a:r>
              <a:rPr lang="uk-UA" sz="1400" dirty="0">
                <a:solidFill>
                  <a:schemeClr val="tx1">
                    <a:lumMod val="50000"/>
                  </a:schemeClr>
                </a:solidFill>
                <a:effectLst/>
                <a:ea typeface="SimSun" panose="02010600030101010101" pitchFamily="2" charset="-122"/>
                <a:cs typeface="Arial" panose="020B0604020202020204" pitchFamily="34" charset="0"/>
              </a:rPr>
              <a:t> та плацебо відповідно (РРЛ: -2,8 [95 % ДІ -3,8; -1,8], </a:t>
            </a:r>
            <a:r>
              <a:rPr lang="uk-UA" sz="1400" b="1" dirty="0">
                <a:solidFill>
                  <a:schemeClr val="tx1">
                    <a:lumMod val="50000"/>
                  </a:schemeClr>
                </a:solidFill>
                <a:effectLst/>
                <a:ea typeface="SimSun" panose="02010600030101010101" pitchFamily="2" charset="-122"/>
                <a:cs typeface="Arial" panose="020B0604020202020204" pitchFamily="34" charset="0"/>
              </a:rPr>
              <a:t>р&lt;0,0001</a:t>
            </a:r>
            <a:r>
              <a:rPr lang="uk-UA" sz="1400" dirty="0">
                <a:solidFill>
                  <a:schemeClr val="tx1">
                    <a:lumMod val="50000"/>
                  </a:schemeClr>
                </a:solidFill>
                <a:effectLst/>
                <a:ea typeface="SimSun" panose="02010600030101010101" pitchFamily="2" charset="-122"/>
                <a:cs typeface="Arial" panose="020B0604020202020204" pitchFamily="34" charset="0"/>
              </a:rPr>
              <a:t>). </a:t>
            </a:r>
          </a:p>
          <a:p>
            <a:pPr marL="171450" indent="-171450" algn="just">
              <a:buFont typeface="Arial" panose="020B0604020202020204" pitchFamily="34" charset="0"/>
              <a:buChar char="•"/>
            </a:pPr>
            <a:endParaRPr lang="uk-UA" sz="1400" dirty="0">
              <a:solidFill>
                <a:schemeClr val="tx1">
                  <a:lumMod val="50000"/>
                </a:schemeClr>
              </a:solidFill>
              <a:effectLst/>
              <a:ea typeface="SimSun" panose="02010600030101010101" pitchFamily="2" charset="-122"/>
              <a:cs typeface="Arial" panose="020B0604020202020204" pitchFamily="34" charset="0"/>
            </a:endParaRPr>
          </a:p>
          <a:p>
            <a:pPr marL="171450" indent="-171450" algn="just">
              <a:buFont typeface="Arial" panose="020B0604020202020204" pitchFamily="34" charset="0"/>
              <a:buChar char="•"/>
            </a:pPr>
            <a:r>
              <a:rPr lang="uk-UA" sz="1400" dirty="0">
                <a:solidFill>
                  <a:schemeClr val="tx1">
                    <a:lumMod val="50000"/>
                  </a:schemeClr>
                </a:solidFill>
                <a:effectLst/>
                <a:ea typeface="SimSun" panose="02010600030101010101" pitchFamily="2" charset="-122"/>
                <a:cs typeface="Arial" panose="020B0604020202020204" pitchFamily="34" charset="0"/>
              </a:rPr>
              <a:t>Початкове значення ДАТ становило 79,4 мм </a:t>
            </a:r>
            <a:r>
              <a:rPr lang="uk-UA" sz="1400" dirty="0" err="1">
                <a:solidFill>
                  <a:schemeClr val="tx1">
                    <a:lumMod val="50000"/>
                  </a:schemeClr>
                </a:solidFill>
                <a:effectLst/>
                <a:ea typeface="SimSun" panose="02010600030101010101" pitchFamily="2" charset="-122"/>
                <a:cs typeface="Arial" panose="020B0604020202020204" pitchFamily="34" charset="0"/>
              </a:rPr>
              <a:t>рт</a:t>
            </a:r>
            <a:r>
              <a:rPr lang="uk-UA" sz="1400" dirty="0">
                <a:solidFill>
                  <a:schemeClr val="tx1">
                    <a:lumMod val="50000"/>
                  </a:schemeClr>
                </a:solidFill>
                <a:effectLst/>
                <a:ea typeface="SimSun" panose="02010600030101010101" pitchFamily="2" charset="-122"/>
                <a:cs typeface="Arial" panose="020B0604020202020204" pitchFamily="34" charset="0"/>
              </a:rPr>
              <a:t>. ст. у пацієнтів, які застосовували </a:t>
            </a:r>
            <a:r>
              <a:rPr lang="uk-UA" sz="1400"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400" dirty="0">
                <a:solidFill>
                  <a:schemeClr val="tx1">
                    <a:lumMod val="50000"/>
                  </a:schemeClr>
                </a:solidFill>
                <a:effectLst/>
                <a:ea typeface="SimSun" panose="02010600030101010101" pitchFamily="2" charset="-122"/>
                <a:cs typeface="Arial" panose="020B0604020202020204" pitchFamily="34" charset="0"/>
              </a:rPr>
              <a:t>, та 79,8 мм </a:t>
            </a:r>
            <a:r>
              <a:rPr lang="uk-UA" sz="1400" dirty="0" err="1">
                <a:solidFill>
                  <a:schemeClr val="tx1">
                    <a:lumMod val="50000"/>
                  </a:schemeClr>
                </a:solidFill>
                <a:effectLst/>
                <a:ea typeface="SimSun" panose="02010600030101010101" pitchFamily="2" charset="-122"/>
                <a:cs typeface="Arial" panose="020B0604020202020204" pitchFamily="34" charset="0"/>
              </a:rPr>
              <a:t>рт</a:t>
            </a:r>
            <a:r>
              <a:rPr lang="uk-UA" sz="1400" dirty="0">
                <a:solidFill>
                  <a:schemeClr val="tx1">
                    <a:lumMod val="50000"/>
                  </a:schemeClr>
                </a:solidFill>
                <a:effectLst/>
                <a:ea typeface="SimSun" panose="02010600030101010101" pitchFamily="2" charset="-122"/>
                <a:cs typeface="Arial" panose="020B0604020202020204" pitchFamily="34" charset="0"/>
              </a:rPr>
              <a:t>. ст. у пацієнтів, які застосовували плацебо; </a:t>
            </a:r>
            <a:r>
              <a:rPr lang="uk-UA" sz="1400" b="1" dirty="0">
                <a:solidFill>
                  <a:schemeClr val="tx1">
                    <a:lumMod val="50000"/>
                  </a:schemeClr>
                </a:solidFill>
                <a:effectLst/>
                <a:ea typeface="SimSun" panose="02010600030101010101" pitchFamily="2" charset="-122"/>
                <a:cs typeface="Arial" panose="020B0604020202020204" pitchFamily="34" charset="0"/>
              </a:rPr>
              <a:t>на 160-му тижні спостерігалось зниження ДАТ в середньому на 2,4 мм </a:t>
            </a:r>
            <a:r>
              <a:rPr lang="uk-UA" sz="1400" b="1" dirty="0" err="1">
                <a:solidFill>
                  <a:schemeClr val="tx1">
                    <a:lumMod val="50000"/>
                  </a:schemeClr>
                </a:solidFill>
                <a:effectLst/>
                <a:ea typeface="SimSun" panose="02010600030101010101" pitchFamily="2" charset="-122"/>
                <a:cs typeface="Arial" panose="020B0604020202020204" pitchFamily="34" charset="0"/>
              </a:rPr>
              <a:t>рт</a:t>
            </a:r>
            <a:r>
              <a:rPr lang="uk-UA" sz="1400" b="1" dirty="0">
                <a:solidFill>
                  <a:schemeClr val="tx1">
                    <a:lumMod val="50000"/>
                  </a:schemeClr>
                </a:solidFill>
                <a:effectLst/>
                <a:ea typeface="SimSun" panose="02010600030101010101" pitchFamily="2" charset="-122"/>
                <a:cs typeface="Arial" panose="020B0604020202020204" pitchFamily="34" charset="0"/>
              </a:rPr>
              <a:t>. ст. </a:t>
            </a:r>
            <a:r>
              <a:rPr lang="uk-UA" sz="1400" dirty="0">
                <a:solidFill>
                  <a:schemeClr val="tx1">
                    <a:lumMod val="50000"/>
                  </a:schemeClr>
                </a:solidFill>
                <a:effectLst/>
                <a:ea typeface="SimSun" panose="02010600030101010101" pitchFamily="2" charset="-122"/>
                <a:cs typeface="Arial" panose="020B0604020202020204" pitchFamily="34" charset="0"/>
              </a:rPr>
              <a:t>та -1,7 мм </a:t>
            </a:r>
            <a:r>
              <a:rPr lang="uk-UA" sz="1400" dirty="0" err="1">
                <a:solidFill>
                  <a:schemeClr val="tx1">
                    <a:lumMod val="50000"/>
                  </a:schemeClr>
                </a:solidFill>
                <a:effectLst/>
                <a:ea typeface="SimSun" panose="02010600030101010101" pitchFamily="2" charset="-122"/>
                <a:cs typeface="Arial" panose="020B0604020202020204" pitchFamily="34" charset="0"/>
              </a:rPr>
              <a:t>рт</a:t>
            </a:r>
            <a:r>
              <a:rPr lang="uk-UA" sz="1400" dirty="0">
                <a:solidFill>
                  <a:schemeClr val="tx1">
                    <a:lumMod val="50000"/>
                  </a:schemeClr>
                </a:solidFill>
                <a:effectLst/>
                <a:ea typeface="SimSun" panose="02010600030101010101" pitchFamily="2" charset="-122"/>
                <a:cs typeface="Arial" panose="020B0604020202020204" pitchFamily="34" charset="0"/>
              </a:rPr>
              <a:t>. ст. </a:t>
            </a:r>
            <a:r>
              <a:rPr lang="uk-UA" sz="1400" b="1" dirty="0">
                <a:solidFill>
                  <a:schemeClr val="tx1">
                    <a:lumMod val="50000"/>
                  </a:schemeClr>
                </a:solidFill>
                <a:effectLst/>
                <a:ea typeface="SimSun" panose="02010600030101010101" pitchFamily="2" charset="-122"/>
                <a:cs typeface="Arial" panose="020B0604020202020204" pitchFamily="34" charset="0"/>
              </a:rPr>
              <a:t>у пацієнтів, які застосовували </a:t>
            </a:r>
            <a:r>
              <a:rPr lang="uk-UA" sz="1400" b="1"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400" b="1" dirty="0">
                <a:solidFill>
                  <a:schemeClr val="tx1">
                    <a:lumMod val="50000"/>
                  </a:schemeClr>
                </a:solidFill>
                <a:effectLst/>
                <a:ea typeface="SimSun" panose="02010600030101010101" pitchFamily="2" charset="-122"/>
                <a:cs typeface="Arial" panose="020B0604020202020204" pitchFamily="34" charset="0"/>
              </a:rPr>
              <a:t> </a:t>
            </a:r>
            <a:r>
              <a:rPr lang="uk-UA" sz="1400" dirty="0">
                <a:solidFill>
                  <a:schemeClr val="tx1">
                    <a:lumMod val="50000"/>
                  </a:schemeClr>
                </a:solidFill>
                <a:effectLst/>
                <a:ea typeface="SimSun" panose="02010600030101010101" pitchFamily="2" charset="-122"/>
                <a:cs typeface="Arial" panose="020B0604020202020204" pitchFamily="34" charset="0"/>
              </a:rPr>
              <a:t>та плацебо відповідно (РРЛ: -0,6 [95 % ДІ -1,3; -0,1]). </a:t>
            </a:r>
            <a:endParaRPr lang="en-GB" sz="1400" dirty="0">
              <a:solidFill>
                <a:schemeClr val="tx1">
                  <a:lumMod val="50000"/>
                </a:schemeClr>
              </a:solidFill>
            </a:endParaRPr>
          </a:p>
        </p:txBody>
      </p:sp>
      <p:sp>
        <p:nvSpPr>
          <p:cNvPr id="12" name="TextBox 11">
            <a:extLst>
              <a:ext uri="{FF2B5EF4-FFF2-40B4-BE49-F238E27FC236}">
                <a16:creationId xmlns:a16="http://schemas.microsoft.com/office/drawing/2014/main" id="{3BDB9949-FAAA-49D6-AE0A-6E7F16FB086B}"/>
              </a:ext>
            </a:extLst>
          </p:cNvPr>
          <p:cNvSpPr txBox="1"/>
          <p:nvPr/>
        </p:nvSpPr>
        <p:spPr>
          <a:xfrm>
            <a:off x="319719" y="1523209"/>
            <a:ext cx="8663587" cy="307777"/>
          </a:xfrm>
          <a:prstGeom prst="rect">
            <a:avLst/>
          </a:prstGeom>
          <a:solidFill>
            <a:schemeClr val="accent1"/>
          </a:solidFill>
        </p:spPr>
        <p:txBody>
          <a:bodyPr wrap="square">
            <a:spAutoFit/>
          </a:bodyPr>
          <a:lstStyle/>
          <a:p>
            <a:r>
              <a:rPr lang="uk-UA" sz="1400" b="1" dirty="0">
                <a:solidFill>
                  <a:schemeClr val="bg1"/>
                </a:solidFill>
              </a:rPr>
              <a:t>У дослідженні </a:t>
            </a:r>
            <a:r>
              <a:rPr lang="en-GB" sz="1400" b="1" dirty="0">
                <a:solidFill>
                  <a:schemeClr val="bg1"/>
                </a:solidFill>
              </a:rPr>
              <a:t>SCALE-1 </a:t>
            </a:r>
            <a:r>
              <a:rPr lang="uk-UA" sz="1400" b="1" dirty="0">
                <a:solidFill>
                  <a:schemeClr val="bg1"/>
                </a:solidFill>
              </a:rPr>
              <a:t>Ожиріння та переддіабет </a:t>
            </a:r>
            <a:r>
              <a:rPr lang="uk-UA" sz="1400" b="1" dirty="0">
                <a:solidFill>
                  <a:srgbClr val="99FF99"/>
                </a:solidFill>
              </a:rPr>
              <a:t>на 160-му тижні  </a:t>
            </a:r>
            <a:endParaRPr lang="en-GB" sz="1400" b="1" dirty="0">
              <a:solidFill>
                <a:srgbClr val="99FF99"/>
              </a:solidFill>
            </a:endParaRPr>
          </a:p>
        </p:txBody>
      </p:sp>
    </p:spTree>
    <p:extLst>
      <p:ext uri="{BB962C8B-B14F-4D97-AF65-F5344CB8AC3E}">
        <p14:creationId xmlns:p14="http://schemas.microsoft.com/office/powerpoint/2010/main" val="15284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40205" y="263759"/>
            <a:ext cx="8208579" cy="503756"/>
          </a:xfrm>
        </p:spPr>
        <p:txBody>
          <a:bodyPr/>
          <a:lstStyle/>
          <a:p>
            <a:r>
              <a:rPr lang="uk-UA" sz="2800" b="1" dirty="0"/>
              <a:t>Клінічна ефективність</a:t>
            </a:r>
            <a:endParaRPr lang="uk-UA" sz="2400" b="1" dirty="0"/>
          </a:p>
        </p:txBody>
      </p:sp>
      <p:graphicFrame>
        <p:nvGraphicFramePr>
          <p:cNvPr id="10" name="Table 2">
            <a:extLst>
              <a:ext uri="{FF2B5EF4-FFF2-40B4-BE49-F238E27FC236}">
                <a16:creationId xmlns:a16="http://schemas.microsoft.com/office/drawing/2014/main" id="{C287EC2D-4F07-409B-8F8D-B7AAF4791433}"/>
              </a:ext>
            </a:extLst>
          </p:cNvPr>
          <p:cNvGraphicFramePr>
            <a:graphicFrameLocks noGrp="1"/>
          </p:cNvGraphicFramePr>
          <p:nvPr>
            <p:extLst>
              <p:ext uri="{D42A27DB-BD31-4B8C-83A1-F6EECF244321}">
                <p14:modId xmlns:p14="http://schemas.microsoft.com/office/powerpoint/2010/main" val="2893384669"/>
              </p:ext>
            </p:extLst>
          </p:nvPr>
        </p:nvGraphicFramePr>
        <p:xfrm>
          <a:off x="240205" y="861079"/>
          <a:ext cx="8663588" cy="410165"/>
        </p:xfrm>
        <a:graphic>
          <a:graphicData uri="http://schemas.openxmlformats.org/drawingml/2006/table">
            <a:tbl>
              <a:tblPr firstRow="1" bandRow="1">
                <a:tableStyleId>{5C22544A-7EE6-4342-B048-85BDC9FD1C3A}</a:tableStyleId>
              </a:tblPr>
              <a:tblGrid>
                <a:gridCol w="8663588">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Кардіометаболічні фактори ризику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
        <p:nvSpPr>
          <p:cNvPr id="12" name="TextBox 11">
            <a:extLst>
              <a:ext uri="{FF2B5EF4-FFF2-40B4-BE49-F238E27FC236}">
                <a16:creationId xmlns:a16="http://schemas.microsoft.com/office/drawing/2014/main" id="{3BDB9949-FAAA-49D6-AE0A-6E7F16FB086B}"/>
              </a:ext>
            </a:extLst>
          </p:cNvPr>
          <p:cNvSpPr txBox="1"/>
          <p:nvPr/>
        </p:nvSpPr>
        <p:spPr>
          <a:xfrm>
            <a:off x="240206" y="1483051"/>
            <a:ext cx="8663587" cy="307777"/>
          </a:xfrm>
          <a:prstGeom prst="rect">
            <a:avLst/>
          </a:prstGeom>
          <a:solidFill>
            <a:schemeClr val="accent1"/>
          </a:solidFill>
        </p:spPr>
        <p:txBody>
          <a:bodyPr wrap="square">
            <a:spAutoFit/>
          </a:bodyPr>
          <a:lstStyle/>
          <a:p>
            <a:r>
              <a:rPr lang="uk-UA" sz="1400" b="1" dirty="0">
                <a:solidFill>
                  <a:schemeClr val="bg1"/>
                </a:solidFill>
              </a:rPr>
              <a:t>У дослідженні </a:t>
            </a:r>
            <a:r>
              <a:rPr lang="en-GB" sz="1400" b="1" dirty="0">
                <a:solidFill>
                  <a:schemeClr val="bg1"/>
                </a:solidFill>
              </a:rPr>
              <a:t>SCALE-1 </a:t>
            </a:r>
            <a:r>
              <a:rPr lang="uk-UA" sz="1400" b="1" dirty="0">
                <a:solidFill>
                  <a:schemeClr val="bg1"/>
                </a:solidFill>
              </a:rPr>
              <a:t>Ожиріння та переддіабет </a:t>
            </a:r>
            <a:r>
              <a:rPr lang="uk-UA" sz="1400" b="1" dirty="0">
                <a:solidFill>
                  <a:srgbClr val="99FF99"/>
                </a:solidFill>
              </a:rPr>
              <a:t>на 160-му тижні  </a:t>
            </a:r>
            <a:endParaRPr lang="en-GB" sz="1400" b="1" dirty="0">
              <a:solidFill>
                <a:srgbClr val="99FF99"/>
              </a:solidFill>
            </a:endParaRPr>
          </a:p>
        </p:txBody>
      </p:sp>
      <p:sp>
        <p:nvSpPr>
          <p:cNvPr id="9" name="TextBox 8">
            <a:extLst>
              <a:ext uri="{FF2B5EF4-FFF2-40B4-BE49-F238E27FC236}">
                <a16:creationId xmlns:a16="http://schemas.microsoft.com/office/drawing/2014/main" id="{75CD5743-03E4-4CD6-B185-FFE41B605C8F}"/>
              </a:ext>
            </a:extLst>
          </p:cNvPr>
          <p:cNvSpPr txBox="1"/>
          <p:nvPr/>
        </p:nvSpPr>
        <p:spPr>
          <a:xfrm>
            <a:off x="340011" y="2080991"/>
            <a:ext cx="7579037" cy="1569660"/>
          </a:xfrm>
          <a:prstGeom prst="rect">
            <a:avLst/>
          </a:prstGeom>
          <a:noFill/>
        </p:spPr>
        <p:txBody>
          <a:bodyPr wrap="square">
            <a:spAutoFit/>
          </a:bodyPr>
          <a:lstStyle/>
          <a:p>
            <a:pPr algn="just"/>
            <a:r>
              <a:rPr lang="uk-UA" sz="1600" dirty="0">
                <a:effectLst/>
                <a:ea typeface="SimSun" panose="02010600030101010101" pitchFamily="2" charset="-122"/>
                <a:cs typeface="Arial" panose="020B0604020202020204" pitchFamily="34" charset="0"/>
              </a:rPr>
              <a:t>Початкове значення окружності талії становило 116,6 см у пацієнтів, які застосовували </a:t>
            </a:r>
            <a:r>
              <a:rPr lang="uk-UA" sz="1600" dirty="0" err="1">
                <a:effectLst/>
                <a:ea typeface="SimSun" panose="02010600030101010101" pitchFamily="2" charset="-122"/>
                <a:cs typeface="Arial" panose="020B0604020202020204" pitchFamily="34" charset="0"/>
              </a:rPr>
              <a:t>ліраглутид</a:t>
            </a:r>
            <a:r>
              <a:rPr lang="uk-UA" sz="1600" dirty="0">
                <a:effectLst/>
                <a:ea typeface="SimSun" panose="02010600030101010101" pitchFamily="2" charset="-122"/>
                <a:cs typeface="Arial" panose="020B0604020202020204" pitchFamily="34" charset="0"/>
              </a:rPr>
              <a:t>, та 116,7 см у пацієнтів, які застосовували плацебо; </a:t>
            </a:r>
            <a:r>
              <a:rPr lang="uk-UA" sz="1600" b="1" dirty="0">
                <a:solidFill>
                  <a:srgbClr val="7030A0"/>
                </a:solidFill>
                <a:effectLst/>
                <a:ea typeface="SimSun" panose="02010600030101010101" pitchFamily="2" charset="-122"/>
                <a:cs typeface="Arial" panose="020B0604020202020204" pitchFamily="34" charset="0"/>
              </a:rPr>
              <a:t>на 160-му тижні спостерігалось зменшення окружності талії в середньому на 6,9 см </a:t>
            </a:r>
            <a:r>
              <a:rPr lang="uk-UA" sz="1600" dirty="0">
                <a:effectLst/>
                <a:ea typeface="SimSun" panose="02010600030101010101" pitchFamily="2" charset="-122"/>
                <a:cs typeface="Arial" panose="020B0604020202020204" pitchFamily="34" charset="0"/>
              </a:rPr>
              <a:t>та на 3,4 см </a:t>
            </a:r>
            <a:r>
              <a:rPr lang="uk-UA" sz="1600" b="1" dirty="0">
                <a:solidFill>
                  <a:srgbClr val="7030A0"/>
                </a:solidFill>
                <a:effectLst/>
                <a:ea typeface="SimSun" panose="02010600030101010101" pitchFamily="2" charset="-122"/>
                <a:cs typeface="Arial" panose="020B0604020202020204" pitchFamily="34" charset="0"/>
              </a:rPr>
              <a:t>у пацієнтів, які застосовували </a:t>
            </a:r>
            <a:r>
              <a:rPr lang="uk-UA" sz="1600" b="1" dirty="0" err="1">
                <a:solidFill>
                  <a:srgbClr val="7030A0"/>
                </a:solidFill>
                <a:effectLst/>
                <a:ea typeface="SimSun" panose="02010600030101010101" pitchFamily="2" charset="-122"/>
                <a:cs typeface="Arial" panose="020B0604020202020204" pitchFamily="34" charset="0"/>
              </a:rPr>
              <a:t>ліраглутид</a:t>
            </a:r>
            <a:r>
              <a:rPr lang="uk-UA" sz="1600" dirty="0">
                <a:solidFill>
                  <a:srgbClr val="7030A0"/>
                </a:solidFill>
                <a:effectLst/>
                <a:ea typeface="SimSun" panose="02010600030101010101" pitchFamily="2" charset="-122"/>
                <a:cs typeface="Arial" panose="020B0604020202020204" pitchFamily="34" charset="0"/>
              </a:rPr>
              <a:t> </a:t>
            </a:r>
            <a:r>
              <a:rPr lang="uk-UA" sz="1600" dirty="0">
                <a:effectLst/>
                <a:ea typeface="SimSun" panose="02010600030101010101" pitchFamily="2" charset="-122"/>
                <a:cs typeface="Arial" panose="020B0604020202020204" pitchFamily="34" charset="0"/>
              </a:rPr>
              <a:t>та плацебо відповідно (РРЛ: -3,5 [95 % ДІ -4,2; -2,8], </a:t>
            </a:r>
            <a:r>
              <a:rPr lang="uk-UA" sz="1600" b="1" dirty="0">
                <a:effectLst/>
                <a:ea typeface="SimSun" panose="02010600030101010101" pitchFamily="2" charset="-122"/>
                <a:cs typeface="Arial" panose="020B0604020202020204" pitchFamily="34" charset="0"/>
              </a:rPr>
              <a:t>р&lt;0,0001</a:t>
            </a:r>
            <a:r>
              <a:rPr lang="uk-UA" sz="1600" dirty="0">
                <a:effectLst/>
                <a:ea typeface="SimSun" panose="02010600030101010101" pitchFamily="2" charset="-122"/>
                <a:cs typeface="Arial" panose="020B0604020202020204" pitchFamily="34" charset="0"/>
              </a:rPr>
              <a:t>). </a:t>
            </a:r>
            <a:endParaRPr lang="en-GB" sz="1600" dirty="0"/>
          </a:p>
        </p:txBody>
      </p:sp>
      <p:pic>
        <p:nvPicPr>
          <p:cNvPr id="13" name="Graphic 12" descr="Alterations &amp; Tailoring outline">
            <a:extLst>
              <a:ext uri="{FF2B5EF4-FFF2-40B4-BE49-F238E27FC236}">
                <a16:creationId xmlns:a16="http://schemas.microsoft.com/office/drawing/2014/main" id="{3E258734-1E1C-4329-94BE-180BFE3DD9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10649">
            <a:off x="7405980" y="3390690"/>
            <a:ext cx="1430803" cy="1430803"/>
          </a:xfrm>
          <a:prstGeom prst="rect">
            <a:avLst/>
          </a:prstGeom>
        </p:spPr>
      </p:pic>
    </p:spTree>
    <p:extLst>
      <p:ext uri="{BB962C8B-B14F-4D97-AF65-F5344CB8AC3E}">
        <p14:creationId xmlns:p14="http://schemas.microsoft.com/office/powerpoint/2010/main" val="409880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36069" y="413819"/>
            <a:ext cx="8208579" cy="503756"/>
          </a:xfrm>
        </p:spPr>
        <p:txBody>
          <a:bodyPr/>
          <a:lstStyle/>
          <a:p>
            <a:r>
              <a:rPr lang="uk-UA" sz="2800" b="1" dirty="0"/>
              <a:t>Клінічна ефективність</a:t>
            </a:r>
            <a:endParaRPr lang="uk-UA" sz="2400" b="1" dirty="0"/>
          </a:p>
        </p:txBody>
      </p:sp>
      <p:pic>
        <p:nvPicPr>
          <p:cNvPr id="15" name="Picture 14">
            <a:extLst>
              <a:ext uri="{FF2B5EF4-FFF2-40B4-BE49-F238E27FC236}">
                <a16:creationId xmlns:a16="http://schemas.microsoft.com/office/drawing/2014/main" id="{E883476E-CE90-42F1-B690-EFD847454485}"/>
              </a:ext>
            </a:extLst>
          </p:cNvPr>
          <p:cNvPicPr>
            <a:picLocks noChangeAspect="1"/>
          </p:cNvPicPr>
          <p:nvPr/>
        </p:nvPicPr>
        <p:blipFill>
          <a:blip r:embed="rId3"/>
          <a:stretch>
            <a:fillRect/>
          </a:stretch>
        </p:blipFill>
        <p:spPr>
          <a:xfrm>
            <a:off x="421394" y="1434847"/>
            <a:ext cx="1089769" cy="989175"/>
          </a:xfrm>
          <a:prstGeom prst="rect">
            <a:avLst/>
          </a:prstGeom>
        </p:spPr>
      </p:pic>
      <p:graphicFrame>
        <p:nvGraphicFramePr>
          <p:cNvPr id="17" name="Table 2">
            <a:extLst>
              <a:ext uri="{FF2B5EF4-FFF2-40B4-BE49-F238E27FC236}">
                <a16:creationId xmlns:a16="http://schemas.microsoft.com/office/drawing/2014/main" id="{B0B30F7E-8650-49E5-A5B1-6C33B841E9D4}"/>
              </a:ext>
            </a:extLst>
          </p:cNvPr>
          <p:cNvGraphicFramePr>
            <a:graphicFrameLocks noGrp="1"/>
          </p:cNvGraphicFramePr>
          <p:nvPr>
            <p:extLst>
              <p:ext uri="{D42A27DB-BD31-4B8C-83A1-F6EECF244321}">
                <p14:modId xmlns:p14="http://schemas.microsoft.com/office/powerpoint/2010/main" val="1492495356"/>
              </p:ext>
            </p:extLst>
          </p:nvPr>
        </p:nvGraphicFramePr>
        <p:xfrm>
          <a:off x="1694948" y="1552490"/>
          <a:ext cx="6749700" cy="410165"/>
        </p:xfrm>
        <a:graphic>
          <a:graphicData uri="http://schemas.openxmlformats.org/drawingml/2006/table">
            <a:tbl>
              <a:tblPr firstRow="1" bandRow="1">
                <a:tableStyleId>{5C22544A-7EE6-4342-B048-85BDC9FD1C3A}</a:tableStyleId>
              </a:tblPr>
              <a:tblGrid>
                <a:gridCol w="6749700">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Індекс апное-гіпное </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
        <p:nvSpPr>
          <p:cNvPr id="11" name="TextBox 10">
            <a:extLst>
              <a:ext uri="{FF2B5EF4-FFF2-40B4-BE49-F238E27FC236}">
                <a16:creationId xmlns:a16="http://schemas.microsoft.com/office/drawing/2014/main" id="{3C65AD6A-E5EB-4E72-A8D4-08F032BBA2ED}"/>
              </a:ext>
            </a:extLst>
          </p:cNvPr>
          <p:cNvSpPr txBox="1"/>
          <p:nvPr/>
        </p:nvSpPr>
        <p:spPr>
          <a:xfrm>
            <a:off x="1511163" y="2571750"/>
            <a:ext cx="6431648" cy="1569660"/>
          </a:xfrm>
          <a:prstGeom prst="rect">
            <a:avLst/>
          </a:prstGeom>
          <a:noFill/>
        </p:spPr>
        <p:txBody>
          <a:bodyPr wrap="square">
            <a:spAutoFit/>
          </a:bodyPr>
          <a:lstStyle/>
          <a:p>
            <a:pPr marL="285750" indent="-285750" algn="just">
              <a:spcAft>
                <a:spcPts val="0"/>
              </a:spcAft>
              <a:buFont typeface="Arial" panose="020B0604020202020204" pitchFamily="34" charset="0"/>
              <a:buChar char="•"/>
            </a:pPr>
            <a:r>
              <a:rPr lang="uk-UA" sz="1600" b="1" dirty="0">
                <a:solidFill>
                  <a:srgbClr val="DE1C85"/>
                </a:solidFill>
                <a:effectLst/>
                <a:ea typeface="SimSun" panose="02010600030101010101" pitchFamily="2" charset="-122"/>
                <a:cs typeface="Arial" panose="020B0604020202020204" pitchFamily="34" charset="0"/>
              </a:rPr>
              <a:t>При застосуванні </a:t>
            </a:r>
            <a:r>
              <a:rPr lang="uk-UA" sz="1600" b="1" dirty="0" err="1">
                <a:solidFill>
                  <a:srgbClr val="DE1C85"/>
                </a:solidFill>
                <a:effectLst/>
                <a:ea typeface="SimSun" panose="02010600030101010101" pitchFamily="2" charset="-122"/>
                <a:cs typeface="Arial" panose="020B0604020202020204" pitchFamily="34" charset="0"/>
              </a:rPr>
              <a:t>ліраглутиду</a:t>
            </a:r>
            <a:r>
              <a:rPr lang="uk-UA" sz="1600" b="1" dirty="0">
                <a:solidFill>
                  <a:srgbClr val="DE1C85"/>
                </a:solidFill>
                <a:effectLst/>
                <a:ea typeface="SimSun" panose="02010600030101010101" pitchFamily="2" charset="-122"/>
                <a:cs typeface="Arial" panose="020B0604020202020204" pitchFamily="34" charset="0"/>
              </a:rPr>
              <a:t> спостерігалось значне зниження тяжкості обструктивного апное під час сну </a:t>
            </a:r>
            <a:r>
              <a:rPr lang="uk-UA" sz="1600" dirty="0">
                <a:solidFill>
                  <a:schemeClr val="tx1">
                    <a:lumMod val="50000"/>
                  </a:schemeClr>
                </a:solidFill>
                <a:effectLst/>
                <a:ea typeface="SimSun" panose="02010600030101010101" pitchFamily="2" charset="-122"/>
                <a:cs typeface="Arial" panose="020B0604020202020204" pitchFamily="34" charset="0"/>
              </a:rPr>
              <a:t>порівняно з плацебо, яке було оцінене за допомогою </a:t>
            </a:r>
            <a:r>
              <a:rPr lang="uk-UA" sz="1600" b="1" dirty="0">
                <a:solidFill>
                  <a:srgbClr val="DE1C85"/>
                </a:solidFill>
                <a:effectLst/>
                <a:ea typeface="SimSun" panose="02010600030101010101" pitchFamily="2" charset="-122"/>
                <a:cs typeface="Arial" panose="020B0604020202020204" pitchFamily="34" charset="0"/>
              </a:rPr>
              <a:t>зменшення</a:t>
            </a:r>
            <a:r>
              <a:rPr lang="uk-UA" sz="1600" dirty="0">
                <a:solidFill>
                  <a:schemeClr val="tx1">
                    <a:lumMod val="50000"/>
                  </a:schemeClr>
                </a:solidFill>
                <a:effectLst/>
                <a:ea typeface="SimSun" panose="02010600030101010101" pitchFamily="2" charset="-122"/>
                <a:cs typeface="Arial" panose="020B0604020202020204" pitchFamily="34" charset="0"/>
              </a:rPr>
              <a:t> порівняно з плацебо (</a:t>
            </a:r>
            <a:r>
              <a:rPr lang="uk-UA" sz="1600" b="1" dirty="0">
                <a:solidFill>
                  <a:srgbClr val="DE1C85"/>
                </a:solidFill>
                <a:ea typeface="SimSun" panose="02010600030101010101" pitchFamily="2" charset="-122"/>
                <a:cs typeface="Arial" panose="020B0604020202020204" pitchFamily="34" charset="0"/>
              </a:rPr>
              <a:t>на</a:t>
            </a:r>
            <a:r>
              <a:rPr lang="en-GB" sz="1600" b="1" dirty="0">
                <a:solidFill>
                  <a:srgbClr val="DE1C85"/>
                </a:solidFill>
                <a:effectLst/>
                <a:ea typeface="SimSun" panose="02010600030101010101" pitchFamily="2" charset="-122"/>
                <a:cs typeface="Arial" panose="020B0604020202020204" pitchFamily="34" charset="0"/>
              </a:rPr>
              <a:t> </a:t>
            </a:r>
            <a:r>
              <a:rPr lang="uk-UA" sz="1600" b="1" dirty="0">
                <a:solidFill>
                  <a:srgbClr val="DE1C85"/>
                </a:solidFill>
                <a:effectLst/>
                <a:ea typeface="SimSun" panose="02010600030101010101" pitchFamily="2" charset="-122"/>
                <a:cs typeface="Arial" panose="020B0604020202020204" pitchFamily="34" charset="0"/>
              </a:rPr>
              <a:t>12,2 події/година </a:t>
            </a:r>
            <a:r>
              <a:rPr lang="uk-UA" sz="1600" dirty="0">
                <a:solidFill>
                  <a:srgbClr val="DE1C85"/>
                </a:solidFill>
                <a:effectLst/>
                <a:ea typeface="SimSun" panose="02010600030101010101" pitchFamily="2" charset="-122"/>
                <a:cs typeface="Arial" panose="020B0604020202020204" pitchFamily="34" charset="0"/>
              </a:rPr>
              <a:t>для </a:t>
            </a:r>
            <a:r>
              <a:rPr lang="uk-UA" sz="1600" dirty="0" err="1">
                <a:solidFill>
                  <a:srgbClr val="DE1C85"/>
                </a:solidFill>
                <a:effectLst/>
                <a:ea typeface="SimSun" panose="02010600030101010101" pitchFamily="2" charset="-122"/>
                <a:cs typeface="Arial" panose="020B0604020202020204" pitchFamily="34" charset="0"/>
              </a:rPr>
              <a:t>ліраглутиду</a:t>
            </a:r>
            <a:r>
              <a:rPr lang="uk-UA" sz="1600" dirty="0">
                <a:solidFill>
                  <a:srgbClr val="DE1C85"/>
                </a:solidFill>
                <a:effectLst/>
                <a:ea typeface="SimSun" panose="02010600030101010101" pitchFamily="2" charset="-122"/>
                <a:cs typeface="Arial" panose="020B0604020202020204" pitchFamily="34" charset="0"/>
              </a:rPr>
              <a:t> </a:t>
            </a:r>
            <a:r>
              <a:rPr lang="uk-UA" sz="1600" dirty="0">
                <a:solidFill>
                  <a:schemeClr val="tx1">
                    <a:lumMod val="50000"/>
                  </a:schemeClr>
                </a:solidFill>
                <a:effectLst/>
                <a:ea typeface="SimSun" panose="02010600030101010101" pitchFamily="2" charset="-122"/>
                <a:cs typeface="Arial" panose="020B0604020202020204" pitchFamily="34" charset="0"/>
              </a:rPr>
              <a:t>проти 6,1 події/година для плацебо (РРЛ: -6,1 [95 % ДІ -11,0; -1,2], </a:t>
            </a:r>
            <a:r>
              <a:rPr lang="uk-UA" sz="1600" b="1" dirty="0">
                <a:solidFill>
                  <a:schemeClr val="tx1">
                    <a:lumMod val="50000"/>
                  </a:schemeClr>
                </a:solidFill>
                <a:effectLst/>
                <a:ea typeface="SimSun" panose="02010600030101010101" pitchFamily="2" charset="-122"/>
                <a:cs typeface="Arial" panose="020B0604020202020204" pitchFamily="34" charset="0"/>
              </a:rPr>
              <a:t>р&lt;0,05</a:t>
            </a:r>
            <a:r>
              <a:rPr lang="uk-UA" sz="1600" dirty="0">
                <a:solidFill>
                  <a:schemeClr val="tx1">
                    <a:lumMod val="50000"/>
                  </a:schemeClr>
                </a:solidFill>
                <a:effectLst/>
                <a:ea typeface="SimSun" panose="02010600030101010101" pitchFamily="2" charset="-122"/>
                <a:cs typeface="Arial" panose="020B0604020202020204" pitchFamily="34" charset="0"/>
              </a:rPr>
              <a:t>). </a:t>
            </a:r>
            <a:endParaRPr lang="en-US" sz="1400" dirty="0">
              <a:solidFill>
                <a:schemeClr val="tx1">
                  <a:lumMod val="50000"/>
                </a:schemeClr>
              </a:solidFill>
              <a:effectLs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07804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19804" y="473562"/>
            <a:ext cx="8208579" cy="503756"/>
          </a:xfrm>
        </p:spPr>
        <p:txBody>
          <a:bodyPr/>
          <a:lstStyle/>
          <a:p>
            <a:r>
              <a:rPr lang="uk-UA" sz="2800" b="1" dirty="0"/>
              <a:t>Клінічна ефективність</a:t>
            </a:r>
            <a:endParaRPr lang="uk-UA" sz="2400" b="1" dirty="0"/>
          </a:p>
        </p:txBody>
      </p:sp>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2305911198"/>
              </p:ext>
            </p:extLst>
          </p:nvPr>
        </p:nvGraphicFramePr>
        <p:xfrm>
          <a:off x="1238987" y="1525240"/>
          <a:ext cx="7143103" cy="410165"/>
        </p:xfrm>
        <a:graphic>
          <a:graphicData uri="http://schemas.openxmlformats.org/drawingml/2006/table">
            <a:tbl>
              <a:tblPr firstRow="1" bandRow="1">
                <a:tableStyleId>{5C22544A-7EE6-4342-B048-85BDC9FD1C3A}</a:tableStyleId>
              </a:tblPr>
              <a:tblGrid>
                <a:gridCol w="7143103">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Вплив на серцево-судинну систему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
        <p:nvSpPr>
          <p:cNvPr id="3" name="Rectangle 2">
            <a:extLst>
              <a:ext uri="{FF2B5EF4-FFF2-40B4-BE49-F238E27FC236}">
                <a16:creationId xmlns:a16="http://schemas.microsoft.com/office/drawing/2014/main" id="{FE2C29BF-BD90-4557-B423-5C0B91620A24}"/>
              </a:ext>
            </a:extLst>
          </p:cNvPr>
          <p:cNvSpPr/>
          <p:nvPr/>
        </p:nvSpPr>
        <p:spPr>
          <a:xfrm>
            <a:off x="1157537" y="2274276"/>
            <a:ext cx="7270846" cy="2308324"/>
          </a:xfrm>
          <a:prstGeom prst="rect">
            <a:avLst/>
          </a:prstGeom>
        </p:spPr>
        <p:txBody>
          <a:bodyPr wrap="square">
            <a:spAutoFit/>
          </a:bodyPr>
          <a:lstStyle/>
          <a:p>
            <a:pPr marL="285750" indent="-285750" algn="just">
              <a:buFont typeface="Arial" panose="020B0604020202020204" pitchFamily="34" charset="0"/>
              <a:buChar char="•"/>
            </a:pPr>
            <a:r>
              <a:rPr lang="uk-UA" sz="1600" dirty="0">
                <a:solidFill>
                  <a:schemeClr val="tx1">
                    <a:lumMod val="50000"/>
                  </a:schemeClr>
                </a:solidFill>
              </a:rPr>
              <a:t>Основні серйозні несприятливі серцево-судинні явища (МАСЕ), які були визначені зовнішньою незалежною експертною групою: нелетальний інфаркт міокарда, нелетальний інсульт, серцево-судинна смерть. В усіх тривалих клінічних дослідженнях лікарського засобу </a:t>
            </a:r>
            <a:r>
              <a:rPr lang="uk-UA" sz="1600" dirty="0" err="1">
                <a:solidFill>
                  <a:schemeClr val="tx1">
                    <a:lumMod val="50000"/>
                  </a:schemeClr>
                </a:solidFill>
              </a:rPr>
              <a:t>Саксенда</a:t>
            </a:r>
            <a:r>
              <a:rPr lang="uk-UA" sz="1600" baseline="30000" dirty="0">
                <a:solidFill>
                  <a:schemeClr val="tx1">
                    <a:lumMod val="50000"/>
                  </a:schemeClr>
                </a:solidFill>
              </a:rPr>
              <a:t>®</a:t>
            </a:r>
            <a:r>
              <a:rPr lang="uk-UA" sz="1600" dirty="0">
                <a:solidFill>
                  <a:schemeClr val="tx1">
                    <a:lumMod val="50000"/>
                  </a:schemeClr>
                </a:solidFill>
              </a:rPr>
              <a:t> було зареєстровано 6 МАСЕ у пацієнтів, які отримували </a:t>
            </a:r>
            <a:r>
              <a:rPr lang="uk-UA" sz="1600" dirty="0" err="1">
                <a:solidFill>
                  <a:schemeClr val="tx1">
                    <a:lumMod val="50000"/>
                  </a:schemeClr>
                </a:solidFill>
              </a:rPr>
              <a:t>ліраглутид</a:t>
            </a:r>
            <a:r>
              <a:rPr lang="uk-UA" sz="1600" dirty="0">
                <a:solidFill>
                  <a:schemeClr val="tx1">
                    <a:lumMod val="50000"/>
                  </a:schemeClr>
                </a:solidFill>
              </a:rPr>
              <a:t>, та 10 МАСЕ у пацієнтів, які отримували плацебо. Відношення ризиків та ДІ 95 % при порівнянні лікарського засобу </a:t>
            </a:r>
            <a:r>
              <a:rPr lang="uk-UA" sz="1600" dirty="0" err="1">
                <a:solidFill>
                  <a:schemeClr val="tx1">
                    <a:lumMod val="50000"/>
                  </a:schemeClr>
                </a:solidFill>
              </a:rPr>
              <a:t>Саксенда</a:t>
            </a:r>
            <a:r>
              <a:rPr lang="uk-UA" sz="1600" baseline="30000" dirty="0">
                <a:solidFill>
                  <a:schemeClr val="tx1">
                    <a:lumMod val="50000"/>
                  </a:schemeClr>
                </a:solidFill>
              </a:rPr>
              <a:t>®</a:t>
            </a:r>
            <a:r>
              <a:rPr lang="uk-UA" sz="1600" dirty="0">
                <a:solidFill>
                  <a:schemeClr val="tx1">
                    <a:lumMod val="50000"/>
                  </a:schemeClr>
                </a:solidFill>
              </a:rPr>
              <a:t> та плацебо становило 0,33 [0,12; 0,90].</a:t>
            </a:r>
          </a:p>
        </p:txBody>
      </p:sp>
      <p:pic>
        <p:nvPicPr>
          <p:cNvPr id="2" name="Picture 1">
            <a:extLst>
              <a:ext uri="{FF2B5EF4-FFF2-40B4-BE49-F238E27FC236}">
                <a16:creationId xmlns:a16="http://schemas.microsoft.com/office/drawing/2014/main" id="{03224EB0-4A56-4163-AA5C-AD71FB5FF53C}"/>
              </a:ext>
            </a:extLst>
          </p:cNvPr>
          <p:cNvPicPr>
            <a:picLocks noChangeAspect="1"/>
          </p:cNvPicPr>
          <p:nvPr/>
        </p:nvPicPr>
        <p:blipFill>
          <a:blip r:embed="rId3"/>
          <a:stretch>
            <a:fillRect/>
          </a:stretch>
        </p:blipFill>
        <p:spPr>
          <a:xfrm>
            <a:off x="282334" y="1499762"/>
            <a:ext cx="875203" cy="872501"/>
          </a:xfrm>
          <a:prstGeom prst="rect">
            <a:avLst/>
          </a:prstGeom>
        </p:spPr>
      </p:pic>
    </p:spTree>
    <p:extLst>
      <p:ext uri="{BB962C8B-B14F-4D97-AF65-F5344CB8AC3E}">
        <p14:creationId xmlns:p14="http://schemas.microsoft.com/office/powerpoint/2010/main" val="187318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83778" y="298633"/>
            <a:ext cx="8208579" cy="503756"/>
          </a:xfrm>
        </p:spPr>
        <p:txBody>
          <a:bodyPr/>
          <a:lstStyle/>
          <a:p>
            <a:r>
              <a:rPr lang="uk-UA" sz="2800" b="1" dirty="0"/>
              <a:t>Клінічна ефективність</a:t>
            </a:r>
            <a:endParaRPr lang="uk-UA" sz="2400" b="1" dirty="0"/>
          </a:p>
        </p:txBody>
      </p:sp>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3211318192"/>
              </p:ext>
            </p:extLst>
          </p:nvPr>
        </p:nvGraphicFramePr>
        <p:xfrm>
          <a:off x="959276" y="1032260"/>
          <a:ext cx="7047687" cy="410165"/>
        </p:xfrm>
        <a:graphic>
          <a:graphicData uri="http://schemas.openxmlformats.org/drawingml/2006/table">
            <a:tbl>
              <a:tblPr firstRow="1" bandRow="1">
                <a:tableStyleId>{5C22544A-7EE6-4342-B048-85BDC9FD1C3A}</a:tableStyleId>
              </a:tblPr>
              <a:tblGrid>
                <a:gridCol w="7047687">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Вплив на серцево-судинну систему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
        <p:nvSpPr>
          <p:cNvPr id="3" name="Rectangle 2">
            <a:extLst>
              <a:ext uri="{FF2B5EF4-FFF2-40B4-BE49-F238E27FC236}">
                <a16:creationId xmlns:a16="http://schemas.microsoft.com/office/drawing/2014/main" id="{FE2C29BF-BD90-4557-B423-5C0B91620A24}"/>
              </a:ext>
            </a:extLst>
          </p:cNvPr>
          <p:cNvSpPr/>
          <p:nvPr/>
        </p:nvSpPr>
        <p:spPr>
          <a:xfrm>
            <a:off x="701018" y="2038055"/>
            <a:ext cx="7305945" cy="1815882"/>
          </a:xfrm>
          <a:prstGeom prst="rect">
            <a:avLst/>
          </a:prstGeom>
        </p:spPr>
        <p:txBody>
          <a:bodyPr wrap="square">
            <a:spAutoFit/>
          </a:bodyPr>
          <a:lstStyle/>
          <a:p>
            <a:pPr marL="285750" indent="-285750" algn="just">
              <a:buFont typeface="Arial" panose="020B0604020202020204" pitchFamily="34" charset="0"/>
              <a:buChar char="•"/>
            </a:pPr>
            <a:r>
              <a:rPr lang="uk-UA" sz="1400" dirty="0">
                <a:solidFill>
                  <a:schemeClr val="tx1">
                    <a:lumMod val="50000"/>
                  </a:schemeClr>
                </a:solidFill>
              </a:rPr>
              <a:t>У клінічних дослідженнях 3-ї фази </a:t>
            </a:r>
            <a:r>
              <a:rPr lang="uk-UA" sz="1400" b="1" dirty="0">
                <a:solidFill>
                  <a:schemeClr val="tx1">
                    <a:lumMod val="50000"/>
                  </a:schemeClr>
                </a:solidFill>
              </a:rPr>
              <a:t>спостерігалось підвищення частоти серцевих скорочень порівняно з вихідним значенням в середньому на 2,5 </a:t>
            </a:r>
            <a:r>
              <a:rPr lang="uk-UA" sz="1400" b="1" dirty="0" err="1">
                <a:solidFill>
                  <a:schemeClr val="tx1">
                    <a:lumMod val="50000"/>
                  </a:schemeClr>
                </a:solidFill>
              </a:rPr>
              <a:t>удара</a:t>
            </a:r>
            <a:r>
              <a:rPr lang="uk-UA" sz="1400" b="1" dirty="0">
                <a:solidFill>
                  <a:schemeClr val="tx1">
                    <a:lumMod val="50000"/>
                  </a:schemeClr>
                </a:solidFill>
              </a:rPr>
              <a:t> за хвилину </a:t>
            </a:r>
            <a:r>
              <a:rPr lang="uk-UA" sz="1400" dirty="0">
                <a:solidFill>
                  <a:schemeClr val="tx1">
                    <a:lumMod val="50000"/>
                  </a:schemeClr>
                </a:solidFill>
              </a:rPr>
              <a:t>(від 1,6 до 3,6 </a:t>
            </a:r>
            <a:r>
              <a:rPr lang="uk-UA" sz="1400" dirty="0" err="1">
                <a:solidFill>
                  <a:schemeClr val="tx1">
                    <a:lumMod val="50000"/>
                  </a:schemeClr>
                </a:solidFill>
              </a:rPr>
              <a:t>удара</a:t>
            </a:r>
            <a:r>
              <a:rPr lang="uk-UA" sz="1400" dirty="0">
                <a:solidFill>
                  <a:schemeClr val="tx1">
                    <a:lumMod val="50000"/>
                  </a:schemeClr>
                </a:solidFill>
              </a:rPr>
              <a:t> за хвилину в окремих дослідженнях). Максимальне збільшення частоти серцевих скорочень спостерігалося приблизно після 6 тижнів терапії. Тривалий клінічний вплив збільшення частоти серцевих скорочень не встановлений. Це збільшення було </a:t>
            </a:r>
            <a:r>
              <a:rPr lang="uk-UA" sz="1400" b="1" dirty="0">
                <a:solidFill>
                  <a:schemeClr val="tx1">
                    <a:lumMod val="50000"/>
                  </a:schemeClr>
                </a:solidFill>
              </a:rPr>
              <a:t>зворотним та зникало після припинення терапії </a:t>
            </a:r>
            <a:r>
              <a:rPr lang="uk-UA" sz="1400" dirty="0" err="1">
                <a:solidFill>
                  <a:schemeClr val="tx1">
                    <a:lumMod val="50000"/>
                  </a:schemeClr>
                </a:solidFill>
              </a:rPr>
              <a:t>ліраглутидом</a:t>
            </a:r>
            <a:r>
              <a:rPr lang="uk-UA" sz="1400" dirty="0">
                <a:solidFill>
                  <a:schemeClr val="tx1">
                    <a:lumMod val="50000"/>
                  </a:schemeClr>
                </a:solidFill>
              </a:rPr>
              <a:t>.</a:t>
            </a:r>
          </a:p>
        </p:txBody>
      </p:sp>
      <p:pic>
        <p:nvPicPr>
          <p:cNvPr id="2" name="Picture 1">
            <a:extLst>
              <a:ext uri="{FF2B5EF4-FFF2-40B4-BE49-F238E27FC236}">
                <a16:creationId xmlns:a16="http://schemas.microsoft.com/office/drawing/2014/main" id="{03224EB0-4A56-4163-AA5C-AD71FB5FF53C}"/>
              </a:ext>
            </a:extLst>
          </p:cNvPr>
          <p:cNvPicPr>
            <a:picLocks noChangeAspect="1"/>
          </p:cNvPicPr>
          <p:nvPr/>
        </p:nvPicPr>
        <p:blipFill>
          <a:blip r:embed="rId3"/>
          <a:stretch>
            <a:fillRect/>
          </a:stretch>
        </p:blipFill>
        <p:spPr>
          <a:xfrm>
            <a:off x="351204" y="1006783"/>
            <a:ext cx="526622" cy="524996"/>
          </a:xfrm>
          <a:prstGeom prst="rect">
            <a:avLst/>
          </a:prstGeom>
        </p:spPr>
      </p:pic>
    </p:spTree>
    <p:extLst>
      <p:ext uri="{BB962C8B-B14F-4D97-AF65-F5344CB8AC3E}">
        <p14:creationId xmlns:p14="http://schemas.microsoft.com/office/powerpoint/2010/main" val="52873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FE881-D856-58EE-C071-0FB218FD1A0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5BE7C48-E741-DE42-1E71-D5114C124140}"/>
              </a:ext>
            </a:extLst>
          </p:cNvPr>
          <p:cNvSpPr>
            <a:spLocks noGrp="1"/>
          </p:cNvSpPr>
          <p:nvPr>
            <p:ph type="title"/>
          </p:nvPr>
        </p:nvSpPr>
        <p:spPr>
          <a:xfrm>
            <a:off x="283778" y="298633"/>
            <a:ext cx="8208579" cy="503756"/>
          </a:xfrm>
        </p:spPr>
        <p:txBody>
          <a:bodyPr/>
          <a:lstStyle/>
          <a:p>
            <a:r>
              <a:rPr lang="uk-UA" sz="2800" b="1" dirty="0"/>
              <a:t>Клінічна ефективність</a:t>
            </a:r>
            <a:endParaRPr lang="uk-UA" sz="2400" b="1" dirty="0"/>
          </a:p>
        </p:txBody>
      </p:sp>
      <p:sp>
        <p:nvSpPr>
          <p:cNvPr id="9" name="Text Placeholder 6">
            <a:extLst>
              <a:ext uri="{FF2B5EF4-FFF2-40B4-BE49-F238E27FC236}">
                <a16:creationId xmlns:a16="http://schemas.microsoft.com/office/drawing/2014/main" id="{5E24DEE6-B11C-B73C-BEE8-1BBFC949C81F}"/>
              </a:ext>
            </a:extLst>
          </p:cNvPr>
          <p:cNvSpPr txBox="1">
            <a:spLocks/>
          </p:cNvSpPr>
          <p:nvPr/>
        </p:nvSpPr>
        <p:spPr>
          <a:xfrm>
            <a:off x="2912188" y="4680263"/>
            <a:ext cx="6327228" cy="164630"/>
          </a:xfrm>
          <a:prstGeom prst="rect">
            <a:avLst/>
          </a:prstGeom>
        </p:spPr>
        <p:txBody>
          <a:bodyPr vert="horz" lIns="0" tIns="0" rIns="216000" bIns="0" rtlCol="0">
            <a:normAutofit/>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GB" sz="800" dirty="0">
                <a:solidFill>
                  <a:schemeClr val="tx1"/>
                </a:solidFill>
              </a:rPr>
              <a:t>The Liraglutide Effect and Action in Diabetes Evaluation of Cardiovascular Outcomes Results (LEADER</a:t>
            </a:r>
            <a:r>
              <a:rPr lang="uk-UA" sz="800" dirty="0">
                <a:solidFill>
                  <a:schemeClr val="tx1"/>
                </a:solidFill>
              </a:rPr>
              <a:t>)</a:t>
            </a:r>
          </a:p>
        </p:txBody>
      </p:sp>
      <p:graphicFrame>
        <p:nvGraphicFramePr>
          <p:cNvPr id="13" name="Table 2">
            <a:extLst>
              <a:ext uri="{FF2B5EF4-FFF2-40B4-BE49-F238E27FC236}">
                <a16:creationId xmlns:a16="http://schemas.microsoft.com/office/drawing/2014/main" id="{2DFC0AAF-EC58-4076-CC53-E31A86316BB3}"/>
              </a:ext>
            </a:extLst>
          </p:cNvPr>
          <p:cNvGraphicFramePr>
            <a:graphicFrameLocks noGrp="1"/>
          </p:cNvGraphicFramePr>
          <p:nvPr/>
        </p:nvGraphicFramePr>
        <p:xfrm>
          <a:off x="475847" y="1669790"/>
          <a:ext cx="8208579" cy="410165"/>
        </p:xfrm>
        <a:graphic>
          <a:graphicData uri="http://schemas.openxmlformats.org/drawingml/2006/table">
            <a:tbl>
              <a:tblPr firstRow="1" bandRow="1">
                <a:tableStyleId>{5C22544A-7EE6-4342-B048-85BDC9FD1C3A}</a:tableStyleId>
              </a:tblPr>
              <a:tblGrid>
                <a:gridCol w="8208579">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bg1"/>
                          </a:solidFill>
                          <a:effectLst/>
                          <a:latin typeface="+mn-lt"/>
                          <a:ea typeface="+mn-ea"/>
                          <a:cs typeface="+mn-cs"/>
                        </a:rPr>
                        <a:t>Дослідження </a:t>
                      </a:r>
                      <a:r>
                        <a:rPr lang="en-GB" sz="1800" b="1" kern="1200" dirty="0">
                          <a:solidFill>
                            <a:schemeClr val="bg1"/>
                          </a:solidFill>
                          <a:effectLst/>
                          <a:latin typeface="+mn-lt"/>
                          <a:ea typeface="+mn-ea"/>
                          <a:cs typeface="+mn-cs"/>
                        </a:rPr>
                        <a:t>LEADER</a:t>
                      </a:r>
                      <a:endParaRPr lang="uk-UA" sz="1600" kern="1200" dirty="0">
                        <a:solidFill>
                          <a:schemeClr val="bg1"/>
                        </a:solidFill>
                        <a:effectLst/>
                        <a:latin typeface="+mn-lt"/>
                        <a:ea typeface="+mn-ea"/>
                        <a:cs typeface="+mn-cs"/>
                      </a:endParaRPr>
                    </a:p>
                  </a:txBody>
                  <a:tcPr>
                    <a:solidFill>
                      <a:schemeClr val="accent1"/>
                    </a:solidFill>
                  </a:tcPr>
                </a:tc>
                <a:extLst>
                  <a:ext uri="{0D108BD9-81ED-4DB2-BD59-A6C34878D82A}">
                    <a16:rowId xmlns:a16="http://schemas.microsoft.com/office/drawing/2014/main" val="1367973030"/>
                  </a:ext>
                </a:extLst>
              </a:tr>
            </a:tbl>
          </a:graphicData>
        </a:graphic>
      </p:graphicFrame>
      <p:sp>
        <p:nvSpPr>
          <p:cNvPr id="3" name="Rectangle 2">
            <a:extLst>
              <a:ext uri="{FF2B5EF4-FFF2-40B4-BE49-F238E27FC236}">
                <a16:creationId xmlns:a16="http://schemas.microsoft.com/office/drawing/2014/main" id="{960D1050-40ED-5DE8-0E0F-FCE7C7AE6DC3}"/>
              </a:ext>
            </a:extLst>
          </p:cNvPr>
          <p:cNvSpPr/>
          <p:nvPr/>
        </p:nvSpPr>
        <p:spPr>
          <a:xfrm>
            <a:off x="489560" y="2256724"/>
            <a:ext cx="8208579" cy="2246769"/>
          </a:xfrm>
          <a:prstGeom prst="rect">
            <a:avLst/>
          </a:prstGeom>
        </p:spPr>
        <p:txBody>
          <a:bodyPr wrap="square">
            <a:spAutoFit/>
          </a:bodyPr>
          <a:lstStyle/>
          <a:p>
            <a:pPr marL="285750" indent="-285750" algn="just">
              <a:buFont typeface="Arial" panose="020B0604020202020204" pitchFamily="34" charset="0"/>
              <a:buChar char="•"/>
            </a:pPr>
            <a:r>
              <a:rPr lang="uk-UA" sz="1400" dirty="0">
                <a:solidFill>
                  <a:schemeClr val="tx1">
                    <a:lumMod val="50000"/>
                  </a:schemeClr>
                </a:solidFill>
              </a:rPr>
              <a:t>брали участь 9340 пацієнтів із недостатньо контрольованим ЦД 2 типу; п</a:t>
            </a:r>
            <a:r>
              <a:rPr lang="ru-RU" sz="1400" dirty="0" err="1">
                <a:solidFill>
                  <a:schemeClr val="tx1">
                    <a:lumMod val="50000"/>
                  </a:schemeClr>
                </a:solidFill>
              </a:rPr>
              <a:t>ереважна</a:t>
            </a:r>
            <a:r>
              <a:rPr lang="ru-RU" sz="1400" dirty="0">
                <a:solidFill>
                  <a:schemeClr val="tx1">
                    <a:lumMod val="50000"/>
                  </a:schemeClr>
                </a:solidFill>
              </a:rPr>
              <a:t> </a:t>
            </a:r>
            <a:r>
              <a:rPr lang="ru-RU" sz="1400" dirty="0" err="1">
                <a:solidFill>
                  <a:schemeClr val="tx1">
                    <a:lumMod val="50000"/>
                  </a:schemeClr>
                </a:solidFill>
              </a:rPr>
              <a:t>кількість</a:t>
            </a:r>
            <a:r>
              <a:rPr lang="ru-RU" sz="1400" dirty="0">
                <a:solidFill>
                  <a:schemeClr val="tx1">
                    <a:lumMod val="50000"/>
                  </a:schemeClr>
                </a:solidFill>
              </a:rPr>
              <a:t> </a:t>
            </a:r>
            <a:r>
              <a:rPr lang="ru-RU" sz="1400" dirty="0" err="1">
                <a:solidFill>
                  <a:schemeClr val="tx1">
                    <a:lumMod val="50000"/>
                  </a:schemeClr>
                </a:solidFill>
              </a:rPr>
              <a:t>із</a:t>
            </a:r>
            <a:r>
              <a:rPr lang="ru-RU" sz="1400" dirty="0">
                <a:solidFill>
                  <a:schemeClr val="tx1">
                    <a:lumMod val="50000"/>
                  </a:schemeClr>
                </a:solidFill>
              </a:rPr>
              <a:t> них </a:t>
            </a:r>
            <a:r>
              <a:rPr lang="ru-RU" sz="1400" dirty="0" err="1">
                <a:solidFill>
                  <a:schemeClr val="tx1">
                    <a:lumMod val="50000"/>
                  </a:schemeClr>
                </a:solidFill>
              </a:rPr>
              <a:t>страждали</a:t>
            </a:r>
            <a:r>
              <a:rPr lang="ru-RU" sz="1400" dirty="0">
                <a:solidFill>
                  <a:schemeClr val="tx1">
                    <a:lumMod val="50000"/>
                  </a:schemeClr>
                </a:solidFill>
              </a:rPr>
              <a:t> на </a:t>
            </a:r>
            <a:r>
              <a:rPr lang="ru-RU" sz="1400" dirty="0" err="1">
                <a:solidFill>
                  <a:schemeClr val="tx1">
                    <a:lumMod val="50000"/>
                  </a:schemeClr>
                </a:solidFill>
              </a:rPr>
              <a:t>серцево-судинні</a:t>
            </a:r>
            <a:r>
              <a:rPr lang="ru-RU" sz="1400" dirty="0">
                <a:solidFill>
                  <a:schemeClr val="tx1">
                    <a:lumMod val="50000"/>
                  </a:schemeClr>
                </a:solidFill>
              </a:rPr>
              <a:t> </a:t>
            </a:r>
            <a:r>
              <a:rPr lang="ru-RU" sz="1400" dirty="0" err="1">
                <a:solidFill>
                  <a:schemeClr val="tx1">
                    <a:lumMod val="50000"/>
                  </a:schemeClr>
                </a:solidFill>
              </a:rPr>
              <a:t>захворювання</a:t>
            </a:r>
            <a:r>
              <a:rPr lang="ru-RU" sz="1400" dirty="0">
                <a:solidFill>
                  <a:schemeClr val="tx1">
                    <a:lumMod val="50000"/>
                  </a:schemeClr>
                </a:solidFill>
              </a:rPr>
              <a:t>. </a:t>
            </a:r>
          </a:p>
          <a:p>
            <a:pPr marL="285750" indent="-285750" algn="just">
              <a:buFont typeface="Arial" panose="020B0604020202020204" pitchFamily="34" charset="0"/>
              <a:buChar char="•"/>
            </a:pPr>
            <a:r>
              <a:rPr lang="ru-RU" sz="1400" dirty="0" err="1">
                <a:solidFill>
                  <a:schemeClr val="tx1">
                    <a:lumMod val="50000"/>
                  </a:schemeClr>
                </a:solidFill>
              </a:rPr>
              <a:t>пацієнтів</a:t>
            </a:r>
            <a:r>
              <a:rPr lang="ru-RU" sz="1400" dirty="0">
                <a:solidFill>
                  <a:schemeClr val="tx1">
                    <a:lumMod val="50000"/>
                  </a:schemeClr>
                </a:solidFill>
              </a:rPr>
              <a:t> </a:t>
            </a:r>
            <a:r>
              <a:rPr lang="ru-RU" sz="1400" dirty="0" err="1">
                <a:solidFill>
                  <a:schemeClr val="tx1">
                    <a:lumMod val="50000"/>
                  </a:schemeClr>
                </a:solidFill>
              </a:rPr>
              <a:t>рандомізовано</a:t>
            </a:r>
            <a:r>
              <a:rPr lang="ru-RU" sz="1400" dirty="0">
                <a:solidFill>
                  <a:schemeClr val="tx1">
                    <a:lumMod val="50000"/>
                  </a:schemeClr>
                </a:solidFill>
              </a:rPr>
              <a:t> </a:t>
            </a:r>
            <a:r>
              <a:rPr lang="ru-RU" sz="1400" dirty="0" err="1">
                <a:solidFill>
                  <a:schemeClr val="tx1">
                    <a:lumMod val="50000"/>
                  </a:schemeClr>
                </a:solidFill>
              </a:rPr>
              <a:t>розподіляли</a:t>
            </a:r>
            <a:r>
              <a:rPr lang="ru-RU" sz="1400" dirty="0">
                <a:solidFill>
                  <a:schemeClr val="tx1">
                    <a:lumMod val="50000"/>
                  </a:schemeClr>
                </a:solidFill>
              </a:rPr>
              <a:t> для </a:t>
            </a:r>
            <a:r>
              <a:rPr lang="ru-RU" sz="1400" dirty="0" err="1">
                <a:solidFill>
                  <a:schemeClr val="tx1">
                    <a:lumMod val="50000"/>
                  </a:schemeClr>
                </a:solidFill>
              </a:rPr>
              <a:t>застосування</a:t>
            </a:r>
            <a:r>
              <a:rPr lang="ru-RU" sz="1400" dirty="0">
                <a:solidFill>
                  <a:schemeClr val="tx1">
                    <a:lumMod val="50000"/>
                  </a:schemeClr>
                </a:solidFill>
              </a:rPr>
              <a:t> ліраглутиду у </a:t>
            </a:r>
            <a:r>
              <a:rPr lang="ru-RU" sz="1400" dirty="0" err="1">
                <a:solidFill>
                  <a:schemeClr val="tx1">
                    <a:lumMod val="50000"/>
                  </a:schemeClr>
                </a:solidFill>
              </a:rPr>
              <a:t>добовій</a:t>
            </a:r>
            <a:r>
              <a:rPr lang="ru-RU" sz="1400" dirty="0">
                <a:solidFill>
                  <a:schemeClr val="tx1">
                    <a:lumMod val="50000"/>
                  </a:schemeClr>
                </a:solidFill>
              </a:rPr>
              <a:t> </a:t>
            </a:r>
            <a:r>
              <a:rPr lang="ru-RU" sz="1400" dirty="0" err="1">
                <a:solidFill>
                  <a:schemeClr val="tx1">
                    <a:lumMod val="50000"/>
                  </a:schemeClr>
                </a:solidFill>
              </a:rPr>
              <a:t>дозі</a:t>
            </a:r>
            <a:r>
              <a:rPr lang="ru-RU" sz="1400" dirty="0">
                <a:solidFill>
                  <a:schemeClr val="tx1">
                    <a:lumMod val="50000"/>
                  </a:schemeClr>
                </a:solidFill>
              </a:rPr>
              <a:t> до 1,8 мг (4668) </a:t>
            </a:r>
            <a:r>
              <a:rPr lang="ru-RU" sz="1400" dirty="0" err="1">
                <a:solidFill>
                  <a:schemeClr val="tx1">
                    <a:lumMod val="50000"/>
                  </a:schemeClr>
                </a:solidFill>
              </a:rPr>
              <a:t>або</a:t>
            </a:r>
            <a:r>
              <a:rPr lang="ru-RU" sz="1400" dirty="0">
                <a:solidFill>
                  <a:schemeClr val="tx1">
                    <a:lumMod val="50000"/>
                  </a:schemeClr>
                </a:solidFill>
              </a:rPr>
              <a:t> плацебо (4672) на </a:t>
            </a:r>
            <a:r>
              <a:rPr lang="ru-RU" sz="1400" dirty="0" err="1">
                <a:solidFill>
                  <a:schemeClr val="tx1">
                    <a:lumMod val="50000"/>
                  </a:schemeClr>
                </a:solidFill>
              </a:rPr>
              <a:t>додаток</a:t>
            </a:r>
            <a:r>
              <a:rPr lang="ru-RU" sz="1400" dirty="0">
                <a:solidFill>
                  <a:schemeClr val="tx1">
                    <a:lumMod val="50000"/>
                  </a:schemeClr>
                </a:solidFill>
              </a:rPr>
              <a:t> до стандартного </a:t>
            </a:r>
            <a:r>
              <a:rPr lang="ru-RU" sz="1400" dirty="0" err="1">
                <a:solidFill>
                  <a:schemeClr val="tx1">
                    <a:lumMod val="50000"/>
                  </a:schemeClr>
                </a:solidFill>
              </a:rPr>
              <a:t>лікування</a:t>
            </a:r>
            <a:r>
              <a:rPr lang="ru-RU" sz="1400" dirty="0">
                <a:solidFill>
                  <a:schemeClr val="tx1">
                    <a:lumMod val="50000"/>
                  </a:schemeClr>
                </a:solidFill>
              </a:rPr>
              <a:t>.</a:t>
            </a:r>
            <a:endParaRPr lang="uk-UA" sz="1400" dirty="0">
              <a:solidFill>
                <a:schemeClr val="tx1">
                  <a:lumMod val="50000"/>
                </a:schemeClr>
              </a:solidFill>
            </a:endParaRPr>
          </a:p>
          <a:p>
            <a:pPr marL="285750" lvl="0" indent="-285750" algn="just">
              <a:buFont typeface="Arial" panose="020B0604020202020204" pitchFamily="34" charset="0"/>
              <a:buChar char="•"/>
            </a:pPr>
            <a:r>
              <a:rPr lang="uk-UA" sz="1400" dirty="0">
                <a:solidFill>
                  <a:schemeClr val="tx1">
                    <a:lumMod val="50000"/>
                  </a:schemeClr>
                </a:solidFill>
              </a:rPr>
              <a:t>тривалість терапії а від 3,5 до 5 років. </a:t>
            </a:r>
          </a:p>
          <a:p>
            <a:pPr marL="285750" lvl="0" indent="-285750" algn="just">
              <a:buFont typeface="Arial" panose="020B0604020202020204" pitchFamily="34" charset="0"/>
              <a:buChar char="•"/>
            </a:pPr>
            <a:r>
              <a:rPr lang="uk-UA" sz="1400" dirty="0">
                <a:solidFill>
                  <a:schemeClr val="tx1">
                    <a:lumMod val="50000"/>
                  </a:schemeClr>
                </a:solidFill>
              </a:rPr>
              <a:t>середній вік пацієнтів – 64 роки, середній ІМТ – 32,5 кг/м², середнє значення початкового рівня HbA1c - 8,7%</a:t>
            </a:r>
          </a:p>
          <a:p>
            <a:pPr marL="285750" lvl="0" indent="-285750" algn="just">
              <a:buFont typeface="Arial" panose="020B0604020202020204" pitchFamily="34" charset="0"/>
              <a:buChar char="•"/>
            </a:pPr>
            <a:r>
              <a:rPr lang="ru-MD" sz="1400" dirty="0" err="1">
                <a:solidFill>
                  <a:schemeClr val="tx1">
                    <a:lumMod val="50000"/>
                  </a:schemeClr>
                </a:solidFill>
              </a:rPr>
              <a:t>первинною</a:t>
            </a:r>
            <a:r>
              <a:rPr lang="ru-MD" sz="1400" dirty="0">
                <a:solidFill>
                  <a:schemeClr val="tx1">
                    <a:lumMod val="50000"/>
                  </a:schemeClr>
                </a:solidFill>
              </a:rPr>
              <a:t> </a:t>
            </a:r>
            <a:r>
              <a:rPr lang="ru-MD" sz="1400" dirty="0" err="1">
                <a:solidFill>
                  <a:schemeClr val="tx1">
                    <a:lumMod val="50000"/>
                  </a:schemeClr>
                </a:solidFill>
              </a:rPr>
              <a:t>кінцевою</a:t>
            </a:r>
            <a:r>
              <a:rPr lang="ru-MD" sz="1400" dirty="0">
                <a:solidFill>
                  <a:schemeClr val="tx1">
                    <a:lumMod val="50000"/>
                  </a:schemeClr>
                </a:solidFill>
              </a:rPr>
              <a:t> точкою </a:t>
            </a:r>
            <a:r>
              <a:rPr lang="ru-MD" sz="1400" dirty="0" err="1">
                <a:solidFill>
                  <a:schemeClr val="tx1">
                    <a:lumMod val="50000"/>
                  </a:schemeClr>
                </a:solidFill>
              </a:rPr>
              <a:t>ефективності</a:t>
            </a:r>
            <a:r>
              <a:rPr lang="ru-MD" sz="1400" dirty="0">
                <a:solidFill>
                  <a:schemeClr val="tx1">
                    <a:lumMod val="50000"/>
                  </a:schemeClr>
                </a:solidFill>
              </a:rPr>
              <a:t> </a:t>
            </a:r>
            <a:r>
              <a:rPr lang="ru-MD" sz="1400" dirty="0" err="1">
                <a:solidFill>
                  <a:schemeClr val="tx1">
                    <a:lumMod val="50000"/>
                  </a:schemeClr>
                </a:solidFill>
              </a:rPr>
              <a:t>був</a:t>
            </a:r>
            <a:r>
              <a:rPr lang="ru-MD" sz="1400" dirty="0">
                <a:solidFill>
                  <a:schemeClr val="tx1">
                    <a:lumMod val="50000"/>
                  </a:schemeClr>
                </a:solidFill>
              </a:rPr>
              <a:t> час </a:t>
            </a:r>
            <a:r>
              <a:rPr lang="ru-MD" sz="1400" dirty="0" err="1">
                <a:solidFill>
                  <a:schemeClr val="tx1">
                    <a:lumMod val="50000"/>
                  </a:schemeClr>
                </a:solidFill>
              </a:rPr>
              <a:t>від</a:t>
            </a:r>
            <a:r>
              <a:rPr lang="ru-MD" sz="1400" dirty="0">
                <a:solidFill>
                  <a:schemeClr val="tx1">
                    <a:lumMod val="50000"/>
                  </a:schemeClr>
                </a:solidFill>
              </a:rPr>
              <a:t> </a:t>
            </a:r>
            <a:r>
              <a:rPr lang="ru-MD" sz="1400" dirty="0" err="1">
                <a:solidFill>
                  <a:schemeClr val="tx1">
                    <a:lumMod val="50000"/>
                  </a:schemeClr>
                </a:solidFill>
              </a:rPr>
              <a:t>рандомізації</a:t>
            </a:r>
            <a:r>
              <a:rPr lang="ru-MD" sz="1400" dirty="0">
                <a:solidFill>
                  <a:schemeClr val="tx1">
                    <a:lumMod val="50000"/>
                  </a:schemeClr>
                </a:solidFill>
              </a:rPr>
              <a:t> до </a:t>
            </a:r>
            <a:r>
              <a:rPr lang="ru-MD" sz="1400" dirty="0" err="1">
                <a:solidFill>
                  <a:schemeClr val="tx1">
                    <a:lumMod val="50000"/>
                  </a:schemeClr>
                </a:solidFill>
              </a:rPr>
              <a:t>першого</a:t>
            </a:r>
            <a:r>
              <a:rPr lang="ru-MD" sz="1400" dirty="0">
                <a:solidFill>
                  <a:schemeClr val="tx1">
                    <a:lumMod val="50000"/>
                  </a:schemeClr>
                </a:solidFill>
              </a:rPr>
              <a:t> </a:t>
            </a:r>
            <a:r>
              <a:rPr lang="ru-MD" sz="1400" dirty="0" err="1">
                <a:solidFill>
                  <a:schemeClr val="tx1">
                    <a:lumMod val="50000"/>
                  </a:schemeClr>
                </a:solidFill>
              </a:rPr>
              <a:t>виникнення</a:t>
            </a:r>
            <a:r>
              <a:rPr lang="ru-MD" sz="1400" dirty="0">
                <a:solidFill>
                  <a:schemeClr val="tx1">
                    <a:lumMod val="50000"/>
                  </a:schemeClr>
                </a:solidFill>
              </a:rPr>
              <a:t> будь-</a:t>
            </a:r>
            <a:r>
              <a:rPr lang="ru-MD" sz="1400" dirty="0" err="1">
                <a:solidFill>
                  <a:schemeClr val="tx1">
                    <a:lumMod val="50000"/>
                  </a:schemeClr>
                </a:solidFill>
              </a:rPr>
              <a:t>яких</a:t>
            </a:r>
            <a:r>
              <a:rPr lang="ru-MD" sz="1400" dirty="0">
                <a:solidFill>
                  <a:schemeClr val="tx1">
                    <a:lumMod val="50000"/>
                  </a:schemeClr>
                </a:solidFill>
              </a:rPr>
              <a:t> </a:t>
            </a:r>
            <a:r>
              <a:rPr lang="ru-MD" sz="1400" dirty="0" err="1">
                <a:solidFill>
                  <a:schemeClr val="tx1">
                    <a:lumMod val="50000"/>
                  </a:schemeClr>
                </a:solidFill>
              </a:rPr>
              <a:t>основних</a:t>
            </a:r>
            <a:r>
              <a:rPr lang="ru-MD" sz="1400" dirty="0">
                <a:solidFill>
                  <a:schemeClr val="tx1">
                    <a:lumMod val="50000"/>
                  </a:schemeClr>
                </a:solidFill>
              </a:rPr>
              <a:t> </a:t>
            </a:r>
            <a:r>
              <a:rPr lang="en-GB" sz="1400" dirty="0">
                <a:solidFill>
                  <a:schemeClr val="tx1">
                    <a:lumMod val="50000"/>
                  </a:schemeClr>
                </a:solidFill>
              </a:rPr>
              <a:t>MACE: </a:t>
            </a:r>
            <a:r>
              <a:rPr lang="ru-MD" sz="1400" dirty="0">
                <a:solidFill>
                  <a:schemeClr val="tx1">
                    <a:lumMod val="50000"/>
                  </a:schemeClr>
                </a:solidFill>
              </a:rPr>
              <a:t>нелетального </a:t>
            </a:r>
            <a:r>
              <a:rPr lang="ru-MD" sz="1400" dirty="0" err="1">
                <a:solidFill>
                  <a:schemeClr val="tx1">
                    <a:lumMod val="50000"/>
                  </a:schemeClr>
                </a:solidFill>
              </a:rPr>
              <a:t>інфаркту</a:t>
            </a:r>
            <a:r>
              <a:rPr lang="ru-MD" sz="1400" dirty="0">
                <a:solidFill>
                  <a:schemeClr val="tx1">
                    <a:lumMod val="50000"/>
                  </a:schemeClr>
                </a:solidFill>
              </a:rPr>
              <a:t> </a:t>
            </a:r>
            <a:r>
              <a:rPr lang="ru-MD" sz="1400" dirty="0" err="1">
                <a:solidFill>
                  <a:schemeClr val="tx1">
                    <a:lumMod val="50000"/>
                  </a:schemeClr>
                </a:solidFill>
              </a:rPr>
              <a:t>міокарда</a:t>
            </a:r>
            <a:r>
              <a:rPr lang="ru-MD" sz="1400" dirty="0">
                <a:solidFill>
                  <a:schemeClr val="tx1">
                    <a:lumMod val="50000"/>
                  </a:schemeClr>
                </a:solidFill>
              </a:rPr>
              <a:t>, нелетального </a:t>
            </a:r>
            <a:r>
              <a:rPr lang="ru-MD" sz="1400" dirty="0" err="1">
                <a:solidFill>
                  <a:schemeClr val="tx1">
                    <a:lumMod val="50000"/>
                  </a:schemeClr>
                </a:solidFill>
              </a:rPr>
              <a:t>інсульту</a:t>
            </a:r>
            <a:r>
              <a:rPr lang="ru-MD" sz="1400" dirty="0">
                <a:solidFill>
                  <a:schemeClr val="tx1">
                    <a:lumMod val="50000"/>
                  </a:schemeClr>
                </a:solidFill>
              </a:rPr>
              <a:t>, </a:t>
            </a:r>
            <a:r>
              <a:rPr lang="ru-MD" sz="1400" dirty="0" err="1">
                <a:solidFill>
                  <a:schemeClr val="tx1">
                    <a:lumMod val="50000"/>
                  </a:schemeClr>
                </a:solidFill>
              </a:rPr>
              <a:t>серцево-судинної</a:t>
            </a:r>
            <a:r>
              <a:rPr lang="ru-MD" sz="1400" dirty="0">
                <a:solidFill>
                  <a:schemeClr val="tx1">
                    <a:lumMod val="50000"/>
                  </a:schemeClr>
                </a:solidFill>
              </a:rPr>
              <a:t> </a:t>
            </a:r>
            <a:r>
              <a:rPr lang="ru-MD" sz="1400" dirty="0" err="1">
                <a:solidFill>
                  <a:schemeClr val="tx1">
                    <a:lumMod val="50000"/>
                  </a:schemeClr>
                </a:solidFill>
              </a:rPr>
              <a:t>смерті</a:t>
            </a:r>
            <a:r>
              <a:rPr lang="ru-MD" sz="1400" dirty="0">
                <a:solidFill>
                  <a:schemeClr val="tx1">
                    <a:lumMod val="50000"/>
                  </a:schemeClr>
                </a:solidFill>
              </a:rPr>
              <a:t>. </a:t>
            </a:r>
            <a:endParaRPr lang="uk-UA" sz="1400" dirty="0">
              <a:solidFill>
                <a:schemeClr val="tx1">
                  <a:lumMod val="50000"/>
                </a:schemeClr>
              </a:solidFill>
            </a:endParaRPr>
          </a:p>
        </p:txBody>
      </p:sp>
      <p:pic>
        <p:nvPicPr>
          <p:cNvPr id="2" name="Picture 1">
            <a:extLst>
              <a:ext uri="{FF2B5EF4-FFF2-40B4-BE49-F238E27FC236}">
                <a16:creationId xmlns:a16="http://schemas.microsoft.com/office/drawing/2014/main" id="{4EB4A250-AA72-0279-F9F7-F8056C58B21C}"/>
              </a:ext>
            </a:extLst>
          </p:cNvPr>
          <p:cNvPicPr>
            <a:picLocks noChangeAspect="1"/>
          </p:cNvPicPr>
          <p:nvPr/>
        </p:nvPicPr>
        <p:blipFill>
          <a:blip r:embed="rId3"/>
          <a:stretch>
            <a:fillRect/>
          </a:stretch>
        </p:blipFill>
        <p:spPr>
          <a:xfrm>
            <a:off x="351204" y="1006783"/>
            <a:ext cx="526622" cy="524996"/>
          </a:xfrm>
          <a:prstGeom prst="rect">
            <a:avLst/>
          </a:prstGeom>
        </p:spPr>
      </p:pic>
      <p:graphicFrame>
        <p:nvGraphicFramePr>
          <p:cNvPr id="8" name="Table 2">
            <a:extLst>
              <a:ext uri="{FF2B5EF4-FFF2-40B4-BE49-F238E27FC236}">
                <a16:creationId xmlns:a16="http://schemas.microsoft.com/office/drawing/2014/main" id="{60EFE169-8D9E-C27A-655A-A28FEC13EBEC}"/>
              </a:ext>
            </a:extLst>
          </p:cNvPr>
          <p:cNvGraphicFramePr>
            <a:graphicFrameLocks noGrp="1"/>
          </p:cNvGraphicFramePr>
          <p:nvPr/>
        </p:nvGraphicFramePr>
        <p:xfrm>
          <a:off x="959276" y="1032260"/>
          <a:ext cx="7047687" cy="410165"/>
        </p:xfrm>
        <a:graphic>
          <a:graphicData uri="http://schemas.openxmlformats.org/drawingml/2006/table">
            <a:tbl>
              <a:tblPr firstRow="1" bandRow="1">
                <a:tableStyleId>{5C22544A-7EE6-4342-B048-85BDC9FD1C3A}</a:tableStyleId>
              </a:tblPr>
              <a:tblGrid>
                <a:gridCol w="7047687">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Вплив на серцево-судинну систему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272544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283778" y="298633"/>
            <a:ext cx="8208579" cy="503756"/>
          </a:xfrm>
        </p:spPr>
        <p:txBody>
          <a:bodyPr/>
          <a:lstStyle/>
          <a:p>
            <a:r>
              <a:rPr lang="uk-UA" sz="2800" b="1" dirty="0"/>
              <a:t>Клінічна ефективність</a:t>
            </a:r>
            <a:endParaRPr lang="uk-UA" sz="2400" b="1" dirty="0"/>
          </a:p>
        </p:txBody>
      </p:sp>
      <p:sp>
        <p:nvSpPr>
          <p:cNvPr id="9" name="Text Placeholder 6">
            <a:extLst>
              <a:ext uri="{FF2B5EF4-FFF2-40B4-BE49-F238E27FC236}">
                <a16:creationId xmlns:a16="http://schemas.microsoft.com/office/drawing/2014/main" id="{65005360-1781-4375-A9D3-7D42F797F4DB}"/>
              </a:ext>
            </a:extLst>
          </p:cNvPr>
          <p:cNvSpPr txBox="1">
            <a:spLocks/>
          </p:cNvSpPr>
          <p:nvPr/>
        </p:nvSpPr>
        <p:spPr>
          <a:xfrm>
            <a:off x="2912188" y="4680263"/>
            <a:ext cx="6327228" cy="164630"/>
          </a:xfrm>
          <a:prstGeom prst="rect">
            <a:avLst/>
          </a:prstGeom>
        </p:spPr>
        <p:txBody>
          <a:bodyPr vert="horz" lIns="0" tIns="0" rIns="216000" bIns="0" rtlCol="0">
            <a:normAutofit/>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GB" sz="800" dirty="0">
                <a:solidFill>
                  <a:schemeClr val="tx1"/>
                </a:solidFill>
              </a:rPr>
              <a:t>The Liraglutide Effect and Action in Diabetes Evaluation of Cardiovascular Outcomes Results (LEADER</a:t>
            </a:r>
            <a:r>
              <a:rPr lang="uk-UA" sz="800" dirty="0">
                <a:solidFill>
                  <a:schemeClr val="tx1"/>
                </a:solidFill>
              </a:rPr>
              <a:t>)</a:t>
            </a:r>
          </a:p>
        </p:txBody>
      </p:sp>
      <p:graphicFrame>
        <p:nvGraphicFramePr>
          <p:cNvPr id="13" name="Table 2">
            <a:extLst>
              <a:ext uri="{FF2B5EF4-FFF2-40B4-BE49-F238E27FC236}">
                <a16:creationId xmlns:a16="http://schemas.microsoft.com/office/drawing/2014/main" id="{DE27342F-D715-4759-AF7D-E587C6F9B4B4}"/>
              </a:ext>
            </a:extLst>
          </p:cNvPr>
          <p:cNvGraphicFramePr>
            <a:graphicFrameLocks noGrp="1"/>
          </p:cNvGraphicFramePr>
          <p:nvPr>
            <p:extLst>
              <p:ext uri="{D42A27DB-BD31-4B8C-83A1-F6EECF244321}">
                <p14:modId xmlns:p14="http://schemas.microsoft.com/office/powerpoint/2010/main" val="3642246772"/>
              </p:ext>
            </p:extLst>
          </p:nvPr>
        </p:nvGraphicFramePr>
        <p:xfrm>
          <a:off x="475847" y="1669790"/>
          <a:ext cx="8208579" cy="410165"/>
        </p:xfrm>
        <a:graphic>
          <a:graphicData uri="http://schemas.openxmlformats.org/drawingml/2006/table">
            <a:tbl>
              <a:tblPr firstRow="1" bandRow="1">
                <a:tableStyleId>{5C22544A-7EE6-4342-B048-85BDC9FD1C3A}</a:tableStyleId>
              </a:tblPr>
              <a:tblGrid>
                <a:gridCol w="8208579">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bg1"/>
                          </a:solidFill>
                          <a:effectLst/>
                          <a:latin typeface="+mn-lt"/>
                          <a:ea typeface="+mn-ea"/>
                          <a:cs typeface="+mn-cs"/>
                        </a:rPr>
                        <a:t>Дослідження </a:t>
                      </a:r>
                      <a:r>
                        <a:rPr lang="en-GB" sz="1800" b="1" kern="1200" dirty="0">
                          <a:solidFill>
                            <a:schemeClr val="bg1"/>
                          </a:solidFill>
                          <a:effectLst/>
                          <a:latin typeface="+mn-lt"/>
                          <a:ea typeface="+mn-ea"/>
                          <a:cs typeface="+mn-cs"/>
                        </a:rPr>
                        <a:t>LEADER</a:t>
                      </a:r>
                      <a:endParaRPr lang="uk-UA" sz="1600" kern="1200" dirty="0">
                        <a:solidFill>
                          <a:schemeClr val="bg1"/>
                        </a:solidFill>
                        <a:effectLst/>
                        <a:latin typeface="+mn-lt"/>
                        <a:ea typeface="+mn-ea"/>
                        <a:cs typeface="+mn-cs"/>
                      </a:endParaRPr>
                    </a:p>
                  </a:txBody>
                  <a:tcPr>
                    <a:solidFill>
                      <a:schemeClr val="accent1"/>
                    </a:solidFill>
                  </a:tcPr>
                </a:tc>
                <a:extLst>
                  <a:ext uri="{0D108BD9-81ED-4DB2-BD59-A6C34878D82A}">
                    <a16:rowId xmlns:a16="http://schemas.microsoft.com/office/drawing/2014/main" val="1367973030"/>
                  </a:ext>
                </a:extLst>
              </a:tr>
            </a:tbl>
          </a:graphicData>
        </a:graphic>
      </p:graphicFrame>
      <p:pic>
        <p:nvPicPr>
          <p:cNvPr id="2" name="Picture 1">
            <a:extLst>
              <a:ext uri="{FF2B5EF4-FFF2-40B4-BE49-F238E27FC236}">
                <a16:creationId xmlns:a16="http://schemas.microsoft.com/office/drawing/2014/main" id="{03224EB0-4A56-4163-AA5C-AD71FB5FF53C}"/>
              </a:ext>
            </a:extLst>
          </p:cNvPr>
          <p:cNvPicPr>
            <a:picLocks noChangeAspect="1"/>
          </p:cNvPicPr>
          <p:nvPr/>
        </p:nvPicPr>
        <p:blipFill>
          <a:blip r:embed="rId3"/>
          <a:stretch>
            <a:fillRect/>
          </a:stretch>
        </p:blipFill>
        <p:spPr>
          <a:xfrm>
            <a:off x="351204" y="1006783"/>
            <a:ext cx="526622" cy="524996"/>
          </a:xfrm>
          <a:prstGeom prst="rect">
            <a:avLst/>
          </a:prstGeom>
        </p:spPr>
      </p:pic>
      <p:sp>
        <p:nvSpPr>
          <p:cNvPr id="16" name="Rectangle 15">
            <a:extLst>
              <a:ext uri="{FF2B5EF4-FFF2-40B4-BE49-F238E27FC236}">
                <a16:creationId xmlns:a16="http://schemas.microsoft.com/office/drawing/2014/main" id="{5D16D17A-D139-4952-B8E6-62E88EF698C5}"/>
              </a:ext>
            </a:extLst>
          </p:cNvPr>
          <p:cNvSpPr/>
          <p:nvPr/>
        </p:nvSpPr>
        <p:spPr>
          <a:xfrm>
            <a:off x="475847" y="2571750"/>
            <a:ext cx="8356705" cy="1077218"/>
          </a:xfrm>
          <a:prstGeom prst="rect">
            <a:avLst/>
          </a:prstGeom>
        </p:spPr>
        <p:txBody>
          <a:bodyPr wrap="square">
            <a:spAutoFit/>
          </a:bodyPr>
          <a:lstStyle/>
          <a:p>
            <a:pPr lvl="0" algn="just"/>
            <a:r>
              <a:rPr lang="uk-UA" sz="1600" b="1" dirty="0">
                <a:solidFill>
                  <a:schemeClr val="accent1"/>
                </a:solidFill>
              </a:rPr>
              <a:t>Ліраглутид значно знизив частоту виникнення великих несприятливих серцево-судинних подій </a:t>
            </a:r>
            <a:r>
              <a:rPr lang="uk-UA" sz="1600" dirty="0">
                <a:solidFill>
                  <a:schemeClr val="tx1">
                    <a:lumMod val="50000"/>
                  </a:schemeClr>
                </a:solidFill>
              </a:rPr>
              <a:t>(події первинної кінцевої точки, MACE) порівняно з плацебо, </a:t>
            </a:r>
            <a:r>
              <a:rPr lang="uk-UA" sz="1600" b="1" dirty="0">
                <a:solidFill>
                  <a:schemeClr val="accent1"/>
                </a:solidFill>
              </a:rPr>
              <a:t>значно зменшивши відносний ризик на 13 %</a:t>
            </a:r>
            <a:r>
              <a:rPr lang="uk-UA" sz="1600" b="1" dirty="0">
                <a:solidFill>
                  <a:schemeClr val="tx2"/>
                </a:solidFill>
              </a:rPr>
              <a:t> </a:t>
            </a:r>
            <a:r>
              <a:rPr lang="uk-UA" sz="1600" dirty="0">
                <a:solidFill>
                  <a:schemeClr val="tx1">
                    <a:lumMod val="50000"/>
                  </a:schemeClr>
                </a:solidFill>
              </a:rPr>
              <a:t>(відношення ризиків (</a:t>
            </a:r>
            <a:r>
              <a:rPr lang="en-GB" sz="1600" dirty="0">
                <a:solidFill>
                  <a:schemeClr val="tx1">
                    <a:lumMod val="50000"/>
                  </a:schemeClr>
                </a:solidFill>
              </a:rPr>
              <a:t>HR)</a:t>
            </a:r>
            <a:r>
              <a:rPr lang="uk-UA" sz="1600" dirty="0">
                <a:solidFill>
                  <a:schemeClr val="tx1">
                    <a:lumMod val="50000"/>
                  </a:schemeClr>
                </a:solidFill>
              </a:rPr>
              <a:t> 0,87, [95% ДІ: 0,78; 0,97], </a:t>
            </a:r>
            <a:r>
              <a:rPr lang="uk-UA" sz="1600" b="1" dirty="0">
                <a:solidFill>
                  <a:schemeClr val="tx1">
                    <a:lumMod val="50000"/>
                  </a:schemeClr>
                </a:solidFill>
              </a:rPr>
              <a:t>р=0,005</a:t>
            </a:r>
            <a:r>
              <a:rPr lang="uk-UA" sz="1600" dirty="0">
                <a:solidFill>
                  <a:schemeClr val="tx1">
                    <a:lumMod val="50000"/>
                  </a:schemeClr>
                </a:solidFill>
              </a:rPr>
              <a:t>)</a:t>
            </a:r>
          </a:p>
        </p:txBody>
      </p:sp>
      <p:graphicFrame>
        <p:nvGraphicFramePr>
          <p:cNvPr id="8" name="Table 2">
            <a:extLst>
              <a:ext uri="{FF2B5EF4-FFF2-40B4-BE49-F238E27FC236}">
                <a16:creationId xmlns:a16="http://schemas.microsoft.com/office/drawing/2014/main" id="{E2870464-075F-4055-AB99-325774782D1E}"/>
              </a:ext>
            </a:extLst>
          </p:cNvPr>
          <p:cNvGraphicFramePr>
            <a:graphicFrameLocks noGrp="1"/>
          </p:cNvGraphicFramePr>
          <p:nvPr>
            <p:extLst>
              <p:ext uri="{D42A27DB-BD31-4B8C-83A1-F6EECF244321}">
                <p14:modId xmlns:p14="http://schemas.microsoft.com/office/powerpoint/2010/main" val="2936945441"/>
              </p:ext>
            </p:extLst>
          </p:nvPr>
        </p:nvGraphicFramePr>
        <p:xfrm>
          <a:off x="959276" y="1032260"/>
          <a:ext cx="7047687" cy="410165"/>
        </p:xfrm>
        <a:graphic>
          <a:graphicData uri="http://schemas.openxmlformats.org/drawingml/2006/table">
            <a:tbl>
              <a:tblPr firstRow="1" bandRow="1">
                <a:tableStyleId>{5C22544A-7EE6-4342-B048-85BDC9FD1C3A}</a:tableStyleId>
              </a:tblPr>
              <a:tblGrid>
                <a:gridCol w="7047687">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a:solidFill>
                            <a:schemeClr val="tx1">
                              <a:lumMod val="50000"/>
                            </a:schemeClr>
                          </a:solidFill>
                          <a:effectLst/>
                          <a:latin typeface="+mn-lt"/>
                          <a:ea typeface="+mn-ea"/>
                          <a:cs typeface="+mn-cs"/>
                        </a:rPr>
                        <a:t>Вплив на серцево-судинну систему</a:t>
                      </a: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403009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8F85-F579-8E6C-A380-475ED42955C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797D0D3-4B68-9036-5234-03FD13193787}"/>
              </a:ext>
            </a:extLst>
          </p:cNvPr>
          <p:cNvPicPr>
            <a:picLocks noChangeAspect="1"/>
          </p:cNvPicPr>
          <p:nvPr/>
        </p:nvPicPr>
        <p:blipFill>
          <a:blip r:embed="rId3"/>
          <a:stretch>
            <a:fillRect/>
          </a:stretch>
        </p:blipFill>
        <p:spPr>
          <a:xfrm>
            <a:off x="534836" y="1918925"/>
            <a:ext cx="5443268" cy="2761972"/>
          </a:xfrm>
          <a:prstGeom prst="rect">
            <a:avLst/>
          </a:prstGeom>
        </p:spPr>
      </p:pic>
      <p:sp>
        <p:nvSpPr>
          <p:cNvPr id="5" name="Title 1">
            <a:extLst>
              <a:ext uri="{FF2B5EF4-FFF2-40B4-BE49-F238E27FC236}">
                <a16:creationId xmlns:a16="http://schemas.microsoft.com/office/drawing/2014/main" id="{0F0D7280-E6AE-4C80-CB95-5C4BAD97830B}"/>
              </a:ext>
            </a:extLst>
          </p:cNvPr>
          <p:cNvSpPr>
            <a:spLocks noGrp="1"/>
          </p:cNvSpPr>
          <p:nvPr>
            <p:ph type="title"/>
          </p:nvPr>
        </p:nvSpPr>
        <p:spPr>
          <a:xfrm>
            <a:off x="283778" y="298633"/>
            <a:ext cx="8208579" cy="503756"/>
          </a:xfrm>
        </p:spPr>
        <p:txBody>
          <a:bodyPr/>
          <a:lstStyle/>
          <a:p>
            <a:r>
              <a:rPr lang="uk-UA" sz="2800" b="1" dirty="0"/>
              <a:t>Клінічна ефективність</a:t>
            </a:r>
            <a:endParaRPr lang="uk-UA" sz="2400" b="1" dirty="0"/>
          </a:p>
        </p:txBody>
      </p:sp>
      <p:graphicFrame>
        <p:nvGraphicFramePr>
          <p:cNvPr id="13" name="Table 2">
            <a:extLst>
              <a:ext uri="{FF2B5EF4-FFF2-40B4-BE49-F238E27FC236}">
                <a16:creationId xmlns:a16="http://schemas.microsoft.com/office/drawing/2014/main" id="{5B3A7FDF-A56F-B3B8-6901-D9F60BF1C272}"/>
              </a:ext>
            </a:extLst>
          </p:cNvPr>
          <p:cNvGraphicFramePr>
            <a:graphicFrameLocks noGrp="1"/>
          </p:cNvGraphicFramePr>
          <p:nvPr>
            <p:extLst>
              <p:ext uri="{D42A27DB-BD31-4B8C-83A1-F6EECF244321}">
                <p14:modId xmlns:p14="http://schemas.microsoft.com/office/powerpoint/2010/main" val="2211222602"/>
              </p:ext>
            </p:extLst>
          </p:nvPr>
        </p:nvGraphicFramePr>
        <p:xfrm>
          <a:off x="283777" y="929172"/>
          <a:ext cx="8208579" cy="402527"/>
        </p:xfrm>
        <a:graphic>
          <a:graphicData uri="http://schemas.openxmlformats.org/drawingml/2006/table">
            <a:tbl>
              <a:tblPr firstRow="1" bandRow="1">
                <a:tableStyleId>{5C22544A-7EE6-4342-B048-85BDC9FD1C3A}</a:tableStyleId>
              </a:tblPr>
              <a:tblGrid>
                <a:gridCol w="8208579">
                  <a:extLst>
                    <a:ext uri="{9D8B030D-6E8A-4147-A177-3AD203B41FA5}">
                      <a16:colId xmlns:a16="http://schemas.microsoft.com/office/drawing/2014/main" val="2514154186"/>
                    </a:ext>
                  </a:extLst>
                </a:gridCol>
              </a:tblGrid>
              <a:tr h="402527">
                <a:tc>
                  <a:txBody>
                    <a:bodyPr/>
                    <a:lstStyle/>
                    <a:p>
                      <a:pPr marL="0" lvl="0" indent="0" rtl="0">
                        <a:spcBef>
                          <a:spcPts val="1200"/>
                        </a:spcBef>
                        <a:buFont typeface="Arial" panose="020B0604020202020204" pitchFamily="34" charset="0"/>
                        <a:buNone/>
                      </a:pPr>
                      <a:r>
                        <a:rPr lang="uk-UA" sz="1800" b="1" kern="1200" dirty="0">
                          <a:solidFill>
                            <a:schemeClr val="bg1"/>
                          </a:solidFill>
                          <a:effectLst/>
                          <a:latin typeface="+mn-lt"/>
                          <a:ea typeface="+mn-ea"/>
                          <a:cs typeface="+mn-cs"/>
                        </a:rPr>
                        <a:t>Дослідження </a:t>
                      </a:r>
                      <a:r>
                        <a:rPr lang="en-GB" sz="1800" b="1" kern="1200" dirty="0">
                          <a:solidFill>
                            <a:schemeClr val="bg1"/>
                          </a:solidFill>
                          <a:effectLst/>
                          <a:latin typeface="+mn-lt"/>
                          <a:ea typeface="+mn-ea"/>
                          <a:cs typeface="+mn-cs"/>
                        </a:rPr>
                        <a:t>LEADER</a:t>
                      </a:r>
                      <a:endParaRPr lang="uk-UA" sz="1600" kern="1200" dirty="0">
                        <a:solidFill>
                          <a:schemeClr val="bg1"/>
                        </a:solidFill>
                        <a:effectLst/>
                        <a:latin typeface="+mn-lt"/>
                        <a:ea typeface="+mn-ea"/>
                        <a:cs typeface="+mn-cs"/>
                      </a:endParaRPr>
                    </a:p>
                  </a:txBody>
                  <a:tcPr>
                    <a:solidFill>
                      <a:schemeClr val="accent1"/>
                    </a:solidFill>
                  </a:tcPr>
                </a:tc>
                <a:extLst>
                  <a:ext uri="{0D108BD9-81ED-4DB2-BD59-A6C34878D82A}">
                    <a16:rowId xmlns:a16="http://schemas.microsoft.com/office/drawing/2014/main" val="1367973030"/>
                  </a:ext>
                </a:extLst>
              </a:tr>
            </a:tbl>
          </a:graphicData>
        </a:graphic>
      </p:graphicFrame>
      <p:pic>
        <p:nvPicPr>
          <p:cNvPr id="2" name="Picture 1">
            <a:extLst>
              <a:ext uri="{FF2B5EF4-FFF2-40B4-BE49-F238E27FC236}">
                <a16:creationId xmlns:a16="http://schemas.microsoft.com/office/drawing/2014/main" id="{A09DA63A-C937-F93D-5FAE-EA9EA3AE440A}"/>
              </a:ext>
            </a:extLst>
          </p:cNvPr>
          <p:cNvPicPr>
            <a:picLocks noChangeAspect="1"/>
          </p:cNvPicPr>
          <p:nvPr/>
        </p:nvPicPr>
        <p:blipFill>
          <a:blip r:embed="rId4"/>
          <a:stretch>
            <a:fillRect/>
          </a:stretch>
        </p:blipFill>
        <p:spPr>
          <a:xfrm>
            <a:off x="8065695" y="824899"/>
            <a:ext cx="526622" cy="524996"/>
          </a:xfrm>
          <a:prstGeom prst="rect">
            <a:avLst/>
          </a:prstGeom>
        </p:spPr>
      </p:pic>
      <p:sp>
        <p:nvSpPr>
          <p:cNvPr id="4" name="TextBox 3">
            <a:extLst>
              <a:ext uri="{FF2B5EF4-FFF2-40B4-BE49-F238E27FC236}">
                <a16:creationId xmlns:a16="http://schemas.microsoft.com/office/drawing/2014/main" id="{E7282868-D7C6-E56A-6AD1-D668060890BC}"/>
              </a:ext>
            </a:extLst>
          </p:cNvPr>
          <p:cNvSpPr txBox="1"/>
          <p:nvPr/>
        </p:nvSpPr>
        <p:spPr>
          <a:xfrm>
            <a:off x="534836" y="1372405"/>
            <a:ext cx="7530859" cy="307777"/>
          </a:xfrm>
          <a:prstGeom prst="rect">
            <a:avLst/>
          </a:prstGeom>
          <a:noFill/>
        </p:spPr>
        <p:txBody>
          <a:bodyPr wrap="square">
            <a:spAutoFit/>
          </a:bodyPr>
          <a:lstStyle/>
          <a:p>
            <a:r>
              <a:rPr lang="ru-RU" sz="1400" b="1" dirty="0" err="1">
                <a:solidFill>
                  <a:schemeClr val="tx1">
                    <a:lumMod val="50000"/>
                  </a:schemeClr>
                </a:solidFill>
              </a:rPr>
              <a:t>Графік</a:t>
            </a:r>
            <a:r>
              <a:rPr lang="ru-RU" sz="1400" b="1" dirty="0">
                <a:solidFill>
                  <a:schemeClr val="tx1">
                    <a:lumMod val="50000"/>
                  </a:schemeClr>
                </a:solidFill>
              </a:rPr>
              <a:t> Каплана — </a:t>
            </a:r>
            <a:r>
              <a:rPr lang="ru-RU" sz="1400" b="1" dirty="0" err="1">
                <a:solidFill>
                  <a:schemeClr val="tx1">
                    <a:lumMod val="50000"/>
                  </a:schemeClr>
                </a:solidFill>
              </a:rPr>
              <a:t>Маєра</a:t>
            </a:r>
            <a:r>
              <a:rPr lang="ru-RU" sz="1400" b="1" dirty="0">
                <a:solidFill>
                  <a:schemeClr val="tx1">
                    <a:lumMod val="50000"/>
                  </a:schemeClr>
                </a:solidFill>
              </a:rPr>
              <a:t> час до </a:t>
            </a:r>
            <a:r>
              <a:rPr lang="ru-RU" sz="1400" b="1" dirty="0" err="1">
                <a:solidFill>
                  <a:schemeClr val="tx1">
                    <a:lumMod val="50000"/>
                  </a:schemeClr>
                </a:solidFill>
              </a:rPr>
              <a:t>першої</a:t>
            </a:r>
            <a:r>
              <a:rPr lang="ru-RU" sz="1400" b="1" dirty="0">
                <a:solidFill>
                  <a:schemeClr val="tx1">
                    <a:lumMod val="50000"/>
                  </a:schemeClr>
                </a:solidFill>
              </a:rPr>
              <a:t> </a:t>
            </a:r>
            <a:r>
              <a:rPr lang="ru-RU" sz="1400" b="1" dirty="0" err="1">
                <a:solidFill>
                  <a:schemeClr val="tx1">
                    <a:lumMod val="50000"/>
                  </a:schemeClr>
                </a:solidFill>
              </a:rPr>
              <a:t>події</a:t>
            </a:r>
            <a:r>
              <a:rPr lang="ru-RU" sz="1400" b="1" dirty="0">
                <a:solidFill>
                  <a:schemeClr val="tx1">
                    <a:lumMod val="50000"/>
                  </a:schemeClr>
                </a:solidFill>
              </a:rPr>
              <a:t> MACE — </a:t>
            </a:r>
            <a:r>
              <a:rPr lang="ru-RU" sz="1400" b="1" dirty="0" err="1">
                <a:solidFill>
                  <a:schemeClr val="tx1">
                    <a:lumMod val="50000"/>
                  </a:schemeClr>
                </a:solidFill>
              </a:rPr>
              <a:t>популяція</a:t>
            </a:r>
            <a:r>
              <a:rPr lang="ru-RU" sz="1400" b="1" dirty="0">
                <a:solidFill>
                  <a:schemeClr val="tx1">
                    <a:lumMod val="50000"/>
                  </a:schemeClr>
                </a:solidFill>
              </a:rPr>
              <a:t> FAS </a:t>
            </a:r>
            <a:endParaRPr lang="en-GB" sz="1400" b="1" dirty="0">
              <a:solidFill>
                <a:schemeClr val="tx1">
                  <a:lumMod val="50000"/>
                </a:schemeClr>
              </a:solidFill>
            </a:endParaRPr>
          </a:p>
        </p:txBody>
      </p:sp>
      <p:sp>
        <p:nvSpPr>
          <p:cNvPr id="11" name="TextBox 10">
            <a:extLst>
              <a:ext uri="{FF2B5EF4-FFF2-40B4-BE49-F238E27FC236}">
                <a16:creationId xmlns:a16="http://schemas.microsoft.com/office/drawing/2014/main" id="{8524AA1D-6D70-9542-DE77-980BB72CB90E}"/>
              </a:ext>
            </a:extLst>
          </p:cNvPr>
          <p:cNvSpPr txBox="1"/>
          <p:nvPr/>
        </p:nvSpPr>
        <p:spPr>
          <a:xfrm>
            <a:off x="6159260" y="2035733"/>
            <a:ext cx="2760453" cy="1569660"/>
          </a:xfrm>
          <a:prstGeom prst="rect">
            <a:avLst/>
          </a:prstGeom>
          <a:noFill/>
        </p:spPr>
        <p:txBody>
          <a:bodyPr wrap="square">
            <a:spAutoFit/>
          </a:bodyPr>
          <a:lstStyle/>
          <a:p>
            <a:r>
              <a:rPr lang="uk-UA" sz="1600" b="1" dirty="0">
                <a:solidFill>
                  <a:schemeClr val="accent1"/>
                </a:solidFill>
              </a:rPr>
              <a:t>Значне зниження відносного ризику МАСЕ на 13 %</a:t>
            </a:r>
            <a:r>
              <a:rPr lang="uk-UA" sz="1600" b="1" dirty="0">
                <a:solidFill>
                  <a:schemeClr val="tx2"/>
                </a:solidFill>
              </a:rPr>
              <a:t> </a:t>
            </a:r>
            <a:r>
              <a:rPr lang="uk-UA" sz="1600" dirty="0">
                <a:solidFill>
                  <a:schemeClr val="tx1">
                    <a:lumMod val="50000"/>
                  </a:schemeClr>
                </a:solidFill>
              </a:rPr>
              <a:t>(відношення ризиків (</a:t>
            </a:r>
            <a:r>
              <a:rPr lang="en-GB" sz="1600" dirty="0">
                <a:solidFill>
                  <a:schemeClr val="tx1">
                    <a:lumMod val="50000"/>
                  </a:schemeClr>
                </a:solidFill>
              </a:rPr>
              <a:t>HR)</a:t>
            </a:r>
            <a:r>
              <a:rPr lang="uk-UA" sz="1600" dirty="0">
                <a:solidFill>
                  <a:schemeClr val="tx1">
                    <a:lumMod val="50000"/>
                  </a:schemeClr>
                </a:solidFill>
              </a:rPr>
              <a:t> 0,87, [95% ДІ: 0,78; 0,97], </a:t>
            </a:r>
            <a:r>
              <a:rPr lang="uk-UA" sz="1600" b="1" dirty="0">
                <a:solidFill>
                  <a:schemeClr val="tx1">
                    <a:lumMod val="50000"/>
                  </a:schemeClr>
                </a:solidFill>
              </a:rPr>
              <a:t>р=0,005</a:t>
            </a:r>
            <a:endParaRPr lang="en-GB" sz="1600" dirty="0"/>
          </a:p>
        </p:txBody>
      </p:sp>
    </p:spTree>
    <p:extLst>
      <p:ext uri="{BB962C8B-B14F-4D97-AF65-F5344CB8AC3E}">
        <p14:creationId xmlns:p14="http://schemas.microsoft.com/office/powerpoint/2010/main" val="149771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F64263-BBF7-4A62-B7F7-BFA6B3C50CD2}"/>
              </a:ext>
            </a:extLst>
          </p:cNvPr>
          <p:cNvSpPr>
            <a:spLocks noGrp="1"/>
          </p:cNvSpPr>
          <p:nvPr>
            <p:ph type="body" sz="quarter" idx="13"/>
          </p:nvPr>
        </p:nvSpPr>
        <p:spPr>
          <a:xfrm>
            <a:off x="1033668" y="1900362"/>
            <a:ext cx="6965343" cy="2366604"/>
          </a:xfrm>
        </p:spPr>
        <p:txBody>
          <a:bodyPr>
            <a:normAutofit/>
          </a:bodyPr>
          <a:lstStyle/>
          <a:p>
            <a:pPr algn="just"/>
            <a:r>
              <a:rPr lang="uk-UA" sz="1600" dirty="0">
                <a:solidFill>
                  <a:schemeClr val="tx1">
                    <a:lumMod val="50000"/>
                  </a:schemeClr>
                </a:solidFill>
              </a:rPr>
              <a:t>Враховуючи потенційні імуногенні властивості лікарських засобів, що містять білки або пептиди, можна передбачити, що в пацієнтів можуть утворитися антитіла до </a:t>
            </a:r>
            <a:r>
              <a:rPr lang="uk-UA" sz="1600" dirty="0" err="1">
                <a:solidFill>
                  <a:schemeClr val="tx1">
                    <a:lumMod val="50000"/>
                  </a:schemeClr>
                </a:solidFill>
              </a:rPr>
              <a:t>ліраглутиду</a:t>
            </a:r>
            <a:r>
              <a:rPr lang="uk-UA" sz="1600" dirty="0">
                <a:solidFill>
                  <a:schemeClr val="tx1">
                    <a:lumMod val="50000"/>
                  </a:schemeClr>
                </a:solidFill>
              </a:rPr>
              <a:t> після застосування лікарського засобу </a:t>
            </a:r>
            <a:r>
              <a:rPr lang="uk-UA" sz="1600" dirty="0" err="1">
                <a:solidFill>
                  <a:schemeClr val="tx1">
                    <a:lumMod val="50000"/>
                  </a:schemeClr>
                </a:solidFill>
              </a:rPr>
              <a:t>Саксенда</a:t>
            </a:r>
            <a:r>
              <a:rPr lang="uk-UA" sz="1600" baseline="30000" dirty="0">
                <a:solidFill>
                  <a:schemeClr val="tx1">
                    <a:lumMod val="50000"/>
                  </a:schemeClr>
                </a:solidFill>
              </a:rPr>
              <a:t>®</a:t>
            </a:r>
            <a:r>
              <a:rPr lang="uk-UA" sz="1600" dirty="0">
                <a:solidFill>
                  <a:schemeClr val="tx1">
                    <a:lumMod val="50000"/>
                  </a:schemeClr>
                </a:solidFill>
              </a:rPr>
              <a:t>. Під час клінічних досліджень </a:t>
            </a:r>
            <a:r>
              <a:rPr lang="uk-UA" sz="1600" b="1" dirty="0">
                <a:solidFill>
                  <a:schemeClr val="tx1">
                    <a:lumMod val="50000"/>
                  </a:schemeClr>
                </a:solidFill>
              </a:rPr>
              <a:t>у 2,5 % пацієнтів, які отримували </a:t>
            </a:r>
            <a:r>
              <a:rPr lang="uk-UA" sz="1600" b="1" dirty="0" err="1">
                <a:solidFill>
                  <a:schemeClr val="tx1">
                    <a:lumMod val="50000"/>
                  </a:schemeClr>
                </a:solidFill>
              </a:rPr>
              <a:t>ліраглутид</a:t>
            </a:r>
            <a:r>
              <a:rPr lang="uk-UA" sz="1600" b="1" dirty="0">
                <a:solidFill>
                  <a:schemeClr val="tx1">
                    <a:lumMod val="50000"/>
                  </a:schemeClr>
                </a:solidFill>
              </a:rPr>
              <a:t>, утворювались антитіла до </a:t>
            </a:r>
            <a:r>
              <a:rPr lang="uk-UA" sz="1600" b="1" dirty="0" err="1">
                <a:solidFill>
                  <a:schemeClr val="tx1">
                    <a:lumMod val="50000"/>
                  </a:schemeClr>
                </a:solidFill>
              </a:rPr>
              <a:t>ліраглутиду</a:t>
            </a:r>
            <a:r>
              <a:rPr lang="uk-UA" sz="1600" dirty="0">
                <a:solidFill>
                  <a:schemeClr val="tx1">
                    <a:lumMod val="50000"/>
                  </a:schemeClr>
                </a:solidFill>
              </a:rPr>
              <a:t>. </a:t>
            </a:r>
          </a:p>
          <a:p>
            <a:pPr algn="just"/>
            <a:r>
              <a:rPr lang="uk-UA" sz="1600" b="1" dirty="0">
                <a:solidFill>
                  <a:schemeClr val="tx1">
                    <a:lumMod val="50000"/>
                  </a:schemeClr>
                </a:solidFill>
              </a:rPr>
              <a:t>Утворення антитіл не призводило до зниження ефективності </a:t>
            </a:r>
            <a:r>
              <a:rPr lang="uk-UA" sz="1600" b="1" dirty="0" err="1">
                <a:solidFill>
                  <a:schemeClr val="tx1">
                    <a:lumMod val="50000"/>
                  </a:schemeClr>
                </a:solidFill>
              </a:rPr>
              <a:t>ліраглутиду</a:t>
            </a:r>
            <a:r>
              <a:rPr lang="uk-UA" sz="1600" dirty="0">
                <a:solidFill>
                  <a:schemeClr val="tx1">
                    <a:lumMod val="50000"/>
                  </a:schemeClr>
                </a:solidFill>
              </a:rPr>
              <a:t>.</a:t>
            </a:r>
          </a:p>
        </p:txBody>
      </p:sp>
      <p:sp>
        <p:nvSpPr>
          <p:cNvPr id="4" name="Title 1">
            <a:extLst>
              <a:ext uri="{FF2B5EF4-FFF2-40B4-BE49-F238E27FC236}">
                <a16:creationId xmlns:a16="http://schemas.microsoft.com/office/drawing/2014/main" id="{D25125A2-EF76-4199-962D-2569254BE573}"/>
              </a:ext>
            </a:extLst>
          </p:cNvPr>
          <p:cNvSpPr>
            <a:spLocks noGrp="1"/>
          </p:cNvSpPr>
          <p:nvPr>
            <p:ph type="title"/>
          </p:nvPr>
        </p:nvSpPr>
        <p:spPr>
          <a:xfrm>
            <a:off x="470749" y="447689"/>
            <a:ext cx="7626926" cy="404302"/>
          </a:xfrm>
        </p:spPr>
        <p:txBody>
          <a:bodyPr/>
          <a:lstStyle/>
          <a:p>
            <a:r>
              <a:rPr lang="uk-UA" sz="2400" b="1" dirty="0">
                <a:solidFill>
                  <a:srgbClr val="5B2B7C"/>
                </a:solidFill>
              </a:rPr>
              <a:t>Клінічна ефективність та безпека</a:t>
            </a:r>
          </a:p>
        </p:txBody>
      </p:sp>
      <p:graphicFrame>
        <p:nvGraphicFramePr>
          <p:cNvPr id="5" name="Table 2">
            <a:extLst>
              <a:ext uri="{FF2B5EF4-FFF2-40B4-BE49-F238E27FC236}">
                <a16:creationId xmlns:a16="http://schemas.microsoft.com/office/drawing/2014/main" id="{322E822B-8F21-4B81-B3DA-1A96A40DDAF0}"/>
              </a:ext>
            </a:extLst>
          </p:cNvPr>
          <p:cNvGraphicFramePr>
            <a:graphicFrameLocks noGrp="1"/>
          </p:cNvGraphicFramePr>
          <p:nvPr>
            <p:extLst>
              <p:ext uri="{D42A27DB-BD31-4B8C-83A1-F6EECF244321}">
                <p14:modId xmlns:p14="http://schemas.microsoft.com/office/powerpoint/2010/main" val="1574379620"/>
              </p:ext>
            </p:extLst>
          </p:nvPr>
        </p:nvGraphicFramePr>
        <p:xfrm>
          <a:off x="951325" y="1135313"/>
          <a:ext cx="7047687" cy="410165"/>
        </p:xfrm>
        <a:graphic>
          <a:graphicData uri="http://schemas.openxmlformats.org/drawingml/2006/table">
            <a:tbl>
              <a:tblPr firstRow="1" bandRow="1">
                <a:tableStyleId>{5C22544A-7EE6-4342-B048-85BDC9FD1C3A}</a:tableStyleId>
              </a:tblPr>
              <a:tblGrid>
                <a:gridCol w="7047687">
                  <a:extLst>
                    <a:ext uri="{9D8B030D-6E8A-4147-A177-3AD203B41FA5}">
                      <a16:colId xmlns:a16="http://schemas.microsoft.com/office/drawing/2014/main" val="2514154186"/>
                    </a:ext>
                  </a:extLst>
                </a:gridCol>
              </a:tblGrid>
              <a:tr h="410165">
                <a:tc>
                  <a:txBody>
                    <a:bodyPr/>
                    <a:lstStyle/>
                    <a:p>
                      <a:pPr marL="0" lvl="0" indent="0" rtl="0">
                        <a:spcBef>
                          <a:spcPts val="1200"/>
                        </a:spcBef>
                        <a:buFont typeface="Arial" panose="020B0604020202020204" pitchFamily="34" charset="0"/>
                        <a:buNone/>
                      </a:pPr>
                      <a:r>
                        <a:rPr lang="uk-UA" sz="1800" b="1" kern="1200" dirty="0" err="1">
                          <a:solidFill>
                            <a:schemeClr val="tx1">
                              <a:lumMod val="50000"/>
                            </a:schemeClr>
                          </a:solidFill>
                          <a:effectLst/>
                          <a:latin typeface="+mn-lt"/>
                          <a:ea typeface="+mn-ea"/>
                          <a:cs typeface="+mn-cs"/>
                        </a:rPr>
                        <a:t>Імуногенність</a:t>
                      </a:r>
                      <a:endParaRPr lang="uk-UA" sz="1800" b="1" kern="1200" dirty="0">
                        <a:solidFill>
                          <a:schemeClr val="tx1">
                            <a:lumMod val="50000"/>
                          </a:schemeClr>
                        </a:solidFill>
                        <a:effectLst/>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367973030"/>
                  </a:ext>
                </a:extLst>
              </a:tr>
            </a:tbl>
          </a:graphicData>
        </a:graphic>
      </p:graphicFrame>
    </p:spTree>
    <p:extLst>
      <p:ext uri="{BB962C8B-B14F-4D97-AF65-F5344CB8AC3E}">
        <p14:creationId xmlns:p14="http://schemas.microsoft.com/office/powerpoint/2010/main" val="398349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2893AA40-FA6B-445A-A98A-E39CFC7D8033}"/>
              </a:ext>
            </a:extLst>
          </p:cNvPr>
          <p:cNvGrpSpPr/>
          <p:nvPr/>
        </p:nvGrpSpPr>
        <p:grpSpPr>
          <a:xfrm>
            <a:off x="63838" y="785110"/>
            <a:ext cx="8981494" cy="2064355"/>
            <a:chOff x="107754" y="917376"/>
            <a:chExt cx="8981494" cy="2064355"/>
          </a:xfrm>
        </p:grpSpPr>
        <p:grpSp>
          <p:nvGrpSpPr>
            <p:cNvPr id="18" name="Group 17">
              <a:extLst>
                <a:ext uri="{FF2B5EF4-FFF2-40B4-BE49-F238E27FC236}">
                  <a16:creationId xmlns:a16="http://schemas.microsoft.com/office/drawing/2014/main" id="{97432415-1BEE-4C7B-9764-CC4C003A6FF9}"/>
                </a:ext>
              </a:extLst>
            </p:cNvPr>
            <p:cNvGrpSpPr/>
            <p:nvPr/>
          </p:nvGrpSpPr>
          <p:grpSpPr>
            <a:xfrm>
              <a:off x="107754" y="917376"/>
              <a:ext cx="8981494" cy="2064355"/>
              <a:chOff x="136634" y="2456590"/>
              <a:chExt cx="8981494" cy="2064355"/>
            </a:xfrm>
          </p:grpSpPr>
          <p:pic>
            <p:nvPicPr>
              <p:cNvPr id="6" name="Picture 5">
                <a:extLst>
                  <a:ext uri="{FF2B5EF4-FFF2-40B4-BE49-F238E27FC236}">
                    <a16:creationId xmlns:a16="http://schemas.microsoft.com/office/drawing/2014/main" id="{D0E1CA37-4AB3-4897-B746-40C4B468C652}"/>
                  </a:ext>
                </a:extLst>
              </p:cNvPr>
              <p:cNvPicPr>
                <a:picLocks noChangeAspect="1"/>
              </p:cNvPicPr>
              <p:nvPr/>
            </p:nvPicPr>
            <p:blipFill>
              <a:blip r:embed="rId3"/>
              <a:stretch>
                <a:fillRect/>
              </a:stretch>
            </p:blipFill>
            <p:spPr>
              <a:xfrm>
                <a:off x="136634" y="2916023"/>
                <a:ext cx="8687132" cy="1087755"/>
              </a:xfrm>
              <a:prstGeom prst="rect">
                <a:avLst/>
              </a:prstGeom>
            </p:spPr>
          </p:pic>
          <p:sp>
            <p:nvSpPr>
              <p:cNvPr id="7" name="TextBox 6">
                <a:extLst>
                  <a:ext uri="{FF2B5EF4-FFF2-40B4-BE49-F238E27FC236}">
                    <a16:creationId xmlns:a16="http://schemas.microsoft.com/office/drawing/2014/main" id="{A52F0A77-7723-4251-8F05-1445E48624BE}"/>
                  </a:ext>
                </a:extLst>
              </p:cNvPr>
              <p:cNvSpPr txBox="1"/>
              <p:nvPr/>
            </p:nvSpPr>
            <p:spPr>
              <a:xfrm>
                <a:off x="1082566" y="2690648"/>
                <a:ext cx="1000274"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Ковпачок</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8" name="TextBox 7">
                <a:extLst>
                  <a:ext uri="{FF2B5EF4-FFF2-40B4-BE49-F238E27FC236}">
                    <a16:creationId xmlns:a16="http://schemas.microsoft.com/office/drawing/2014/main" id="{FB96E096-1762-41F0-9764-31FFC8640687}"/>
                  </a:ext>
                </a:extLst>
              </p:cNvPr>
              <p:cNvSpPr txBox="1"/>
              <p:nvPr/>
            </p:nvSpPr>
            <p:spPr>
              <a:xfrm>
                <a:off x="3114950" y="2456590"/>
                <a:ext cx="113973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Шкала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картриджа</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9" name="TextBox 8">
                <a:extLst>
                  <a:ext uri="{FF2B5EF4-FFF2-40B4-BE49-F238E27FC236}">
                    <a16:creationId xmlns:a16="http://schemas.microsoft.com/office/drawing/2014/main" id="{26FE57FC-CEFB-4E63-BFC4-21E0D04918B3}"/>
                  </a:ext>
                </a:extLst>
              </p:cNvPr>
              <p:cNvSpPr txBox="1"/>
              <p:nvPr/>
            </p:nvSpPr>
            <p:spPr>
              <a:xfrm>
                <a:off x="4424360" y="2660826"/>
                <a:ext cx="103714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Картридж</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10" name="TextBox 9">
                <a:extLst>
                  <a:ext uri="{FF2B5EF4-FFF2-40B4-BE49-F238E27FC236}">
                    <a16:creationId xmlns:a16="http://schemas.microsoft.com/office/drawing/2014/main" id="{AF277A34-D586-4E58-8834-5E2AEF79A987}"/>
                  </a:ext>
                </a:extLst>
              </p:cNvPr>
              <p:cNvSpPr txBox="1"/>
              <p:nvPr/>
            </p:nvSpPr>
            <p:spPr>
              <a:xfrm>
                <a:off x="5654322" y="3971331"/>
                <a:ext cx="92493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Етикетка</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AB3D9416-17A0-4678-B58C-5A2E177F80EE}"/>
                  </a:ext>
                </a:extLst>
              </p:cNvPr>
              <p:cNvSpPr txBox="1"/>
              <p:nvPr/>
            </p:nvSpPr>
            <p:spPr>
              <a:xfrm>
                <a:off x="7507110" y="2639962"/>
                <a:ext cx="1611018"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Покажчик дози</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12" name="TextBox 11">
                <a:extLst>
                  <a:ext uri="{FF2B5EF4-FFF2-40B4-BE49-F238E27FC236}">
                    <a16:creationId xmlns:a16="http://schemas.microsoft.com/office/drawing/2014/main" id="{D456FF70-D9F1-4439-A145-402385BCDF9A}"/>
                  </a:ext>
                </a:extLst>
              </p:cNvPr>
              <p:cNvSpPr txBox="1"/>
              <p:nvPr/>
            </p:nvSpPr>
            <p:spPr>
              <a:xfrm>
                <a:off x="5688806" y="2582926"/>
                <a:ext cx="1633460"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Лічильник дози</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13" name="TextBox 12">
                <a:extLst>
                  <a:ext uri="{FF2B5EF4-FFF2-40B4-BE49-F238E27FC236}">
                    <a16:creationId xmlns:a16="http://schemas.microsoft.com/office/drawing/2014/main" id="{B692E914-4278-40FE-9008-DE32C43D431A}"/>
                  </a:ext>
                </a:extLst>
              </p:cNvPr>
              <p:cNvSpPr txBox="1"/>
              <p:nvPr/>
            </p:nvSpPr>
            <p:spPr>
              <a:xfrm>
                <a:off x="7062713" y="3998997"/>
                <a:ext cx="1502014"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Селектор дози</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14" name="TextBox 13">
                <a:extLst>
                  <a:ext uri="{FF2B5EF4-FFF2-40B4-BE49-F238E27FC236}">
                    <a16:creationId xmlns:a16="http://schemas.microsoft.com/office/drawing/2014/main" id="{AE62F7B4-FFE4-4120-AEB4-7ED188544141}"/>
                  </a:ext>
                </a:extLst>
              </p:cNvPr>
              <p:cNvSpPr txBox="1"/>
              <p:nvPr/>
            </p:nvSpPr>
            <p:spPr>
              <a:xfrm>
                <a:off x="7322764" y="4305501"/>
                <a:ext cx="1665521"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Пускова кнопка</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cxnSp>
            <p:nvCxnSpPr>
              <p:cNvPr id="16" name="Straight Connector 15">
                <a:extLst>
                  <a:ext uri="{FF2B5EF4-FFF2-40B4-BE49-F238E27FC236}">
                    <a16:creationId xmlns:a16="http://schemas.microsoft.com/office/drawing/2014/main" id="{230404B9-FF38-4B37-91DB-64870BB66B3D}"/>
                  </a:ext>
                </a:extLst>
              </p:cNvPr>
              <p:cNvCxnSpPr/>
              <p:nvPr/>
            </p:nvCxnSpPr>
            <p:spPr>
              <a:xfrm>
                <a:off x="1582703" y="2916023"/>
                <a:ext cx="0" cy="247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25C659-0F62-4BC8-B2C9-5C8B274D4A54}"/>
                  </a:ext>
                </a:extLst>
              </p:cNvPr>
              <p:cNvCxnSpPr/>
              <p:nvPr/>
            </p:nvCxnSpPr>
            <p:spPr>
              <a:xfrm>
                <a:off x="4141972" y="2887477"/>
                <a:ext cx="0" cy="2475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a:extLst>
                <a:ext uri="{FF2B5EF4-FFF2-40B4-BE49-F238E27FC236}">
                  <a16:creationId xmlns:a16="http://schemas.microsoft.com/office/drawing/2014/main" id="{9464463C-7A53-4A78-B2A0-838AF27373B3}"/>
                </a:ext>
              </a:extLst>
            </p:cNvPr>
            <p:cNvCxnSpPr>
              <a:cxnSpLocks/>
            </p:cNvCxnSpPr>
            <p:nvPr/>
          </p:nvCxnSpPr>
          <p:spPr>
            <a:xfrm>
              <a:off x="4775244" y="1366878"/>
              <a:ext cx="0" cy="4361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BC53C55-026F-4226-B517-25EBB126235D}"/>
                </a:ext>
              </a:extLst>
            </p:cNvPr>
            <p:cNvCxnSpPr>
              <a:cxnSpLocks/>
            </p:cNvCxnSpPr>
            <p:nvPr/>
          </p:nvCxnSpPr>
          <p:spPr>
            <a:xfrm>
              <a:off x="7250926" y="1306320"/>
              <a:ext cx="0" cy="5573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93B297-BA7A-4508-AB6B-2698463021FF}"/>
                </a:ext>
              </a:extLst>
            </p:cNvPr>
            <p:cNvCxnSpPr>
              <a:cxnSpLocks/>
            </p:cNvCxnSpPr>
            <p:nvPr/>
          </p:nvCxnSpPr>
          <p:spPr>
            <a:xfrm>
              <a:off x="7539607" y="1348263"/>
              <a:ext cx="0" cy="5031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3B96B6-96FD-4A4E-BA35-29D5357BD249}"/>
                </a:ext>
              </a:extLst>
            </p:cNvPr>
            <p:cNvCxnSpPr>
              <a:cxnSpLocks/>
            </p:cNvCxnSpPr>
            <p:nvPr/>
          </p:nvCxnSpPr>
          <p:spPr>
            <a:xfrm>
              <a:off x="8138050" y="1920686"/>
              <a:ext cx="0" cy="5390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5D4DCE-823F-49D6-BB09-8525D7C1D5F4}"/>
                </a:ext>
              </a:extLst>
            </p:cNvPr>
            <p:cNvCxnSpPr>
              <a:cxnSpLocks/>
            </p:cNvCxnSpPr>
            <p:nvPr/>
          </p:nvCxnSpPr>
          <p:spPr>
            <a:xfrm>
              <a:off x="8647802" y="2097224"/>
              <a:ext cx="0" cy="6690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F23FE39-A8DD-425B-B5CF-0A226523A311}"/>
                </a:ext>
              </a:extLst>
            </p:cNvPr>
            <p:cNvCxnSpPr>
              <a:cxnSpLocks/>
            </p:cNvCxnSpPr>
            <p:nvPr/>
          </p:nvCxnSpPr>
          <p:spPr>
            <a:xfrm rot="20863479" flipH="1">
              <a:off x="5757344" y="2029800"/>
              <a:ext cx="89102" cy="3970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318B2289-99FF-4F4E-A044-9D1F483D0E8C}"/>
              </a:ext>
            </a:extLst>
          </p:cNvPr>
          <p:cNvSpPr/>
          <p:nvPr/>
        </p:nvSpPr>
        <p:spPr>
          <a:xfrm>
            <a:off x="225558" y="168786"/>
            <a:ext cx="821886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2000" b="1" i="0" u="none" strike="noStrike" kern="1200" cap="none" spc="0" normalizeH="0" baseline="0" noProof="0" dirty="0">
                <a:ln>
                  <a:noFill/>
                </a:ln>
                <a:solidFill>
                  <a:srgbClr val="482D8C"/>
                </a:solidFill>
                <a:effectLst/>
                <a:uLnTx/>
                <a:uFillTx/>
                <a:latin typeface="Verdana"/>
                <a:ea typeface="+mn-ea"/>
                <a:cs typeface="+mn-cs"/>
              </a:rPr>
              <a:t>Шприц-ручка Саксенда</a:t>
            </a:r>
            <a:r>
              <a:rPr kumimoji="0" lang="uk-UA" sz="2000" b="1" i="0" u="none" strike="noStrike" kern="1200" cap="none" spc="0" normalizeH="0" baseline="30000" noProof="0" dirty="0">
                <a:ln>
                  <a:noFill/>
                </a:ln>
                <a:solidFill>
                  <a:srgbClr val="482D8C"/>
                </a:solidFill>
                <a:effectLst/>
                <a:uLnTx/>
                <a:uFillTx/>
                <a:latin typeface="Verdana"/>
                <a:ea typeface="+mn-ea"/>
                <a:cs typeface="+mn-cs"/>
              </a:rPr>
              <a:t>®</a:t>
            </a:r>
            <a:r>
              <a:rPr kumimoji="0" lang="uk-UA" sz="2000" b="1" i="0" u="none" strike="noStrike" kern="1200" cap="none" spc="0" normalizeH="0" baseline="0" noProof="0" dirty="0">
                <a:ln>
                  <a:noFill/>
                </a:ln>
                <a:solidFill>
                  <a:srgbClr val="482D8C"/>
                </a:solidFill>
                <a:effectLst/>
                <a:uLnTx/>
                <a:uFillTx/>
                <a:latin typeface="Verdana"/>
                <a:ea typeface="+mn-ea"/>
                <a:cs typeface="+mn-cs"/>
              </a:rPr>
              <a:t> та голка (приклад) </a:t>
            </a:r>
          </a:p>
        </p:txBody>
      </p:sp>
      <p:grpSp>
        <p:nvGrpSpPr>
          <p:cNvPr id="46" name="Group 45">
            <a:extLst>
              <a:ext uri="{FF2B5EF4-FFF2-40B4-BE49-F238E27FC236}">
                <a16:creationId xmlns:a16="http://schemas.microsoft.com/office/drawing/2014/main" id="{9B9E8833-6902-4560-AFC7-236F689DAE1F}"/>
              </a:ext>
            </a:extLst>
          </p:cNvPr>
          <p:cNvGrpSpPr/>
          <p:nvPr/>
        </p:nvGrpSpPr>
        <p:grpSpPr>
          <a:xfrm>
            <a:off x="6728747" y="3156244"/>
            <a:ext cx="2186742" cy="1101765"/>
            <a:chOff x="6269129" y="3234014"/>
            <a:chExt cx="2186742" cy="1101765"/>
          </a:xfrm>
        </p:grpSpPr>
        <p:pic>
          <p:nvPicPr>
            <p:cNvPr id="44" name="Picture 43">
              <a:extLst>
                <a:ext uri="{FF2B5EF4-FFF2-40B4-BE49-F238E27FC236}">
                  <a16:creationId xmlns:a16="http://schemas.microsoft.com/office/drawing/2014/main" id="{DB0867E8-4CC6-48B2-B82E-DB76003A807D}"/>
                </a:ext>
              </a:extLst>
            </p:cNvPr>
            <p:cNvPicPr>
              <a:picLocks noChangeAspect="1"/>
            </p:cNvPicPr>
            <p:nvPr/>
          </p:nvPicPr>
          <p:blipFill>
            <a:blip r:embed="rId4"/>
            <a:stretch>
              <a:fillRect/>
            </a:stretch>
          </p:blipFill>
          <p:spPr>
            <a:xfrm rot="5400000">
              <a:off x="6294685" y="3208458"/>
              <a:ext cx="1101765" cy="1152878"/>
            </a:xfrm>
            <a:prstGeom prst="rect">
              <a:avLst/>
            </a:prstGeom>
          </p:spPr>
        </p:pic>
        <p:sp>
          <p:nvSpPr>
            <p:cNvPr id="45" name="Rectangle 44">
              <a:extLst>
                <a:ext uri="{FF2B5EF4-FFF2-40B4-BE49-F238E27FC236}">
                  <a16:creationId xmlns:a16="http://schemas.microsoft.com/office/drawing/2014/main" id="{072BBFED-3CD9-449D-A7C1-EA7A39162161}"/>
                </a:ext>
              </a:extLst>
            </p:cNvPr>
            <p:cNvSpPr/>
            <p:nvPr/>
          </p:nvSpPr>
          <p:spPr>
            <a:xfrm>
              <a:off x="7302992" y="3486194"/>
              <a:ext cx="115287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Символ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потоку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розчину</a:t>
              </a:r>
            </a:p>
          </p:txBody>
        </p:sp>
      </p:grpSp>
      <p:pic>
        <p:nvPicPr>
          <p:cNvPr id="48" name="Picture 47">
            <a:extLst>
              <a:ext uri="{FF2B5EF4-FFF2-40B4-BE49-F238E27FC236}">
                <a16:creationId xmlns:a16="http://schemas.microsoft.com/office/drawing/2014/main" id="{A10899D0-B731-48DA-836F-AF77C9DA7BD0}"/>
              </a:ext>
            </a:extLst>
          </p:cNvPr>
          <p:cNvPicPr>
            <a:picLocks noChangeAspect="1"/>
          </p:cNvPicPr>
          <p:nvPr/>
        </p:nvPicPr>
        <p:blipFill>
          <a:blip r:embed="rId5"/>
          <a:stretch>
            <a:fillRect/>
          </a:stretch>
        </p:blipFill>
        <p:spPr>
          <a:xfrm>
            <a:off x="5224514" y="2703224"/>
            <a:ext cx="1379385" cy="1450930"/>
          </a:xfrm>
          <a:prstGeom prst="rect">
            <a:avLst/>
          </a:prstGeom>
        </p:spPr>
      </p:pic>
      <p:grpSp>
        <p:nvGrpSpPr>
          <p:cNvPr id="2" name="Group 1">
            <a:extLst>
              <a:ext uri="{FF2B5EF4-FFF2-40B4-BE49-F238E27FC236}">
                <a16:creationId xmlns:a16="http://schemas.microsoft.com/office/drawing/2014/main" id="{95028754-08AA-4172-A5BB-673D106F78BD}"/>
              </a:ext>
            </a:extLst>
          </p:cNvPr>
          <p:cNvGrpSpPr/>
          <p:nvPr/>
        </p:nvGrpSpPr>
        <p:grpSpPr>
          <a:xfrm>
            <a:off x="112235" y="2096642"/>
            <a:ext cx="4800677" cy="2840622"/>
            <a:chOff x="0" y="2302878"/>
            <a:chExt cx="4800677" cy="2840622"/>
          </a:xfrm>
        </p:grpSpPr>
        <p:grpSp>
          <p:nvGrpSpPr>
            <p:cNvPr id="35" name="Group 34">
              <a:extLst>
                <a:ext uri="{FF2B5EF4-FFF2-40B4-BE49-F238E27FC236}">
                  <a16:creationId xmlns:a16="http://schemas.microsoft.com/office/drawing/2014/main" id="{688278EA-41C5-45E3-8C8D-2F050556679A}"/>
                </a:ext>
              </a:extLst>
            </p:cNvPr>
            <p:cNvGrpSpPr/>
            <p:nvPr/>
          </p:nvGrpSpPr>
          <p:grpSpPr>
            <a:xfrm>
              <a:off x="114977" y="2302878"/>
              <a:ext cx="2411147" cy="2792857"/>
              <a:chOff x="410726" y="1969513"/>
              <a:chExt cx="2411147" cy="2792857"/>
            </a:xfrm>
          </p:grpSpPr>
          <p:pic>
            <p:nvPicPr>
              <p:cNvPr id="30" name="Picture 29">
                <a:extLst>
                  <a:ext uri="{FF2B5EF4-FFF2-40B4-BE49-F238E27FC236}">
                    <a16:creationId xmlns:a16="http://schemas.microsoft.com/office/drawing/2014/main" id="{3DBA0FA3-CC4C-46DD-8D90-6BE5112F4345}"/>
                  </a:ext>
                </a:extLst>
              </p:cNvPr>
              <p:cNvPicPr>
                <a:picLocks noChangeAspect="1"/>
              </p:cNvPicPr>
              <p:nvPr/>
            </p:nvPicPr>
            <p:blipFill>
              <a:blip r:embed="rId6"/>
              <a:stretch>
                <a:fillRect/>
              </a:stretch>
            </p:blipFill>
            <p:spPr>
              <a:xfrm>
                <a:off x="410726" y="1969513"/>
                <a:ext cx="850847" cy="2792857"/>
              </a:xfrm>
              <a:prstGeom prst="rect">
                <a:avLst/>
              </a:prstGeom>
            </p:spPr>
          </p:pic>
          <p:sp>
            <p:nvSpPr>
              <p:cNvPr id="31" name="TextBox 30">
                <a:extLst>
                  <a:ext uri="{FF2B5EF4-FFF2-40B4-BE49-F238E27FC236}">
                    <a16:creationId xmlns:a16="http://schemas.microsoft.com/office/drawing/2014/main" id="{8469397B-55F3-4A9C-9573-03ADFB9A4C0A}"/>
                  </a:ext>
                </a:extLst>
              </p:cNvPr>
              <p:cNvSpPr txBox="1"/>
              <p:nvPr/>
            </p:nvSpPr>
            <p:spPr>
              <a:xfrm>
                <a:off x="1182000" y="2138662"/>
                <a:ext cx="163987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Зовнішній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ковпачок голки</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32" name="TextBox 31">
                <a:extLst>
                  <a:ext uri="{FF2B5EF4-FFF2-40B4-BE49-F238E27FC236}">
                    <a16:creationId xmlns:a16="http://schemas.microsoft.com/office/drawing/2014/main" id="{FAF73D32-AB8A-4A99-AA4A-5839C8FBEF55}"/>
                  </a:ext>
                </a:extLst>
              </p:cNvPr>
              <p:cNvSpPr txBox="1"/>
              <p:nvPr/>
            </p:nvSpPr>
            <p:spPr>
              <a:xfrm>
                <a:off x="1134129" y="2806567"/>
                <a:ext cx="163987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Внутрішній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ковпачок голки</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33" name="TextBox 32">
                <a:extLst>
                  <a:ext uri="{FF2B5EF4-FFF2-40B4-BE49-F238E27FC236}">
                    <a16:creationId xmlns:a16="http://schemas.microsoft.com/office/drawing/2014/main" id="{A2A1491B-8D73-4610-8C6C-EBF8DE85DE51}"/>
                  </a:ext>
                </a:extLst>
              </p:cNvPr>
              <p:cNvSpPr txBox="1"/>
              <p:nvPr/>
            </p:nvSpPr>
            <p:spPr>
              <a:xfrm>
                <a:off x="1182000" y="3471791"/>
                <a:ext cx="60433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Голка</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sp>
            <p:nvSpPr>
              <p:cNvPr id="34" name="TextBox 33">
                <a:extLst>
                  <a:ext uri="{FF2B5EF4-FFF2-40B4-BE49-F238E27FC236}">
                    <a16:creationId xmlns:a16="http://schemas.microsoft.com/office/drawing/2014/main" id="{C7872CA3-7247-4D83-9025-2EBF0A368BBA}"/>
                  </a:ext>
                </a:extLst>
              </p:cNvPr>
              <p:cNvSpPr txBox="1"/>
              <p:nvPr/>
            </p:nvSpPr>
            <p:spPr>
              <a:xfrm>
                <a:off x="1198286" y="3858909"/>
                <a:ext cx="1037143"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Паперова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400" b="1" i="0" u="none" strike="noStrike" kern="1200" cap="none" spc="0" normalizeH="0" baseline="0" noProof="0" dirty="0">
                    <a:ln>
                      <a:noFill/>
                    </a:ln>
                    <a:solidFill>
                      <a:srgbClr val="4A4B4D"/>
                    </a:solidFill>
                    <a:effectLst/>
                    <a:uLnTx/>
                    <a:uFillTx/>
                    <a:latin typeface="Verdana"/>
                    <a:ea typeface="+mn-ea"/>
                    <a:cs typeface="+mn-cs"/>
                  </a:rPr>
                  <a:t>мембрана</a:t>
                </a:r>
                <a:endParaRPr kumimoji="0" lang="en-GB" sz="1400" b="1" i="0" u="none" strike="noStrike" kern="1200" cap="none" spc="0" normalizeH="0" baseline="0" noProof="0" dirty="0" err="1">
                  <a:ln>
                    <a:noFill/>
                  </a:ln>
                  <a:solidFill>
                    <a:srgbClr val="4A4B4D"/>
                  </a:solidFill>
                  <a:effectLst/>
                  <a:uLnTx/>
                  <a:uFillTx/>
                  <a:latin typeface="Verdana"/>
                  <a:ea typeface="+mn-ea"/>
                  <a:cs typeface="+mn-cs"/>
                </a:endParaRPr>
              </a:p>
            </p:txBody>
          </p:sp>
        </p:grpSp>
        <p:sp>
          <p:nvSpPr>
            <p:cNvPr id="49" name="Rectangle 48">
              <a:extLst>
                <a:ext uri="{FF2B5EF4-FFF2-40B4-BE49-F238E27FC236}">
                  <a16:creationId xmlns:a16="http://schemas.microsoft.com/office/drawing/2014/main" id="{E4606066-471B-4FAF-B173-03B83A981403}"/>
                </a:ext>
              </a:extLst>
            </p:cNvPr>
            <p:cNvSpPr/>
            <p:nvPr/>
          </p:nvSpPr>
          <p:spPr>
            <a:xfrm>
              <a:off x="0" y="2302878"/>
              <a:ext cx="4800677" cy="2840622"/>
            </a:xfrm>
            <a:prstGeom prst="rect">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Verdana"/>
                <a:ea typeface="+mn-ea"/>
                <a:cs typeface="+mn-cs"/>
              </a:endParaRPr>
            </a:p>
          </p:txBody>
        </p:sp>
      </p:grpSp>
      <p:sp>
        <p:nvSpPr>
          <p:cNvPr id="38" name="Rectangle 37">
            <a:extLst>
              <a:ext uri="{FF2B5EF4-FFF2-40B4-BE49-F238E27FC236}">
                <a16:creationId xmlns:a16="http://schemas.microsoft.com/office/drawing/2014/main" id="{B587E86A-EBAB-4D25-A2BA-40BAD90A1DAE}"/>
              </a:ext>
            </a:extLst>
          </p:cNvPr>
          <p:cNvSpPr/>
          <p:nvPr/>
        </p:nvSpPr>
        <p:spPr>
          <a:xfrm>
            <a:off x="2808976" y="2969842"/>
            <a:ext cx="2061159" cy="161582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100" b="0" i="1" u="none" strike="noStrike" kern="1200" cap="none" spc="0" normalizeH="0" baseline="0" noProof="0" dirty="0">
                <a:ln>
                  <a:noFill/>
                </a:ln>
                <a:solidFill>
                  <a:srgbClr val="4A4B4D"/>
                </a:solidFill>
                <a:effectLst/>
                <a:uLnTx/>
                <a:uFillTx/>
                <a:latin typeface="Verdana"/>
                <a:ea typeface="+mn-ea"/>
                <a:cs typeface="+mn-cs"/>
              </a:rPr>
              <a:t>Шприц-ручка Саксенда® призначена для використання з одноразовими голками </a:t>
            </a:r>
            <a:r>
              <a:rPr kumimoji="0" lang="uk-UA" sz="1100" b="1" i="1" u="none" strike="noStrike" kern="1200" cap="none" spc="0" normalizeH="0" baseline="0" noProof="0" dirty="0">
                <a:ln>
                  <a:noFill/>
                </a:ln>
                <a:solidFill>
                  <a:srgbClr val="4A4B4D"/>
                </a:solidFill>
                <a:effectLst/>
                <a:uLnTx/>
                <a:uFillTx/>
                <a:latin typeface="Verdana"/>
                <a:ea typeface="+mn-ea"/>
                <a:cs typeface="+mn-cs"/>
              </a:rPr>
              <a:t>НовоФайн</a:t>
            </a:r>
            <a:r>
              <a:rPr kumimoji="0" lang="uk-UA" sz="1100" b="1" i="1" u="none" strike="noStrike" kern="1200" cap="none" spc="0" normalizeH="0" baseline="30000" noProof="0" dirty="0">
                <a:ln>
                  <a:noFill/>
                </a:ln>
                <a:solidFill>
                  <a:srgbClr val="4A4B4D"/>
                </a:solidFill>
                <a:effectLst/>
                <a:uLnTx/>
                <a:uFillTx/>
                <a:latin typeface="Verdana"/>
                <a:ea typeface="+mn-ea"/>
                <a:cs typeface="+mn-cs"/>
              </a:rPr>
              <a:t>®</a:t>
            </a:r>
            <a:r>
              <a:rPr kumimoji="0" lang="uk-UA" sz="1100" b="1" i="1" u="none" strike="noStrike" kern="1200" cap="none" spc="0" normalizeH="0" baseline="0" noProof="0" dirty="0">
                <a:ln>
                  <a:noFill/>
                </a:ln>
                <a:solidFill>
                  <a:srgbClr val="4A4B4D"/>
                </a:solidFill>
                <a:effectLst/>
                <a:uLnTx/>
                <a:uFillTx/>
                <a:latin typeface="Verdana"/>
                <a:ea typeface="+mn-ea"/>
                <a:cs typeface="+mn-cs"/>
              </a:rPr>
              <a:t> або НовоТвіст </a:t>
            </a:r>
            <a:r>
              <a:rPr kumimoji="0" lang="uk-UA" sz="1100" b="0" i="1" u="none" strike="noStrike" kern="1200" cap="none" spc="0" normalizeH="0" baseline="0" noProof="0" dirty="0">
                <a:ln>
                  <a:noFill/>
                </a:ln>
                <a:solidFill>
                  <a:srgbClr val="4A4B4D"/>
                </a:solidFill>
                <a:effectLst/>
                <a:uLnTx/>
                <a:uFillTx/>
                <a:latin typeface="Verdana"/>
                <a:ea typeface="+mn-ea"/>
                <a:cs typeface="+mn-cs"/>
              </a:rPr>
              <a:t>довжиною до 8 мм і товщиною 32G. </a:t>
            </a:r>
            <a:endParaRPr kumimoji="0" lang="en-US" sz="1100" b="0" i="1" u="none" strike="noStrike" kern="1200" cap="none" spc="0" normalizeH="0" baseline="0" noProof="0" dirty="0">
              <a:ln>
                <a:noFill/>
              </a:ln>
              <a:solidFill>
                <a:srgbClr val="4A4B4D"/>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uk-UA" sz="1100" b="0" i="1" u="none" strike="noStrike" kern="1200" cap="none" spc="0" normalizeH="0" baseline="0" noProof="0" dirty="0">
                <a:ln>
                  <a:noFill/>
                </a:ln>
                <a:solidFill>
                  <a:srgbClr val="4A4B4D"/>
                </a:solidFill>
                <a:effectLst/>
                <a:uLnTx/>
                <a:uFillTx/>
                <a:latin typeface="Verdana"/>
                <a:ea typeface="+mn-ea"/>
                <a:cs typeface="+mn-cs"/>
              </a:rPr>
              <a:t>Голки не входять у комплект.</a:t>
            </a:r>
          </a:p>
        </p:txBody>
      </p:sp>
    </p:spTree>
    <p:extLst>
      <p:ext uri="{BB962C8B-B14F-4D97-AF65-F5344CB8AC3E}">
        <p14:creationId xmlns:p14="http://schemas.microsoft.com/office/powerpoint/2010/main" val="597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1383527" y="403699"/>
            <a:ext cx="7346540" cy="404302"/>
          </a:xfrm>
        </p:spPr>
        <p:txBody>
          <a:bodyPr/>
          <a:lstStyle/>
          <a:p>
            <a:r>
              <a:rPr lang="uk-UA" sz="2400" b="1" dirty="0">
                <a:solidFill>
                  <a:srgbClr val="5B2B7C"/>
                </a:solidFill>
              </a:rPr>
              <a:t>Клінічна ефективність та безпека</a:t>
            </a:r>
          </a:p>
        </p:txBody>
      </p:sp>
      <p:grpSp>
        <p:nvGrpSpPr>
          <p:cNvPr id="4" name="Group 3">
            <a:extLst>
              <a:ext uri="{FF2B5EF4-FFF2-40B4-BE49-F238E27FC236}">
                <a16:creationId xmlns:a16="http://schemas.microsoft.com/office/drawing/2014/main" id="{9BFD1156-F5A3-400A-B9B3-F2B8A7DD2E11}"/>
              </a:ext>
            </a:extLst>
          </p:cNvPr>
          <p:cNvGrpSpPr/>
          <p:nvPr/>
        </p:nvGrpSpPr>
        <p:grpSpPr>
          <a:xfrm>
            <a:off x="567025" y="280920"/>
            <a:ext cx="615629" cy="527081"/>
            <a:chOff x="6449248" y="4482240"/>
            <a:chExt cx="919792" cy="856141"/>
          </a:xfrm>
          <a:solidFill>
            <a:srgbClr val="5B2B7C"/>
          </a:solidFill>
        </p:grpSpPr>
        <p:sp>
          <p:nvSpPr>
            <p:cNvPr id="6" name="Freeform: Shape 5">
              <a:extLst>
                <a:ext uri="{FF2B5EF4-FFF2-40B4-BE49-F238E27FC236}">
                  <a16:creationId xmlns:a16="http://schemas.microsoft.com/office/drawing/2014/main" id="{A0428C56-CC6A-45A0-B869-BB76A9128494}"/>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7" name="Freeform: Shape 6">
              <a:extLst>
                <a:ext uri="{FF2B5EF4-FFF2-40B4-BE49-F238E27FC236}">
                  <a16:creationId xmlns:a16="http://schemas.microsoft.com/office/drawing/2014/main" id="{1B3705A9-3E1C-45C2-BD63-1A55B387E659}"/>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8" name="Freeform: Shape 7">
              <a:extLst>
                <a:ext uri="{FF2B5EF4-FFF2-40B4-BE49-F238E27FC236}">
                  <a16:creationId xmlns:a16="http://schemas.microsoft.com/office/drawing/2014/main" id="{54DFB316-DF9F-4E18-B8F3-0B09572E90D7}"/>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F1014C6B-49FA-4502-8B0A-C0EF9BA92098}"/>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
        <p:nvSpPr>
          <p:cNvPr id="10" name="TextBox 9">
            <a:extLst>
              <a:ext uri="{FF2B5EF4-FFF2-40B4-BE49-F238E27FC236}">
                <a16:creationId xmlns:a16="http://schemas.microsoft.com/office/drawing/2014/main" id="{34917BBD-48A1-41E7-A1B6-430304C6F8EA}"/>
              </a:ext>
            </a:extLst>
          </p:cNvPr>
          <p:cNvSpPr txBox="1"/>
          <p:nvPr/>
        </p:nvSpPr>
        <p:spPr>
          <a:xfrm>
            <a:off x="630505" y="1079744"/>
            <a:ext cx="1345861" cy="523220"/>
          </a:xfrm>
          <a:prstGeom prst="rect">
            <a:avLst/>
          </a:prstGeom>
          <a:solidFill>
            <a:srgbClr val="5B2B7C"/>
          </a:solidFill>
        </p:spPr>
        <p:txBody>
          <a:bodyPr wrap="square">
            <a:spAutoFit/>
          </a:bodyPr>
          <a:lstStyle/>
          <a:p>
            <a:pPr algn="ctr"/>
            <a:r>
              <a:rPr lang="uk-UA" sz="2800" b="1" dirty="0">
                <a:solidFill>
                  <a:schemeClr val="bg1"/>
                </a:solidFill>
              </a:rPr>
              <a:t>ДІТИ</a:t>
            </a:r>
            <a:endParaRPr lang="en-GB" sz="2800" dirty="0">
              <a:solidFill>
                <a:schemeClr val="bg1"/>
              </a:solidFill>
            </a:endParaRPr>
          </a:p>
        </p:txBody>
      </p:sp>
      <p:sp>
        <p:nvSpPr>
          <p:cNvPr id="12" name="TextBox 11">
            <a:extLst>
              <a:ext uri="{FF2B5EF4-FFF2-40B4-BE49-F238E27FC236}">
                <a16:creationId xmlns:a16="http://schemas.microsoft.com/office/drawing/2014/main" id="{11B25C54-5D31-4F99-BF89-5FBC640D5FEC}"/>
              </a:ext>
            </a:extLst>
          </p:cNvPr>
          <p:cNvSpPr txBox="1"/>
          <p:nvPr/>
        </p:nvSpPr>
        <p:spPr>
          <a:xfrm>
            <a:off x="630505" y="1868410"/>
            <a:ext cx="7703504" cy="2308324"/>
          </a:xfrm>
          <a:prstGeom prst="rect">
            <a:avLst/>
          </a:prstGeom>
          <a:noFill/>
        </p:spPr>
        <p:txBody>
          <a:bodyPr wrap="square">
            <a:spAutoFit/>
          </a:bodyPr>
          <a:lstStyle/>
          <a:p>
            <a:pPr algn="just"/>
            <a:r>
              <a:rPr lang="uk-UA" sz="1800" dirty="0">
                <a:solidFill>
                  <a:schemeClr val="tx1">
                    <a:lumMod val="50000"/>
                  </a:schemeClr>
                </a:solidFill>
                <a:effectLst/>
                <a:ea typeface="SimSun" panose="02010600030101010101" pitchFamily="2" charset="-122"/>
                <a:cs typeface="Arial" panose="020B0604020202020204" pitchFamily="34" charset="0"/>
              </a:rPr>
              <a:t>Подвійно сліпе дослідження ефективності і безпеки застосування лікарського засобу </a:t>
            </a:r>
            <a:r>
              <a:rPr lang="uk-UA" sz="1800" dirty="0" err="1">
                <a:solidFill>
                  <a:schemeClr val="tx1">
                    <a:lumMod val="50000"/>
                  </a:schemeClr>
                </a:solidFill>
                <a:effectLst/>
                <a:ea typeface="SimSun" panose="02010600030101010101" pitchFamily="2" charset="-122"/>
                <a:cs typeface="Arial" panose="020B0604020202020204" pitchFamily="34" charset="0"/>
              </a:rPr>
              <a:t>Саксенда</a:t>
            </a:r>
            <a:r>
              <a:rPr lang="uk-UA" sz="1800" baseline="30000" dirty="0">
                <a:solidFill>
                  <a:schemeClr val="tx1">
                    <a:lumMod val="50000"/>
                  </a:schemeClr>
                </a:solidFill>
                <a:effectLst/>
                <a:ea typeface="SimSun" panose="02010600030101010101" pitchFamily="2" charset="-122"/>
                <a:cs typeface="Arial" panose="020B0604020202020204" pitchFamily="34" charset="0"/>
              </a:rPr>
              <a:t>®</a:t>
            </a:r>
            <a:r>
              <a:rPr lang="uk-UA" sz="1800" dirty="0">
                <a:solidFill>
                  <a:schemeClr val="tx1">
                    <a:lumMod val="50000"/>
                  </a:schemeClr>
                </a:solidFill>
                <a:effectLst/>
                <a:ea typeface="SimSun" panose="02010600030101010101" pitchFamily="2" charset="-122"/>
                <a:cs typeface="Arial" panose="020B0604020202020204" pitchFamily="34" charset="0"/>
              </a:rPr>
              <a:t> порівняно з плацебо для зниження маси тіла </a:t>
            </a:r>
            <a:r>
              <a:rPr lang="uk-UA" sz="1800" b="1" dirty="0">
                <a:solidFill>
                  <a:schemeClr val="tx1">
                    <a:lumMod val="50000"/>
                  </a:schemeClr>
                </a:solidFill>
                <a:effectLst/>
                <a:ea typeface="SimSun" panose="02010600030101010101" pitchFamily="2" charset="-122"/>
                <a:cs typeface="Arial" panose="020B0604020202020204" pitchFamily="34" charset="0"/>
              </a:rPr>
              <a:t>у пацієнтів дитячого віку від 12 років з ожирінням </a:t>
            </a:r>
            <a:r>
              <a:rPr lang="uk-UA" sz="1800" dirty="0">
                <a:solidFill>
                  <a:schemeClr val="tx1">
                    <a:lumMod val="50000"/>
                  </a:schemeClr>
                </a:solidFill>
                <a:effectLst/>
                <a:ea typeface="SimSun" panose="02010600030101010101" pitchFamily="2" charset="-122"/>
                <a:cs typeface="Arial" panose="020B0604020202020204" pitchFamily="34" charset="0"/>
              </a:rPr>
              <a:t>показало, що </a:t>
            </a:r>
            <a:r>
              <a:rPr lang="uk-UA" sz="1800" b="1" dirty="0">
                <a:solidFill>
                  <a:schemeClr val="tx1">
                    <a:lumMod val="50000"/>
                  </a:schemeClr>
                </a:solidFill>
                <a:effectLst/>
                <a:ea typeface="SimSun" panose="02010600030101010101" pitchFamily="2" charset="-122"/>
                <a:cs typeface="Arial" panose="020B0604020202020204" pitchFamily="34" charset="0"/>
              </a:rPr>
              <a:t>лікарський засіб </a:t>
            </a:r>
            <a:r>
              <a:rPr lang="uk-UA" sz="1800" b="1" dirty="0" err="1">
                <a:solidFill>
                  <a:schemeClr val="tx1">
                    <a:lumMod val="50000"/>
                  </a:schemeClr>
                </a:solidFill>
                <a:effectLst/>
                <a:ea typeface="SimSun" panose="02010600030101010101" pitchFamily="2" charset="-122"/>
                <a:cs typeface="Arial" panose="020B0604020202020204" pitchFamily="34" charset="0"/>
              </a:rPr>
              <a:t>Саксенда</a:t>
            </a:r>
            <a:r>
              <a:rPr lang="uk-UA" sz="1800" b="1" baseline="30000" dirty="0">
                <a:solidFill>
                  <a:schemeClr val="tx1">
                    <a:lumMod val="50000"/>
                  </a:schemeClr>
                </a:solidFill>
                <a:effectLst/>
                <a:ea typeface="SimSun" panose="02010600030101010101" pitchFamily="2" charset="-122"/>
                <a:cs typeface="Arial" panose="020B0604020202020204" pitchFamily="34" charset="0"/>
              </a:rPr>
              <a:t>®</a:t>
            </a:r>
            <a:r>
              <a:rPr lang="uk-UA" sz="1800" b="1" dirty="0">
                <a:solidFill>
                  <a:schemeClr val="tx1">
                    <a:lumMod val="50000"/>
                  </a:schemeClr>
                </a:solidFill>
                <a:effectLst/>
                <a:ea typeface="SimSun" panose="02010600030101010101" pitchFamily="2" charset="-122"/>
                <a:cs typeface="Arial" panose="020B0604020202020204" pitchFamily="34" charset="0"/>
              </a:rPr>
              <a:t> є більш ефективним, ніж плацебо, для зниженні маси тіла </a:t>
            </a:r>
            <a:r>
              <a:rPr lang="uk-UA" sz="1800" dirty="0">
                <a:solidFill>
                  <a:schemeClr val="tx1">
                    <a:lumMod val="50000"/>
                  </a:schemeClr>
                </a:solidFill>
                <a:effectLst/>
                <a:ea typeface="SimSun" panose="02010600030101010101" pitchFamily="2" charset="-122"/>
                <a:cs typeface="Arial" panose="020B0604020202020204" pitchFamily="34" charset="0"/>
              </a:rPr>
              <a:t>(яке оцінювалось за шкалою стандартного відхилення ІМТ або Z-</a:t>
            </a:r>
            <a:r>
              <a:rPr lang="uk-UA" sz="1800" dirty="0" err="1">
                <a:solidFill>
                  <a:schemeClr val="tx1">
                    <a:lumMod val="50000"/>
                  </a:schemeClr>
                </a:solidFill>
                <a:effectLst/>
                <a:ea typeface="SimSun" panose="02010600030101010101" pitchFamily="2" charset="-122"/>
                <a:cs typeface="Arial" panose="020B0604020202020204" pitchFamily="34" charset="0"/>
              </a:rPr>
              <a:t>score</a:t>
            </a:r>
            <a:r>
              <a:rPr lang="uk-UA" sz="1800" dirty="0">
                <a:solidFill>
                  <a:schemeClr val="tx1">
                    <a:lumMod val="50000"/>
                  </a:schemeClr>
                </a:solidFill>
                <a:effectLst/>
                <a:ea typeface="SimSun" panose="02010600030101010101" pitchFamily="2" charset="-122"/>
                <a:cs typeface="Arial" panose="020B0604020202020204" pitchFamily="34" charset="0"/>
              </a:rPr>
              <a:t>) </a:t>
            </a:r>
            <a:r>
              <a:rPr lang="uk-UA" sz="1800" b="1" dirty="0">
                <a:solidFill>
                  <a:schemeClr val="tx1">
                    <a:lumMod val="50000"/>
                  </a:schemeClr>
                </a:solidFill>
                <a:effectLst/>
                <a:ea typeface="SimSun" panose="02010600030101010101" pitchFamily="2" charset="-122"/>
                <a:cs typeface="Arial" panose="020B0604020202020204" pitchFamily="34" charset="0"/>
              </a:rPr>
              <a:t>через 56 тижнів лікування </a:t>
            </a:r>
            <a:endParaRPr lang="en-GB" b="1" dirty="0">
              <a:solidFill>
                <a:schemeClr val="tx1">
                  <a:lumMod val="50000"/>
                </a:schemeClr>
              </a:solidFill>
            </a:endParaRPr>
          </a:p>
        </p:txBody>
      </p:sp>
    </p:spTree>
    <p:extLst>
      <p:ext uri="{BB962C8B-B14F-4D97-AF65-F5344CB8AC3E}">
        <p14:creationId xmlns:p14="http://schemas.microsoft.com/office/powerpoint/2010/main" val="374256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1103141" y="403699"/>
            <a:ext cx="7626926" cy="404302"/>
          </a:xfrm>
        </p:spPr>
        <p:txBody>
          <a:bodyPr/>
          <a:lstStyle/>
          <a:p>
            <a:r>
              <a:rPr lang="uk-UA" sz="2400" b="1" dirty="0">
                <a:solidFill>
                  <a:srgbClr val="5B2B7C"/>
                </a:solidFill>
              </a:rPr>
              <a:t>Клінічна ефективність та безпека</a:t>
            </a:r>
            <a:br>
              <a:rPr lang="uk-UA" sz="2400" b="1" dirty="0">
                <a:solidFill>
                  <a:srgbClr val="5B2B7C"/>
                </a:solidFill>
              </a:rPr>
            </a:br>
            <a:endParaRPr lang="uk-UA" sz="2400" b="1" dirty="0">
              <a:solidFill>
                <a:srgbClr val="5B2B7C"/>
              </a:solidFill>
            </a:endParaRPr>
          </a:p>
        </p:txBody>
      </p:sp>
      <p:grpSp>
        <p:nvGrpSpPr>
          <p:cNvPr id="4" name="Group 3">
            <a:extLst>
              <a:ext uri="{FF2B5EF4-FFF2-40B4-BE49-F238E27FC236}">
                <a16:creationId xmlns:a16="http://schemas.microsoft.com/office/drawing/2014/main" id="{9BFD1156-F5A3-400A-B9B3-F2B8A7DD2E11}"/>
              </a:ext>
            </a:extLst>
          </p:cNvPr>
          <p:cNvGrpSpPr/>
          <p:nvPr/>
        </p:nvGrpSpPr>
        <p:grpSpPr>
          <a:xfrm>
            <a:off x="248973" y="280920"/>
            <a:ext cx="615629" cy="527081"/>
            <a:chOff x="6449248" y="4482240"/>
            <a:chExt cx="919792" cy="856141"/>
          </a:xfrm>
          <a:solidFill>
            <a:srgbClr val="5B2B7C"/>
          </a:solidFill>
        </p:grpSpPr>
        <p:sp>
          <p:nvSpPr>
            <p:cNvPr id="6" name="Freeform: Shape 5">
              <a:extLst>
                <a:ext uri="{FF2B5EF4-FFF2-40B4-BE49-F238E27FC236}">
                  <a16:creationId xmlns:a16="http://schemas.microsoft.com/office/drawing/2014/main" id="{A0428C56-CC6A-45A0-B869-BB76A9128494}"/>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7" name="Freeform: Shape 6">
              <a:extLst>
                <a:ext uri="{FF2B5EF4-FFF2-40B4-BE49-F238E27FC236}">
                  <a16:creationId xmlns:a16="http://schemas.microsoft.com/office/drawing/2014/main" id="{1B3705A9-3E1C-45C2-BD63-1A55B387E659}"/>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8" name="Freeform: Shape 7">
              <a:extLst>
                <a:ext uri="{FF2B5EF4-FFF2-40B4-BE49-F238E27FC236}">
                  <a16:creationId xmlns:a16="http://schemas.microsoft.com/office/drawing/2014/main" id="{54DFB316-DF9F-4E18-B8F3-0B09572E90D7}"/>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F1014C6B-49FA-4502-8B0A-C0EF9BA92098}"/>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
        <p:nvSpPr>
          <p:cNvPr id="10" name="TextBox 9">
            <a:extLst>
              <a:ext uri="{FF2B5EF4-FFF2-40B4-BE49-F238E27FC236}">
                <a16:creationId xmlns:a16="http://schemas.microsoft.com/office/drawing/2014/main" id="{34917BBD-48A1-41E7-A1B6-430304C6F8EA}"/>
              </a:ext>
            </a:extLst>
          </p:cNvPr>
          <p:cNvSpPr txBox="1"/>
          <p:nvPr/>
        </p:nvSpPr>
        <p:spPr>
          <a:xfrm>
            <a:off x="312453" y="890702"/>
            <a:ext cx="1345861" cy="523220"/>
          </a:xfrm>
          <a:prstGeom prst="rect">
            <a:avLst/>
          </a:prstGeom>
          <a:solidFill>
            <a:srgbClr val="5B2B7C"/>
          </a:solidFill>
        </p:spPr>
        <p:txBody>
          <a:bodyPr wrap="square">
            <a:spAutoFit/>
          </a:bodyPr>
          <a:lstStyle/>
          <a:p>
            <a:pPr algn="ctr"/>
            <a:r>
              <a:rPr lang="uk-UA" sz="2800" b="1" dirty="0">
                <a:solidFill>
                  <a:schemeClr val="bg1"/>
                </a:solidFill>
              </a:rPr>
              <a:t>ДІТИ</a:t>
            </a:r>
            <a:endParaRPr lang="en-GB" sz="2800" dirty="0">
              <a:solidFill>
                <a:schemeClr val="bg1"/>
              </a:solidFill>
            </a:endParaRPr>
          </a:p>
        </p:txBody>
      </p:sp>
      <p:sp>
        <p:nvSpPr>
          <p:cNvPr id="12" name="TextBox 11">
            <a:extLst>
              <a:ext uri="{FF2B5EF4-FFF2-40B4-BE49-F238E27FC236}">
                <a16:creationId xmlns:a16="http://schemas.microsoft.com/office/drawing/2014/main" id="{11B25C54-5D31-4F99-BF89-5FBC640D5FEC}"/>
              </a:ext>
            </a:extLst>
          </p:cNvPr>
          <p:cNvSpPr txBox="1"/>
          <p:nvPr/>
        </p:nvSpPr>
        <p:spPr>
          <a:xfrm>
            <a:off x="483604" y="1667475"/>
            <a:ext cx="8463566" cy="2585323"/>
          </a:xfrm>
          <a:prstGeom prst="rect">
            <a:avLst/>
          </a:prstGeom>
          <a:noFill/>
        </p:spPr>
        <p:txBody>
          <a:bodyPr wrap="square">
            <a:spAutoFit/>
          </a:bodyPr>
          <a:lstStyle/>
          <a:p>
            <a:pPr algn="just"/>
            <a:r>
              <a:rPr lang="uk-UA" sz="1800" dirty="0">
                <a:solidFill>
                  <a:schemeClr val="tx1">
                    <a:lumMod val="50000"/>
                  </a:schemeClr>
                </a:solidFill>
                <a:effectLst/>
                <a:ea typeface="SimSun" panose="02010600030101010101" pitchFamily="2" charset="-122"/>
                <a:cs typeface="Arial" panose="020B0604020202020204" pitchFamily="34" charset="0"/>
              </a:rPr>
              <a:t>Серед пацієнтів, які приймали </a:t>
            </a:r>
            <a:r>
              <a:rPr lang="uk-UA" sz="1800"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800" dirty="0">
                <a:solidFill>
                  <a:schemeClr val="tx1">
                    <a:lumMod val="50000"/>
                  </a:schemeClr>
                </a:solidFill>
                <a:effectLst/>
                <a:ea typeface="SimSun" panose="02010600030101010101" pitchFamily="2" charset="-122"/>
                <a:cs typeface="Arial" panose="020B0604020202020204" pitchFamily="34" charset="0"/>
              </a:rPr>
              <a:t>, </a:t>
            </a:r>
            <a:r>
              <a:rPr lang="uk-UA" sz="1800" b="1" dirty="0">
                <a:solidFill>
                  <a:schemeClr val="tx1">
                    <a:lumMod val="50000"/>
                  </a:schemeClr>
                </a:solidFill>
                <a:effectLst/>
                <a:ea typeface="SimSun" panose="02010600030101010101" pitchFamily="2" charset="-122"/>
                <a:cs typeface="Arial" panose="020B0604020202020204" pitchFamily="34" charset="0"/>
              </a:rPr>
              <a:t>більший відсоток пацієнтів досяг зниження ІМТ на ≥ 5 % та ≥10 %</a:t>
            </a:r>
            <a:r>
              <a:rPr lang="uk-UA" sz="1800" dirty="0">
                <a:solidFill>
                  <a:schemeClr val="tx1">
                    <a:lumMod val="50000"/>
                  </a:schemeClr>
                </a:solidFill>
                <a:effectLst/>
                <a:ea typeface="SimSun" panose="02010600030101010101" pitchFamily="2" charset="-122"/>
                <a:cs typeface="Arial" panose="020B0604020202020204" pitchFamily="34" charset="0"/>
              </a:rPr>
              <a:t>, ніж серед пацієнтів, які приймали плацебо. </a:t>
            </a:r>
          </a:p>
          <a:p>
            <a:pPr algn="just"/>
            <a:r>
              <a:rPr lang="uk-UA" sz="1800" b="1" dirty="0">
                <a:solidFill>
                  <a:schemeClr val="tx1">
                    <a:lumMod val="50000"/>
                  </a:schemeClr>
                </a:solidFill>
                <a:effectLst/>
                <a:ea typeface="SimSun" panose="02010600030101010101" pitchFamily="2" charset="-122"/>
                <a:cs typeface="Arial" panose="020B0604020202020204" pitchFamily="34" charset="0"/>
              </a:rPr>
              <a:t>В середньому зниження ІМТ та маси тіла </a:t>
            </a:r>
            <a:r>
              <a:rPr lang="uk-UA" sz="1800" dirty="0">
                <a:solidFill>
                  <a:schemeClr val="tx1">
                    <a:lumMod val="50000"/>
                  </a:schemeClr>
                </a:solidFill>
                <a:effectLst/>
                <a:ea typeface="SimSun" panose="02010600030101010101" pitchFamily="2" charset="-122"/>
                <a:cs typeface="Arial" panose="020B0604020202020204" pitchFamily="34" charset="0"/>
              </a:rPr>
              <a:t>також </a:t>
            </a:r>
            <a:r>
              <a:rPr lang="uk-UA" sz="1800" b="1" dirty="0">
                <a:solidFill>
                  <a:schemeClr val="tx1">
                    <a:lumMod val="50000"/>
                  </a:schemeClr>
                </a:solidFill>
                <a:effectLst/>
                <a:ea typeface="SimSun" panose="02010600030101010101" pitchFamily="2" charset="-122"/>
                <a:cs typeface="Arial" panose="020B0604020202020204" pitchFamily="34" charset="0"/>
              </a:rPr>
              <a:t>було більшим у групі пацієнтів, які приймали </a:t>
            </a:r>
            <a:r>
              <a:rPr lang="uk-UA" sz="1800" b="1"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800" dirty="0">
                <a:solidFill>
                  <a:schemeClr val="tx1">
                    <a:lumMod val="50000"/>
                  </a:schemeClr>
                </a:solidFill>
                <a:effectLst/>
                <a:ea typeface="SimSun" panose="02010600030101010101" pitchFamily="2" charset="-122"/>
                <a:cs typeface="Arial" panose="020B0604020202020204" pitchFamily="34" charset="0"/>
              </a:rPr>
              <a:t>. </a:t>
            </a:r>
          </a:p>
          <a:p>
            <a:pPr algn="just"/>
            <a:r>
              <a:rPr lang="uk-UA" sz="1800" dirty="0">
                <a:solidFill>
                  <a:schemeClr val="tx1">
                    <a:lumMod val="50000"/>
                  </a:schemeClr>
                </a:solidFill>
                <a:effectLst/>
                <a:ea typeface="SimSun" panose="02010600030101010101" pitchFamily="2" charset="-122"/>
                <a:cs typeface="Arial" panose="020B0604020202020204" pitchFamily="34" charset="0"/>
              </a:rPr>
              <a:t>Після 26 тижнів періоду подальшого спостереження без застосування досліджуваного лікарського засобу спостерігалося відновлення маси тіла у пацієнтів, які приймали </a:t>
            </a:r>
            <a:r>
              <a:rPr lang="uk-UA" sz="1800"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800" dirty="0">
                <a:solidFill>
                  <a:schemeClr val="tx1">
                    <a:lumMod val="50000"/>
                  </a:schemeClr>
                </a:solidFill>
                <a:effectLst/>
                <a:ea typeface="SimSun" panose="02010600030101010101" pitchFamily="2" charset="-122"/>
                <a:cs typeface="Arial" panose="020B0604020202020204" pitchFamily="34" charset="0"/>
              </a:rPr>
              <a:t>, порівняно з тими, хто приймав плацебо.</a:t>
            </a:r>
            <a:endParaRPr lang="en-GB" b="1" dirty="0">
              <a:solidFill>
                <a:schemeClr val="tx1">
                  <a:lumMod val="50000"/>
                </a:schemeClr>
              </a:solidFill>
            </a:endParaRPr>
          </a:p>
        </p:txBody>
      </p:sp>
    </p:spTree>
    <p:extLst>
      <p:ext uri="{BB962C8B-B14F-4D97-AF65-F5344CB8AC3E}">
        <p14:creationId xmlns:p14="http://schemas.microsoft.com/office/powerpoint/2010/main" val="14085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BFD1156-F5A3-400A-B9B3-F2B8A7DD2E11}"/>
              </a:ext>
            </a:extLst>
          </p:cNvPr>
          <p:cNvGrpSpPr/>
          <p:nvPr/>
        </p:nvGrpSpPr>
        <p:grpSpPr>
          <a:xfrm>
            <a:off x="106682" y="179814"/>
            <a:ext cx="615629" cy="527081"/>
            <a:chOff x="6449248" y="4482240"/>
            <a:chExt cx="919792" cy="856141"/>
          </a:xfrm>
          <a:solidFill>
            <a:srgbClr val="5B2B7C"/>
          </a:solidFill>
        </p:grpSpPr>
        <p:sp>
          <p:nvSpPr>
            <p:cNvPr id="6" name="Freeform: Shape 5">
              <a:extLst>
                <a:ext uri="{FF2B5EF4-FFF2-40B4-BE49-F238E27FC236}">
                  <a16:creationId xmlns:a16="http://schemas.microsoft.com/office/drawing/2014/main" id="{A0428C56-CC6A-45A0-B869-BB76A9128494}"/>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7" name="Freeform: Shape 6">
              <a:extLst>
                <a:ext uri="{FF2B5EF4-FFF2-40B4-BE49-F238E27FC236}">
                  <a16:creationId xmlns:a16="http://schemas.microsoft.com/office/drawing/2014/main" id="{1B3705A9-3E1C-45C2-BD63-1A55B387E659}"/>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8" name="Freeform: Shape 7">
              <a:extLst>
                <a:ext uri="{FF2B5EF4-FFF2-40B4-BE49-F238E27FC236}">
                  <a16:creationId xmlns:a16="http://schemas.microsoft.com/office/drawing/2014/main" id="{54DFB316-DF9F-4E18-B8F3-0B09572E90D7}"/>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F1014C6B-49FA-4502-8B0A-C0EF9BA92098}"/>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
        <p:nvSpPr>
          <p:cNvPr id="3" name="Rectangle 1">
            <a:extLst>
              <a:ext uri="{FF2B5EF4-FFF2-40B4-BE49-F238E27FC236}">
                <a16:creationId xmlns:a16="http://schemas.microsoft.com/office/drawing/2014/main" id="{EF067360-3DF0-4E85-9DC9-2DC2703C3F1F}"/>
              </a:ext>
            </a:extLst>
          </p:cNvPr>
          <p:cNvSpPr>
            <a:spLocks noChangeArrowheads="1"/>
          </p:cNvSpPr>
          <p:nvPr/>
        </p:nvSpPr>
        <p:spPr bwMode="auto">
          <a:xfrm>
            <a:off x="863344" y="258528"/>
            <a:ext cx="7152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uk-UA" altLang="en-US" sz="1200" b="1" i="0" u="none" strike="noStrike" cap="none" normalizeH="0" baseline="0" dirty="0">
                <a:ln>
                  <a:noFill/>
                </a:ln>
                <a:solidFill>
                  <a:srgbClr val="5B2B7C"/>
                </a:solidFill>
                <a:effectLst/>
                <a:ea typeface="Times New Roman" panose="02020603050405020304" pitchFamily="18" charset="0"/>
                <a:cs typeface="Times New Roman" panose="02020603050405020304" pitchFamily="18" charset="0"/>
              </a:rPr>
              <a:t>Зміни від вихідного рівня маси тіла та ІМТ на 56-му тижні та зміна за шкалою стандартного відхилення ІМТ (BMI SDS) від 56-го тижня до 82-го тижня</a:t>
            </a:r>
            <a:endParaRPr kumimoji="0" lang="uk-UA" altLang="en-US" sz="1800" b="1" i="0" u="none" strike="noStrike" cap="none" normalizeH="0" baseline="0" dirty="0">
              <a:ln>
                <a:noFill/>
              </a:ln>
              <a:solidFill>
                <a:srgbClr val="5B2B7C"/>
              </a:solidFill>
              <a:effectLst/>
            </a:endParaRPr>
          </a:p>
        </p:txBody>
      </p:sp>
      <p:graphicFrame>
        <p:nvGraphicFramePr>
          <p:cNvPr id="11" name="Table 10">
            <a:extLst>
              <a:ext uri="{FF2B5EF4-FFF2-40B4-BE49-F238E27FC236}">
                <a16:creationId xmlns:a16="http://schemas.microsoft.com/office/drawing/2014/main" id="{191BB9D0-CCA2-452B-A188-28C6022FEA20}"/>
              </a:ext>
            </a:extLst>
          </p:cNvPr>
          <p:cNvGraphicFramePr>
            <a:graphicFrameLocks noGrp="1"/>
          </p:cNvGraphicFramePr>
          <p:nvPr>
            <p:extLst>
              <p:ext uri="{D42A27DB-BD31-4B8C-83A1-F6EECF244321}">
                <p14:modId xmlns:p14="http://schemas.microsoft.com/office/powerpoint/2010/main" val="1888484968"/>
              </p:ext>
            </p:extLst>
          </p:nvPr>
        </p:nvGraphicFramePr>
        <p:xfrm>
          <a:off x="460072" y="843412"/>
          <a:ext cx="8223855" cy="3260619"/>
        </p:xfrm>
        <a:graphic>
          <a:graphicData uri="http://schemas.openxmlformats.org/drawingml/2006/table">
            <a:tbl>
              <a:tblPr/>
              <a:tblGrid>
                <a:gridCol w="2944190">
                  <a:extLst>
                    <a:ext uri="{9D8B030D-6E8A-4147-A177-3AD203B41FA5}">
                      <a16:colId xmlns:a16="http://schemas.microsoft.com/office/drawing/2014/main" val="819764041"/>
                    </a:ext>
                  </a:extLst>
                </a:gridCol>
                <a:gridCol w="1653506">
                  <a:extLst>
                    <a:ext uri="{9D8B030D-6E8A-4147-A177-3AD203B41FA5}">
                      <a16:colId xmlns:a16="http://schemas.microsoft.com/office/drawing/2014/main" val="1041046907"/>
                    </a:ext>
                  </a:extLst>
                </a:gridCol>
                <a:gridCol w="1642034">
                  <a:extLst>
                    <a:ext uri="{9D8B030D-6E8A-4147-A177-3AD203B41FA5}">
                      <a16:colId xmlns:a16="http://schemas.microsoft.com/office/drawing/2014/main" val="4021361210"/>
                    </a:ext>
                  </a:extLst>
                </a:gridCol>
                <a:gridCol w="1984125">
                  <a:extLst>
                    <a:ext uri="{9D8B030D-6E8A-4147-A177-3AD203B41FA5}">
                      <a16:colId xmlns:a16="http://schemas.microsoft.com/office/drawing/2014/main" val="698064753"/>
                    </a:ext>
                  </a:extLst>
                </a:gridCol>
              </a:tblGrid>
              <a:tr h="80981">
                <a:tc>
                  <a:txBody>
                    <a:bodyPr/>
                    <a:lstStyle/>
                    <a:p>
                      <a:pPr algn="l" fontAlgn="t"/>
                      <a:r>
                        <a:rPr lang="en-US" sz="1000" b="0" i="0" u="none" strike="noStrike">
                          <a:solidFill>
                            <a:srgbClr val="000000"/>
                          </a:solidFill>
                          <a:effectLst/>
                          <a:latin typeface="Apis For Office" panose="020B05040101010101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err="1">
                          <a:solidFill>
                            <a:srgbClr val="5B2B7C"/>
                          </a:solidFill>
                          <a:effectLst/>
                          <a:latin typeface="Apis For Office" panose="020B0504010101010104" pitchFamily="34" charset="0"/>
                        </a:rPr>
                        <a:t>Саксенда</a:t>
                      </a:r>
                      <a:r>
                        <a:rPr lang="uk-UA" sz="1000" b="1" i="0" u="none" strike="noStrike" baseline="30000" dirty="0">
                          <a:solidFill>
                            <a:srgbClr val="5B2B7C"/>
                          </a:solidFill>
                          <a:effectLst/>
                          <a:latin typeface="Apis For Office" panose="020B0504010101010104" pitchFamily="34" charset="0"/>
                        </a:rPr>
                        <a:t>®</a:t>
                      </a:r>
                      <a:r>
                        <a:rPr lang="uk-UA" sz="1000" b="1" i="0" u="none" strike="noStrike" dirty="0">
                          <a:solidFill>
                            <a:srgbClr val="5B2B7C"/>
                          </a:solidFill>
                          <a:effectLst/>
                          <a:latin typeface="Apis For Office" panose="020B0504010101010104" pitchFamily="34" charset="0"/>
                        </a:rPr>
                        <a:t> (N=125</a:t>
                      </a:r>
                      <a:r>
                        <a:rPr lang="uk-UA" sz="1000" b="1" i="0" u="none" strike="noStrike" dirty="0">
                          <a:solidFill>
                            <a:srgbClr val="000000"/>
                          </a:solidFill>
                          <a:effectLst/>
                          <a:latin typeface="Apis For Office" panose="020B0504010101010104" pitchFamily="34" charset="0"/>
                        </a:rPr>
                        <a:t>)</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Плацебо (N=126)</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err="1">
                          <a:solidFill>
                            <a:srgbClr val="000000"/>
                          </a:solidFill>
                          <a:effectLst/>
                          <a:latin typeface="Apis For Office" panose="020B0504010101010104" pitchFamily="34" charset="0"/>
                        </a:rPr>
                        <a:t>Саксенда</a:t>
                      </a:r>
                      <a:r>
                        <a:rPr lang="uk-UA" sz="1000" b="1" i="0" u="none" strike="noStrike" baseline="30000" dirty="0">
                          <a:solidFill>
                            <a:srgbClr val="000000"/>
                          </a:solidFill>
                          <a:effectLst/>
                          <a:latin typeface="Apis For Office" panose="020B0504010101010104" pitchFamily="34" charset="0"/>
                        </a:rPr>
                        <a:t>®</a:t>
                      </a:r>
                      <a:r>
                        <a:rPr lang="uk-UA" sz="1000" b="1" i="0" u="none" strike="noStrike" dirty="0">
                          <a:solidFill>
                            <a:srgbClr val="000000"/>
                          </a:solidFill>
                          <a:effectLst/>
                          <a:latin typeface="Apis For Office" panose="020B0504010101010104" pitchFamily="34" charset="0"/>
                        </a:rPr>
                        <a:t> </a:t>
                      </a:r>
                    </a:p>
                    <a:p>
                      <a:pPr algn="ctr" fontAlgn="ctr"/>
                      <a:r>
                        <a:rPr lang="uk-UA" sz="1000" b="1" i="0" u="none" strike="noStrike" dirty="0">
                          <a:solidFill>
                            <a:srgbClr val="000000"/>
                          </a:solidFill>
                          <a:effectLst/>
                          <a:latin typeface="Apis For Office" panose="020B0504010101010104" pitchFamily="34" charset="0"/>
                        </a:rPr>
                        <a:t>порівняно з плацебо</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0560430"/>
                  </a:ext>
                </a:extLst>
              </a:tr>
              <a:tr h="165100">
                <a:tc gridSpan="4">
                  <a:txBody>
                    <a:bodyPr/>
                    <a:lstStyle/>
                    <a:p>
                      <a:pPr algn="l" fontAlgn="ctr"/>
                      <a:r>
                        <a:rPr lang="uk-UA" sz="1000" b="1" i="0" u="none" strike="noStrike" dirty="0">
                          <a:solidFill>
                            <a:srgbClr val="000000"/>
                          </a:solidFill>
                          <a:effectLst/>
                          <a:latin typeface="Apis For Office" panose="020B0504010101010104" pitchFamily="34" charset="0"/>
                        </a:rPr>
                        <a:t>  </a:t>
                      </a:r>
                      <a:r>
                        <a:rPr lang="uk-UA" sz="1000" b="1" i="0" u="none" strike="noStrike" dirty="0">
                          <a:solidFill>
                            <a:srgbClr val="5B2B7C"/>
                          </a:solidFill>
                          <a:effectLst/>
                          <a:latin typeface="Apis For Office" panose="020B0504010101010104" pitchFamily="34" charset="0"/>
                        </a:rPr>
                        <a:t>BMI SDS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434265"/>
                  </a:ext>
                </a:extLst>
              </a:tr>
              <a:tr h="165100">
                <a:tc>
                  <a:txBody>
                    <a:bodyPr/>
                    <a:lstStyle/>
                    <a:p>
                      <a:pPr algn="just" fontAlgn="ctr"/>
                      <a:r>
                        <a:rPr lang="uk-UA" sz="1000" b="0" i="0" u="none" strike="noStrike" dirty="0">
                          <a:solidFill>
                            <a:srgbClr val="000000"/>
                          </a:solidFill>
                          <a:effectLst/>
                          <a:latin typeface="Apis For Office" panose="020B0504010101010104" pitchFamily="34" charset="0"/>
                        </a:rPr>
                        <a:t> Вихідний показник, BMI SDS (СВ)</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3,14 (0,65)</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3,20 (0,77)</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a:solidFill>
                            <a:srgbClr val="000000"/>
                          </a:solidFill>
                          <a:effectLst/>
                          <a:latin typeface="Apis For Office" panose="020B0504010101010104" pitchFamily="34" charset="0"/>
                        </a:rPr>
                        <a:t> </a:t>
                      </a:r>
                      <a:endParaRPr lang="en-US" sz="1000" b="1"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359831"/>
                  </a:ext>
                </a:extLst>
              </a:tr>
              <a:tr h="165100">
                <a:tc>
                  <a:txBody>
                    <a:bodyPr/>
                    <a:lstStyle/>
                    <a:p>
                      <a:pPr algn="just" fontAlgn="ctr"/>
                      <a:r>
                        <a:rPr lang="uk-UA" sz="1000" b="0" i="0" u="none" strike="noStrike" dirty="0">
                          <a:solidFill>
                            <a:srgbClr val="000000"/>
                          </a:solidFill>
                          <a:effectLst/>
                          <a:latin typeface="Apis For Office" panose="020B0504010101010104" pitchFamily="34" charset="0"/>
                        </a:rPr>
                        <a:t> Середня зміна на 56-му тижні </a:t>
                      </a:r>
                      <a:r>
                        <a:rPr lang="uk-UA" sz="1000" b="0" i="0" u="none" strike="noStrike" baseline="30000" dirty="0">
                          <a:solidFill>
                            <a:srgbClr val="000000"/>
                          </a:solidFill>
                          <a:effectLst/>
                          <a:latin typeface="Apis For Office" panose="020B0504010101010104" pitchFamily="34" charset="0"/>
                        </a:rPr>
                        <a:t> </a:t>
                      </a:r>
                      <a:r>
                        <a:rPr lang="uk-UA" sz="1000" b="0" i="0" u="none" strike="noStrike" dirty="0">
                          <a:solidFill>
                            <a:srgbClr val="000000"/>
                          </a:solidFill>
                          <a:effectLst/>
                          <a:latin typeface="Apis For Office" panose="020B0504010101010104" pitchFamily="34" charset="0"/>
                        </a:rPr>
                        <a:t>(95 % ДІ)</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-0,23</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-0,00</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000000"/>
                          </a:solidFill>
                          <a:effectLst/>
                          <a:latin typeface="Apis For Office" panose="020B0504010101010104" pitchFamily="34" charset="0"/>
                        </a:rPr>
                        <a:t>-0,22</a:t>
                      </a:r>
                      <a:r>
                        <a:rPr lang="uk-UA" sz="1000" b="1" i="0" u="none" strike="noStrike" baseline="30000" dirty="0">
                          <a:solidFill>
                            <a:srgbClr val="000000"/>
                          </a:solidFill>
                          <a:effectLst/>
                          <a:latin typeface="Apis For Office" panose="020B0504010101010104" pitchFamily="34" charset="0"/>
                        </a:rPr>
                        <a:t>*</a:t>
                      </a:r>
                      <a:r>
                        <a:rPr lang="uk-UA" sz="1000" b="1" i="0" u="none" strike="noStrike" dirty="0">
                          <a:solidFill>
                            <a:srgbClr val="000000"/>
                          </a:solidFill>
                          <a:effectLst/>
                          <a:latin typeface="Apis For Office" panose="020B0504010101010104" pitchFamily="34" charset="0"/>
                        </a:rPr>
                        <a:t> (-0,37; -0,08)</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039271"/>
                  </a:ext>
                </a:extLst>
              </a:tr>
              <a:tr h="244369">
                <a:tc>
                  <a:txBody>
                    <a:bodyPr/>
                    <a:lstStyle/>
                    <a:p>
                      <a:pPr algn="just" fontAlgn="ctr"/>
                      <a:r>
                        <a:rPr lang="uk-UA" sz="1000" b="0" i="0" u="none" strike="noStrike" dirty="0">
                          <a:solidFill>
                            <a:srgbClr val="000000"/>
                          </a:solidFill>
                          <a:effectLst/>
                          <a:latin typeface="Apis For Office" panose="020B0504010101010104" pitchFamily="34" charset="0"/>
                        </a:rPr>
                        <a:t> 56-й тиждень, BMI SDS (СВ)</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2,88 (0,94)</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3,14 (0,98)</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a:solidFill>
                            <a:srgbClr val="000000"/>
                          </a:solidFill>
                          <a:effectLst/>
                          <a:latin typeface="Apis For Office" panose="020B0504010101010104" pitchFamily="34" charset="0"/>
                        </a:rPr>
                        <a:t> </a:t>
                      </a:r>
                      <a:endParaRPr lang="en-US" sz="1000" b="1"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9387370"/>
                  </a:ext>
                </a:extLst>
              </a:tr>
              <a:tr h="165100">
                <a:tc>
                  <a:txBody>
                    <a:bodyPr/>
                    <a:lstStyle/>
                    <a:p>
                      <a:pPr algn="just" fontAlgn="ctr"/>
                      <a:r>
                        <a:rPr lang="uk-UA" sz="1000" b="0" i="0" u="none" strike="noStrike" dirty="0">
                          <a:solidFill>
                            <a:srgbClr val="000000"/>
                          </a:solidFill>
                          <a:effectLst/>
                          <a:latin typeface="Apis For Office" panose="020B0504010101010104" pitchFamily="34" charset="0"/>
                        </a:rPr>
                        <a:t> Середня зміна від 56-го тижня до 82-го тижня, </a:t>
                      </a:r>
                    </a:p>
                    <a:p>
                      <a:pPr algn="just" fontAlgn="ctr"/>
                      <a:r>
                        <a:rPr lang="uk-UA" sz="1000" b="0" i="0" u="none" strike="noStrike" dirty="0">
                          <a:solidFill>
                            <a:srgbClr val="000000"/>
                          </a:solidFill>
                          <a:effectLst/>
                          <a:latin typeface="Apis For Office" panose="020B0504010101010104" pitchFamily="34" charset="0"/>
                        </a:rPr>
                        <a:t> BMI SDS (95 % ДІ)</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0,22</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0,07</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000000"/>
                          </a:solidFill>
                          <a:effectLst/>
                          <a:latin typeface="Apis For Office" panose="020B0504010101010104" pitchFamily="34" charset="0"/>
                        </a:rPr>
                        <a:t>0,15</a:t>
                      </a:r>
                      <a:r>
                        <a:rPr lang="uk-UA" sz="1000" b="1" i="0" u="none" strike="noStrike" baseline="30000" dirty="0">
                          <a:solidFill>
                            <a:srgbClr val="000000"/>
                          </a:solidFill>
                          <a:effectLst/>
                          <a:latin typeface="Apis For Office" panose="020B0504010101010104" pitchFamily="34" charset="0"/>
                        </a:rPr>
                        <a:t>**</a:t>
                      </a:r>
                      <a:r>
                        <a:rPr lang="uk-UA" sz="1000" b="1" i="0" u="none" strike="noStrike" dirty="0">
                          <a:solidFill>
                            <a:srgbClr val="000000"/>
                          </a:solidFill>
                          <a:effectLst/>
                          <a:latin typeface="Apis For Office" panose="020B0504010101010104" pitchFamily="34" charset="0"/>
                        </a:rPr>
                        <a:t> (0,07; 0,23)</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040776"/>
                  </a:ext>
                </a:extLst>
              </a:tr>
              <a:tr h="165100">
                <a:tc gridSpan="4">
                  <a:txBody>
                    <a:bodyPr/>
                    <a:lstStyle/>
                    <a:p>
                      <a:pPr algn="just" fontAlgn="ctr"/>
                      <a:r>
                        <a:rPr lang="uk-UA" sz="1000" b="1" i="0" u="none" strike="noStrike" dirty="0">
                          <a:solidFill>
                            <a:srgbClr val="5B2B7C"/>
                          </a:solidFill>
                          <a:effectLst/>
                          <a:latin typeface="Apis For Office" panose="020B0504010101010104" pitchFamily="34" charset="0"/>
                        </a:rPr>
                        <a:t>  Маса тіла </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114908"/>
                  </a:ext>
                </a:extLst>
              </a:tr>
              <a:tr h="165100">
                <a:tc>
                  <a:txBody>
                    <a:bodyPr/>
                    <a:lstStyle/>
                    <a:p>
                      <a:pPr algn="just" fontAlgn="ctr"/>
                      <a:r>
                        <a:rPr lang="uk-UA" sz="1000" b="0" i="0" u="none" strike="noStrike" dirty="0">
                          <a:solidFill>
                            <a:srgbClr val="000000"/>
                          </a:solidFill>
                          <a:effectLst/>
                          <a:latin typeface="Apis For Office" panose="020B0504010101010104" pitchFamily="34" charset="0"/>
                        </a:rPr>
                        <a:t> Вихідний показник, кг (СВ)</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99,3 (19,7)</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102,2 (21,6)</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000000"/>
                          </a:solidFill>
                          <a:effectLst/>
                          <a:latin typeface="Apis For Office" panose="020B0504010101010104" pitchFamily="34" charset="0"/>
                        </a:rPr>
                        <a:t>-</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2344729"/>
                  </a:ext>
                </a:extLst>
              </a:tr>
              <a:tr h="165100">
                <a:tc>
                  <a:txBody>
                    <a:bodyPr/>
                    <a:lstStyle/>
                    <a:p>
                      <a:pPr algn="just" fontAlgn="ctr"/>
                      <a:r>
                        <a:rPr lang="uk-UA" sz="1000" b="0" i="0" u="none" strike="noStrike" dirty="0">
                          <a:solidFill>
                            <a:srgbClr val="000000"/>
                          </a:solidFill>
                          <a:effectLst/>
                          <a:latin typeface="Apis For Office" panose="020B0504010101010104" pitchFamily="34" charset="0"/>
                        </a:rPr>
                        <a:t> Середня зміна на 56-му тижні, % (95 % ДІ)</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-2,65</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2,37</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000000"/>
                          </a:solidFill>
                          <a:effectLst/>
                          <a:latin typeface="Apis For Office" panose="020B0504010101010104" pitchFamily="34" charset="0"/>
                        </a:rPr>
                        <a:t>-5,01</a:t>
                      </a:r>
                      <a:r>
                        <a:rPr lang="uk-UA" sz="1000" b="1" i="0" u="none" strike="noStrike" baseline="30000" dirty="0">
                          <a:solidFill>
                            <a:srgbClr val="000000"/>
                          </a:solidFill>
                          <a:effectLst/>
                          <a:latin typeface="Apis For Office" panose="020B0504010101010104" pitchFamily="34" charset="0"/>
                        </a:rPr>
                        <a:t>**</a:t>
                      </a:r>
                      <a:r>
                        <a:rPr lang="uk-UA" sz="1000" b="1" i="0" u="none" strike="noStrike" dirty="0">
                          <a:solidFill>
                            <a:srgbClr val="000000"/>
                          </a:solidFill>
                          <a:effectLst/>
                          <a:latin typeface="Apis For Office" panose="020B0504010101010104" pitchFamily="34" charset="0"/>
                        </a:rPr>
                        <a:t> (-7,63; -2,39)</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502412"/>
                  </a:ext>
                </a:extLst>
              </a:tr>
              <a:tr h="165100">
                <a:tc>
                  <a:txBody>
                    <a:bodyPr/>
                    <a:lstStyle/>
                    <a:p>
                      <a:pPr algn="just" fontAlgn="ctr"/>
                      <a:r>
                        <a:rPr lang="uk-UA" sz="1000" b="0" i="0" u="none" strike="noStrike" dirty="0">
                          <a:solidFill>
                            <a:srgbClr val="000000"/>
                          </a:solidFill>
                          <a:effectLst/>
                          <a:latin typeface="Apis For Office" panose="020B0504010101010104" pitchFamily="34" charset="0"/>
                        </a:rPr>
                        <a:t> Середня зміна на 56-му тижні, кг (95 % ДІ)</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-2,26</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2,25</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a:solidFill>
                            <a:srgbClr val="000000"/>
                          </a:solidFill>
                          <a:effectLst/>
                          <a:latin typeface="Apis For Office" panose="020B0504010101010104" pitchFamily="34" charset="0"/>
                        </a:rPr>
                        <a:t>-4,50</a:t>
                      </a:r>
                      <a:r>
                        <a:rPr lang="uk-UA" sz="1000" b="1" i="0" u="none" strike="noStrike" baseline="30000">
                          <a:solidFill>
                            <a:srgbClr val="000000"/>
                          </a:solidFill>
                          <a:effectLst/>
                          <a:latin typeface="Apis For Office" panose="020B0504010101010104" pitchFamily="34" charset="0"/>
                        </a:rPr>
                        <a:t>**</a:t>
                      </a:r>
                      <a:r>
                        <a:rPr lang="uk-UA" sz="1000" b="1" i="0" u="none" strike="noStrike">
                          <a:solidFill>
                            <a:srgbClr val="000000"/>
                          </a:solidFill>
                          <a:effectLst/>
                          <a:latin typeface="Apis For Office" panose="020B0504010101010104" pitchFamily="34" charset="0"/>
                        </a:rPr>
                        <a:t> (-7,17; -1,84)</a:t>
                      </a:r>
                      <a:endParaRPr lang="en-US" sz="1000" b="1"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6315"/>
                  </a:ext>
                </a:extLst>
              </a:tr>
              <a:tr h="165100">
                <a:tc gridSpan="4">
                  <a:txBody>
                    <a:bodyPr/>
                    <a:lstStyle/>
                    <a:p>
                      <a:pPr algn="just" fontAlgn="ctr"/>
                      <a:r>
                        <a:rPr lang="uk-UA" sz="1000" b="1" i="0" u="none" strike="noStrike" dirty="0">
                          <a:solidFill>
                            <a:srgbClr val="5B2B7C"/>
                          </a:solidFill>
                          <a:effectLst/>
                          <a:latin typeface="Apis For Office" panose="020B0504010101010104" pitchFamily="34" charset="0"/>
                        </a:rPr>
                        <a:t>  ІМТ</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uk-UA" sz="1000" b="0" i="0" u="none" strike="noStrike" dirty="0">
                          <a:solidFill>
                            <a:srgbClr val="000000"/>
                          </a:solidFill>
                          <a:effectLst/>
                          <a:latin typeface="Apis For Office" panose="020B0504010101010104" pitchFamily="34" charset="0"/>
                        </a:rPr>
                        <a:t> </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8525362"/>
                  </a:ext>
                </a:extLst>
              </a:tr>
              <a:tr h="165100">
                <a:tc>
                  <a:txBody>
                    <a:bodyPr/>
                    <a:lstStyle/>
                    <a:p>
                      <a:pPr algn="just" fontAlgn="ctr"/>
                      <a:r>
                        <a:rPr lang="uk-UA" sz="1000" b="0" i="0" u="none" strike="noStrike" dirty="0">
                          <a:solidFill>
                            <a:srgbClr val="000000"/>
                          </a:solidFill>
                          <a:effectLst/>
                          <a:latin typeface="Apis For Office" panose="020B0504010101010104" pitchFamily="34" charset="0"/>
                        </a:rPr>
                        <a:t> Вихідний показник, кг/м</a:t>
                      </a:r>
                      <a:r>
                        <a:rPr lang="uk-UA" sz="1000" b="0" i="0" u="none" strike="noStrike" baseline="30000" dirty="0">
                          <a:solidFill>
                            <a:srgbClr val="000000"/>
                          </a:solidFill>
                          <a:effectLst/>
                          <a:latin typeface="Apis For Office" panose="020B0504010101010104" pitchFamily="34" charset="0"/>
                        </a:rPr>
                        <a:t>2 </a:t>
                      </a:r>
                      <a:r>
                        <a:rPr lang="uk-UA" sz="1000" b="0" i="0" u="none" strike="noStrike" dirty="0">
                          <a:solidFill>
                            <a:srgbClr val="000000"/>
                          </a:solidFill>
                          <a:effectLst/>
                          <a:latin typeface="Apis For Office" panose="020B0504010101010104" pitchFamily="34" charset="0"/>
                        </a:rPr>
                        <a:t>(СВ)</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a:solidFill>
                            <a:srgbClr val="5B2B7C"/>
                          </a:solidFill>
                          <a:effectLst/>
                          <a:latin typeface="Apis For Office" panose="020B0504010101010104" pitchFamily="34" charset="0"/>
                        </a:rPr>
                        <a:t>35,3 (5,1)</a:t>
                      </a:r>
                      <a:endParaRPr lang="en-US" sz="1000" b="1" i="0" u="none" strike="noStrike">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35,8 (5,7)</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000000"/>
                          </a:solidFill>
                          <a:effectLst/>
                          <a:latin typeface="Apis For Office" panose="020B0504010101010104" pitchFamily="34" charset="0"/>
                        </a:rPr>
                        <a:t>-</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8119749"/>
                  </a:ext>
                </a:extLst>
              </a:tr>
              <a:tr h="165100">
                <a:tc>
                  <a:txBody>
                    <a:bodyPr/>
                    <a:lstStyle/>
                    <a:p>
                      <a:pPr algn="just" fontAlgn="ctr"/>
                      <a:r>
                        <a:rPr lang="uk-UA" sz="1000" b="0" i="0" u="none" strike="noStrike" dirty="0">
                          <a:solidFill>
                            <a:srgbClr val="000000"/>
                          </a:solidFill>
                          <a:effectLst/>
                          <a:latin typeface="Apis For Office" panose="020B0504010101010104" pitchFamily="34" charset="0"/>
                        </a:rPr>
                        <a:t> Середня зміна на 56-му тижні, кг/м</a:t>
                      </a:r>
                      <a:r>
                        <a:rPr lang="uk-UA" sz="1000" b="0" i="0" u="none" strike="noStrike" baseline="30000" dirty="0">
                          <a:solidFill>
                            <a:srgbClr val="000000"/>
                          </a:solidFill>
                          <a:effectLst/>
                          <a:latin typeface="Apis For Office" panose="020B0504010101010104" pitchFamily="34" charset="0"/>
                        </a:rPr>
                        <a:t>2 </a:t>
                      </a:r>
                      <a:r>
                        <a:rPr lang="uk-UA" sz="1000" b="0" i="0" u="none" strike="noStrike" dirty="0">
                          <a:solidFill>
                            <a:srgbClr val="000000"/>
                          </a:solidFill>
                          <a:effectLst/>
                          <a:latin typeface="Apis For Office" panose="020B0504010101010104" pitchFamily="34" charset="0"/>
                        </a:rPr>
                        <a:t>(95 % ДІ)</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-1,39</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0,19</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000000"/>
                          </a:solidFill>
                          <a:effectLst/>
                          <a:latin typeface="Apis For Office" panose="020B0504010101010104" pitchFamily="34" charset="0"/>
                        </a:rPr>
                        <a:t>-1,58</a:t>
                      </a:r>
                      <a:r>
                        <a:rPr lang="uk-UA" sz="1000" b="1" i="0" u="none" strike="noStrike" baseline="30000" dirty="0">
                          <a:solidFill>
                            <a:srgbClr val="000000"/>
                          </a:solidFill>
                          <a:effectLst/>
                          <a:latin typeface="Apis For Office" panose="020B0504010101010104" pitchFamily="34" charset="0"/>
                        </a:rPr>
                        <a:t>**</a:t>
                      </a:r>
                      <a:r>
                        <a:rPr lang="uk-UA" sz="1000" b="1" i="0" u="none" strike="noStrike" dirty="0">
                          <a:solidFill>
                            <a:srgbClr val="000000"/>
                          </a:solidFill>
                          <a:effectLst/>
                          <a:latin typeface="Apis For Office" panose="020B0504010101010104" pitchFamily="34" charset="0"/>
                        </a:rPr>
                        <a:t> (-2,47; -0,69)</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4913095"/>
                  </a:ext>
                </a:extLst>
              </a:tr>
              <a:tr h="342900">
                <a:tc>
                  <a:txBody>
                    <a:bodyPr/>
                    <a:lstStyle/>
                    <a:p>
                      <a:pPr algn="l" fontAlgn="ctr"/>
                      <a:r>
                        <a:rPr lang="uk-UA" sz="1000" b="0" i="0" u="none" strike="noStrike" dirty="0">
                          <a:solidFill>
                            <a:srgbClr val="000000"/>
                          </a:solidFill>
                          <a:effectLst/>
                          <a:latin typeface="Apis For Office" panose="020B0504010101010104" pitchFamily="34" charset="0"/>
                        </a:rPr>
                        <a:t> Відсоток пацієнтів зі зниженням на ≥ 5%  </a:t>
                      </a:r>
                    </a:p>
                    <a:p>
                      <a:pPr algn="l" fontAlgn="ctr"/>
                      <a:r>
                        <a:rPr lang="uk-UA" sz="1000" b="0" i="0" u="none" strike="noStrike" dirty="0">
                          <a:solidFill>
                            <a:srgbClr val="000000"/>
                          </a:solidFill>
                          <a:effectLst/>
                          <a:latin typeface="Apis For Office" panose="020B0504010101010104" pitchFamily="34" charset="0"/>
                        </a:rPr>
                        <a:t> вихідного ІМТ на 56-му тижні, % (95 % ДІ)</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43,25</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18,73</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000000"/>
                          </a:solidFill>
                          <a:effectLst/>
                          <a:latin typeface="Apis For Office" panose="020B0504010101010104" pitchFamily="34" charset="0"/>
                        </a:rPr>
                        <a:t>3,31</a:t>
                      </a:r>
                      <a:r>
                        <a:rPr lang="uk-UA" sz="1000" b="1" i="0" u="none" strike="noStrike" baseline="30000" dirty="0">
                          <a:solidFill>
                            <a:srgbClr val="000000"/>
                          </a:solidFill>
                          <a:effectLst/>
                          <a:latin typeface="Apis For Office" panose="020B0504010101010104" pitchFamily="34" charset="0"/>
                        </a:rPr>
                        <a:t>**</a:t>
                      </a:r>
                      <a:r>
                        <a:rPr lang="uk-UA" sz="1000" b="1" i="0" u="none" strike="noStrike" dirty="0">
                          <a:solidFill>
                            <a:srgbClr val="000000"/>
                          </a:solidFill>
                          <a:effectLst/>
                          <a:latin typeface="Apis For Office" panose="020B0504010101010104" pitchFamily="34" charset="0"/>
                        </a:rPr>
                        <a:t> (1,78; 6,16)</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072612"/>
                  </a:ext>
                </a:extLst>
              </a:tr>
              <a:tr h="400050">
                <a:tc>
                  <a:txBody>
                    <a:bodyPr/>
                    <a:lstStyle/>
                    <a:p>
                      <a:pPr algn="l" fontAlgn="ctr"/>
                      <a:r>
                        <a:rPr lang="uk-UA" sz="1000" b="0" i="0" u="none" strike="noStrike" dirty="0">
                          <a:solidFill>
                            <a:srgbClr val="000000"/>
                          </a:solidFill>
                          <a:effectLst/>
                          <a:latin typeface="Apis For Office" panose="020B0504010101010104" pitchFamily="34" charset="0"/>
                        </a:rPr>
                        <a:t> Відсоток пацієнтів зі зниженням на ≥ 10 % </a:t>
                      </a:r>
                    </a:p>
                    <a:p>
                      <a:pPr algn="l" fontAlgn="ctr"/>
                      <a:r>
                        <a:rPr lang="uk-UA" sz="1000" b="0" i="0" u="none" strike="noStrike" dirty="0">
                          <a:solidFill>
                            <a:srgbClr val="000000"/>
                          </a:solidFill>
                          <a:effectLst/>
                          <a:latin typeface="Apis For Office" panose="020B0504010101010104" pitchFamily="34" charset="0"/>
                        </a:rPr>
                        <a:t> вихідного ІМТ на 56-му тижні, % (95 % ДІ)</a:t>
                      </a:r>
                      <a:endParaRPr lang="en-US" sz="1000" b="0"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5B2B7C"/>
                          </a:solidFill>
                          <a:effectLst/>
                          <a:latin typeface="Apis For Office" panose="020B0504010101010104" pitchFamily="34" charset="0"/>
                        </a:rPr>
                        <a:t>26,08</a:t>
                      </a:r>
                      <a:endParaRPr lang="en-US" sz="1000" b="1" i="0" u="none" strike="noStrike" dirty="0">
                        <a:solidFill>
                          <a:srgbClr val="5B2B7C"/>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0" i="0" u="none" strike="noStrike">
                          <a:solidFill>
                            <a:srgbClr val="000000"/>
                          </a:solidFill>
                          <a:effectLst/>
                          <a:latin typeface="Apis For Office" panose="020B0504010101010104" pitchFamily="34" charset="0"/>
                        </a:rPr>
                        <a:t>8,11</a:t>
                      </a:r>
                      <a:endParaRPr lang="en-US" sz="1000" b="0" i="0" u="none" strike="noStrike">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uk-UA" sz="1000" b="1" i="0" u="none" strike="noStrike" dirty="0">
                          <a:solidFill>
                            <a:srgbClr val="000000"/>
                          </a:solidFill>
                          <a:effectLst/>
                          <a:latin typeface="Apis For Office" panose="020B0504010101010104" pitchFamily="34" charset="0"/>
                        </a:rPr>
                        <a:t>4,00</a:t>
                      </a:r>
                      <a:r>
                        <a:rPr lang="uk-UA" sz="1000" b="1" i="0" u="none" strike="noStrike" baseline="30000" dirty="0">
                          <a:solidFill>
                            <a:srgbClr val="000000"/>
                          </a:solidFill>
                          <a:effectLst/>
                          <a:latin typeface="Apis For Office" panose="020B0504010101010104" pitchFamily="34" charset="0"/>
                        </a:rPr>
                        <a:t>**</a:t>
                      </a:r>
                      <a:r>
                        <a:rPr lang="uk-UA" sz="1000" b="1" i="0" u="none" strike="noStrike" dirty="0">
                          <a:solidFill>
                            <a:srgbClr val="000000"/>
                          </a:solidFill>
                          <a:effectLst/>
                          <a:latin typeface="Apis For Office" panose="020B0504010101010104" pitchFamily="34" charset="0"/>
                        </a:rPr>
                        <a:t> (1,81; 8,83)</a:t>
                      </a:r>
                      <a:endParaRPr lang="en-US" sz="1000" b="1" i="0" u="none" strike="noStrike" dirty="0">
                        <a:solidFill>
                          <a:srgbClr val="000000"/>
                        </a:solidFill>
                        <a:effectLst/>
                        <a:latin typeface="Apis For Office" panose="020B05040101010101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367396"/>
                  </a:ext>
                </a:extLst>
              </a:tr>
            </a:tbl>
          </a:graphicData>
        </a:graphic>
      </p:graphicFrame>
      <p:sp>
        <p:nvSpPr>
          <p:cNvPr id="14" name="TextBox 13">
            <a:extLst>
              <a:ext uri="{FF2B5EF4-FFF2-40B4-BE49-F238E27FC236}">
                <a16:creationId xmlns:a16="http://schemas.microsoft.com/office/drawing/2014/main" id="{F64CE40D-0435-4777-9B68-C0D37A6E84BC}"/>
              </a:ext>
            </a:extLst>
          </p:cNvPr>
          <p:cNvSpPr txBox="1"/>
          <p:nvPr/>
        </p:nvSpPr>
        <p:spPr>
          <a:xfrm>
            <a:off x="402308" y="4148915"/>
            <a:ext cx="8281620" cy="646331"/>
          </a:xfrm>
          <a:prstGeom prst="rect">
            <a:avLst/>
          </a:prstGeom>
          <a:noFill/>
        </p:spPr>
        <p:txBody>
          <a:bodyPr wrap="square">
            <a:spAutoFit/>
          </a:bodyPr>
          <a:lstStyle/>
          <a:p>
            <a:pPr algn="just">
              <a:spcAft>
                <a:spcPts val="0"/>
              </a:spcAft>
            </a:pPr>
            <a:r>
              <a:rPr lang="uk-UA" sz="600" dirty="0">
                <a:effectLst/>
                <a:ea typeface="SimSun" panose="02010600030101010101" pitchFamily="2" charset="-122"/>
                <a:cs typeface="Arial" panose="020B0604020202020204" pitchFamily="34" charset="0"/>
              </a:rPr>
              <a:t>Повна вибірка пацієнтів. Для BMI SDS, маси тіла та ІМТ вихідні показники є середніми величинами, зміни від вихідного рівня на 56-му тижні є розрахованими середніми величинами (методом найменших квадратів), а відмінності в лікуванні на 56-му тижні – це розраховані різниці між методами лікування. Для BMI SDS показники на 56-му тижні є середніми величинами, зміни від 56-го тижня до 82-го тижня є розрахованими величинами (методом найменших квадратів), а відмінності в лікуванні на 82-му тижні – це розраховані різниці між методами лікування. Для частки пацієнтів, які втратили ≥ 5 % / ≥ 10 % вихідного ІМТ, також наведено розраховане співвідношення шансів. Пропущені спостереження інтерпольовані з групи пацієнтів, які приймали плацебо, на основі переходу до </a:t>
            </a:r>
            <a:r>
              <a:rPr lang="uk-UA" sz="600" dirty="0" err="1">
                <a:effectLst/>
                <a:ea typeface="SimSun" panose="02010600030101010101" pitchFamily="2" charset="-122"/>
                <a:cs typeface="Arial" panose="020B0604020202020204" pitchFamily="34" charset="0"/>
              </a:rPr>
              <a:t>референційного</a:t>
            </a:r>
            <a:r>
              <a:rPr lang="uk-UA" sz="600" dirty="0">
                <a:effectLst/>
                <a:ea typeface="SimSun" panose="02010600030101010101" pitchFamily="2" charset="-122"/>
                <a:cs typeface="Arial" panose="020B0604020202020204" pitchFamily="34" charset="0"/>
              </a:rPr>
              <a:t> підходу множинної (x100) підстановки даних.</a:t>
            </a:r>
            <a:endParaRPr lang="en-US" sz="600" dirty="0">
              <a:effectLst/>
              <a:ea typeface="SimSun" panose="02010600030101010101" pitchFamily="2" charset="-122"/>
              <a:cs typeface="Arial" panose="020B0604020202020204" pitchFamily="34" charset="0"/>
            </a:endParaRPr>
          </a:p>
          <a:p>
            <a:pPr algn="just">
              <a:spcAft>
                <a:spcPts val="0"/>
              </a:spcAft>
            </a:pPr>
            <a:r>
              <a:rPr lang="uk-UA" sz="600" dirty="0">
                <a:effectLst/>
                <a:ea typeface="SimSun" panose="02010600030101010101" pitchFamily="2" charset="-122"/>
                <a:cs typeface="Arial" panose="020B0604020202020204" pitchFamily="34" charset="0"/>
              </a:rPr>
              <a:t>* p &lt; 0,01, ** p &lt; 0,001. ДІ – довірчий інтервал. СВ – стандартне відхилення.</a:t>
            </a:r>
            <a:endParaRPr lang="en-US" sz="600" dirty="0">
              <a:effectLs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2206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1103141" y="403699"/>
            <a:ext cx="7626926" cy="404302"/>
          </a:xfrm>
        </p:spPr>
        <p:txBody>
          <a:bodyPr/>
          <a:lstStyle/>
          <a:p>
            <a:r>
              <a:rPr lang="uk-UA" sz="2400" b="1" dirty="0">
                <a:solidFill>
                  <a:srgbClr val="5B2B7C"/>
                </a:solidFill>
              </a:rPr>
              <a:t>Клінічна ефективність та безпека</a:t>
            </a:r>
            <a:br>
              <a:rPr lang="uk-UA" sz="2400" b="1" dirty="0">
                <a:solidFill>
                  <a:srgbClr val="5B2B7C"/>
                </a:solidFill>
              </a:rPr>
            </a:br>
            <a:endParaRPr lang="uk-UA" sz="2400" b="1" dirty="0">
              <a:solidFill>
                <a:srgbClr val="5B2B7C"/>
              </a:solidFill>
            </a:endParaRPr>
          </a:p>
        </p:txBody>
      </p:sp>
      <p:grpSp>
        <p:nvGrpSpPr>
          <p:cNvPr id="4" name="Group 3">
            <a:extLst>
              <a:ext uri="{FF2B5EF4-FFF2-40B4-BE49-F238E27FC236}">
                <a16:creationId xmlns:a16="http://schemas.microsoft.com/office/drawing/2014/main" id="{9BFD1156-F5A3-400A-B9B3-F2B8A7DD2E11}"/>
              </a:ext>
            </a:extLst>
          </p:cNvPr>
          <p:cNvGrpSpPr/>
          <p:nvPr/>
        </p:nvGrpSpPr>
        <p:grpSpPr>
          <a:xfrm>
            <a:off x="248973" y="280920"/>
            <a:ext cx="615629" cy="527081"/>
            <a:chOff x="6449248" y="4482240"/>
            <a:chExt cx="919792" cy="856141"/>
          </a:xfrm>
          <a:solidFill>
            <a:srgbClr val="5B2B7C"/>
          </a:solidFill>
        </p:grpSpPr>
        <p:sp>
          <p:nvSpPr>
            <p:cNvPr id="6" name="Freeform: Shape 5">
              <a:extLst>
                <a:ext uri="{FF2B5EF4-FFF2-40B4-BE49-F238E27FC236}">
                  <a16:creationId xmlns:a16="http://schemas.microsoft.com/office/drawing/2014/main" id="{A0428C56-CC6A-45A0-B869-BB76A9128494}"/>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7" name="Freeform: Shape 6">
              <a:extLst>
                <a:ext uri="{FF2B5EF4-FFF2-40B4-BE49-F238E27FC236}">
                  <a16:creationId xmlns:a16="http://schemas.microsoft.com/office/drawing/2014/main" id="{1B3705A9-3E1C-45C2-BD63-1A55B387E659}"/>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8" name="Freeform: Shape 7">
              <a:extLst>
                <a:ext uri="{FF2B5EF4-FFF2-40B4-BE49-F238E27FC236}">
                  <a16:creationId xmlns:a16="http://schemas.microsoft.com/office/drawing/2014/main" id="{54DFB316-DF9F-4E18-B8F3-0B09572E90D7}"/>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F1014C6B-49FA-4502-8B0A-C0EF9BA92098}"/>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
        <p:nvSpPr>
          <p:cNvPr id="10" name="TextBox 9">
            <a:extLst>
              <a:ext uri="{FF2B5EF4-FFF2-40B4-BE49-F238E27FC236}">
                <a16:creationId xmlns:a16="http://schemas.microsoft.com/office/drawing/2014/main" id="{34917BBD-48A1-41E7-A1B6-430304C6F8EA}"/>
              </a:ext>
            </a:extLst>
          </p:cNvPr>
          <p:cNvSpPr txBox="1"/>
          <p:nvPr/>
        </p:nvSpPr>
        <p:spPr>
          <a:xfrm>
            <a:off x="624637" y="1035786"/>
            <a:ext cx="1345861" cy="523220"/>
          </a:xfrm>
          <a:prstGeom prst="rect">
            <a:avLst/>
          </a:prstGeom>
          <a:solidFill>
            <a:srgbClr val="5B2B7C"/>
          </a:solidFill>
        </p:spPr>
        <p:txBody>
          <a:bodyPr wrap="square">
            <a:spAutoFit/>
          </a:bodyPr>
          <a:lstStyle/>
          <a:p>
            <a:pPr algn="ctr"/>
            <a:r>
              <a:rPr lang="uk-UA" sz="2800" b="1" dirty="0">
                <a:solidFill>
                  <a:schemeClr val="bg1"/>
                </a:solidFill>
              </a:rPr>
              <a:t>ДІТИ</a:t>
            </a:r>
            <a:endParaRPr lang="en-GB" sz="2800" dirty="0">
              <a:solidFill>
                <a:schemeClr val="bg1"/>
              </a:solidFill>
            </a:endParaRPr>
          </a:p>
        </p:txBody>
      </p:sp>
      <p:sp>
        <p:nvSpPr>
          <p:cNvPr id="12" name="TextBox 11">
            <a:extLst>
              <a:ext uri="{FF2B5EF4-FFF2-40B4-BE49-F238E27FC236}">
                <a16:creationId xmlns:a16="http://schemas.microsoft.com/office/drawing/2014/main" id="{11B25C54-5D31-4F99-BF89-5FBC640D5FEC}"/>
              </a:ext>
            </a:extLst>
          </p:cNvPr>
          <p:cNvSpPr txBox="1"/>
          <p:nvPr/>
        </p:nvSpPr>
        <p:spPr>
          <a:xfrm>
            <a:off x="483604" y="1667475"/>
            <a:ext cx="8463566" cy="3139321"/>
          </a:xfrm>
          <a:prstGeom prst="rect">
            <a:avLst/>
          </a:prstGeom>
          <a:noFill/>
        </p:spPr>
        <p:txBody>
          <a:bodyPr wrap="square">
            <a:spAutoFit/>
          </a:bodyPr>
          <a:lstStyle/>
          <a:p>
            <a:pPr algn="just"/>
            <a:r>
              <a:rPr lang="uk-UA" sz="1800" dirty="0">
                <a:solidFill>
                  <a:schemeClr val="tx1">
                    <a:lumMod val="50000"/>
                  </a:schemeClr>
                </a:solidFill>
                <a:effectLst/>
                <a:ea typeface="SimSun" panose="02010600030101010101" pitchFamily="2" charset="-122"/>
                <a:cs typeface="Arial" panose="020B0604020202020204" pitchFamily="34" charset="0"/>
              </a:rPr>
              <a:t>Відповідно до переносимості лікарського засобу 103 пацієнти (</a:t>
            </a:r>
            <a:r>
              <a:rPr lang="uk-UA" sz="1800" b="1" dirty="0">
                <a:solidFill>
                  <a:schemeClr val="tx1">
                    <a:lumMod val="50000"/>
                  </a:schemeClr>
                </a:solidFill>
                <a:effectLst/>
                <a:ea typeface="SimSun" panose="02010600030101010101" pitchFamily="2" charset="-122"/>
                <a:cs typeface="Arial" panose="020B0604020202020204" pitchFamily="34" charset="0"/>
              </a:rPr>
              <a:t>82,4 %) збільшили дозу та продовжували приймати дозу 3,0 мг</a:t>
            </a:r>
            <a:r>
              <a:rPr lang="uk-UA" sz="1800" dirty="0">
                <a:solidFill>
                  <a:schemeClr val="tx1">
                    <a:lumMod val="50000"/>
                  </a:schemeClr>
                </a:solidFill>
                <a:effectLst/>
                <a:ea typeface="SimSun" panose="02010600030101010101" pitchFamily="2" charset="-122"/>
                <a:cs typeface="Arial" panose="020B0604020202020204" pitchFamily="34" charset="0"/>
              </a:rPr>
              <a:t>, 11 пацієнтів (</a:t>
            </a:r>
            <a:r>
              <a:rPr lang="uk-UA" sz="1800" b="1" dirty="0">
                <a:solidFill>
                  <a:schemeClr val="tx1">
                    <a:lumMod val="50000"/>
                  </a:schemeClr>
                </a:solidFill>
                <a:effectLst/>
                <a:ea typeface="SimSun" panose="02010600030101010101" pitchFamily="2" charset="-122"/>
                <a:cs typeface="Arial" panose="020B0604020202020204" pitchFamily="34" charset="0"/>
              </a:rPr>
              <a:t>8,8 %) збільшили дозу та продовжували приймати дозу 2,4 мг</a:t>
            </a:r>
            <a:r>
              <a:rPr lang="uk-UA" sz="1800" dirty="0">
                <a:solidFill>
                  <a:schemeClr val="tx1">
                    <a:lumMod val="50000"/>
                  </a:schemeClr>
                </a:solidFill>
                <a:effectLst/>
                <a:ea typeface="SimSun" panose="02010600030101010101" pitchFamily="2" charset="-122"/>
                <a:cs typeface="Arial" panose="020B0604020202020204" pitchFamily="34" charset="0"/>
              </a:rPr>
              <a:t>, 4 пацієнти (</a:t>
            </a:r>
            <a:r>
              <a:rPr lang="uk-UA" sz="1800" b="1" dirty="0">
                <a:solidFill>
                  <a:schemeClr val="tx1">
                    <a:lumMod val="50000"/>
                  </a:schemeClr>
                </a:solidFill>
                <a:effectLst/>
                <a:ea typeface="SimSun" panose="02010600030101010101" pitchFamily="2" charset="-122"/>
                <a:cs typeface="Arial" panose="020B0604020202020204" pitchFamily="34" charset="0"/>
              </a:rPr>
              <a:t>3,2 %) збільшили дозу та продовжували приймати дозу 1,8 мг</a:t>
            </a:r>
            <a:r>
              <a:rPr lang="uk-UA" sz="1800" dirty="0">
                <a:solidFill>
                  <a:schemeClr val="tx1">
                    <a:lumMod val="50000"/>
                  </a:schemeClr>
                </a:solidFill>
                <a:effectLst/>
                <a:ea typeface="SimSun" panose="02010600030101010101" pitchFamily="2" charset="-122"/>
                <a:cs typeface="Arial" panose="020B0604020202020204" pitchFamily="34" charset="0"/>
              </a:rPr>
              <a:t>, 4 пацієнти (</a:t>
            </a:r>
            <a:r>
              <a:rPr lang="uk-UA" sz="1800" b="1" dirty="0">
                <a:solidFill>
                  <a:schemeClr val="tx1">
                    <a:lumMod val="50000"/>
                  </a:schemeClr>
                </a:solidFill>
                <a:effectLst/>
                <a:ea typeface="SimSun" panose="02010600030101010101" pitchFamily="2" charset="-122"/>
                <a:cs typeface="Arial" panose="020B0604020202020204" pitchFamily="34" charset="0"/>
              </a:rPr>
              <a:t>3,2 %) збільшили дозу та продовжували приймати дозу 1,2 мг </a:t>
            </a:r>
            <a:r>
              <a:rPr lang="uk-UA" sz="1800" dirty="0">
                <a:solidFill>
                  <a:schemeClr val="tx1">
                    <a:lumMod val="50000"/>
                  </a:schemeClr>
                </a:solidFill>
                <a:effectLst/>
                <a:ea typeface="SimSun" panose="02010600030101010101" pitchFamily="2" charset="-122"/>
                <a:cs typeface="Arial" panose="020B0604020202020204" pitchFamily="34" charset="0"/>
              </a:rPr>
              <a:t>і 3 пацієнти (</a:t>
            </a:r>
            <a:r>
              <a:rPr lang="uk-UA" sz="1800" b="1" dirty="0">
                <a:solidFill>
                  <a:schemeClr val="tx1">
                    <a:lumMod val="50000"/>
                  </a:schemeClr>
                </a:solidFill>
                <a:effectLst/>
                <a:ea typeface="SimSun" panose="02010600030101010101" pitchFamily="2" charset="-122"/>
                <a:cs typeface="Arial" panose="020B0604020202020204" pitchFamily="34" charset="0"/>
              </a:rPr>
              <a:t>2,4 %) продовжували приймати дозу 0,6 мг</a:t>
            </a:r>
            <a:r>
              <a:rPr lang="uk-UA" sz="1800" dirty="0">
                <a:solidFill>
                  <a:schemeClr val="tx1">
                    <a:lumMod val="50000"/>
                  </a:schemeClr>
                </a:solidFill>
                <a:effectLst/>
                <a:ea typeface="SimSun" panose="02010600030101010101" pitchFamily="2" charset="-122"/>
                <a:cs typeface="Arial" panose="020B0604020202020204" pitchFamily="34" charset="0"/>
              </a:rPr>
              <a:t>.</a:t>
            </a:r>
          </a:p>
          <a:p>
            <a:pPr algn="just"/>
            <a:endParaRPr lang="uk-UA" sz="1800" dirty="0">
              <a:solidFill>
                <a:schemeClr val="tx1">
                  <a:lumMod val="50000"/>
                </a:schemeClr>
              </a:solidFill>
              <a:effectLst/>
              <a:ea typeface="SimSun" panose="02010600030101010101" pitchFamily="2" charset="-122"/>
              <a:cs typeface="Arial" panose="020B0604020202020204" pitchFamily="34" charset="0"/>
            </a:endParaRPr>
          </a:p>
          <a:p>
            <a:pPr algn="just"/>
            <a:r>
              <a:rPr lang="uk-UA" sz="1800" b="1" dirty="0">
                <a:solidFill>
                  <a:schemeClr val="tx1">
                    <a:lumMod val="50000"/>
                  </a:schemeClr>
                </a:solidFill>
                <a:effectLst/>
                <a:ea typeface="SimSun" panose="02010600030101010101" pitchFamily="2" charset="-122"/>
                <a:cs typeface="Arial" panose="020B0604020202020204" pitchFamily="34" charset="0"/>
              </a:rPr>
              <a:t>Через 56 тижнів лікування не було зареєстровано жодного впливу на ріст чи статеве дозрівання пацієнтів</a:t>
            </a:r>
            <a:r>
              <a:rPr lang="uk-UA" sz="1800" dirty="0">
                <a:solidFill>
                  <a:schemeClr val="tx1">
                    <a:lumMod val="50000"/>
                  </a:schemeClr>
                </a:solidFill>
                <a:effectLst/>
                <a:ea typeface="SimSun" panose="02010600030101010101" pitchFamily="2" charset="-122"/>
                <a:cs typeface="Arial" panose="020B0604020202020204" pitchFamily="34" charset="0"/>
              </a:rPr>
              <a:t>.  </a:t>
            </a:r>
          </a:p>
          <a:p>
            <a:pPr algn="just"/>
            <a:endParaRPr lang="uk-UA" sz="1800" dirty="0">
              <a:solidFill>
                <a:schemeClr val="tx1">
                  <a:lumMod val="50000"/>
                </a:schemeClr>
              </a:solidFill>
              <a:effectLst/>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338003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1035292" y="264809"/>
            <a:ext cx="7626926" cy="404302"/>
          </a:xfrm>
        </p:spPr>
        <p:txBody>
          <a:bodyPr/>
          <a:lstStyle/>
          <a:p>
            <a:r>
              <a:rPr lang="uk-UA" sz="2400" b="1" dirty="0">
                <a:solidFill>
                  <a:srgbClr val="5B2B7C"/>
                </a:solidFill>
              </a:rPr>
              <a:t>Клінічна ефективність та безпека</a:t>
            </a:r>
          </a:p>
        </p:txBody>
      </p:sp>
      <p:grpSp>
        <p:nvGrpSpPr>
          <p:cNvPr id="4" name="Group 3">
            <a:extLst>
              <a:ext uri="{FF2B5EF4-FFF2-40B4-BE49-F238E27FC236}">
                <a16:creationId xmlns:a16="http://schemas.microsoft.com/office/drawing/2014/main" id="{9BFD1156-F5A3-400A-B9B3-F2B8A7DD2E11}"/>
              </a:ext>
            </a:extLst>
          </p:cNvPr>
          <p:cNvGrpSpPr/>
          <p:nvPr/>
        </p:nvGrpSpPr>
        <p:grpSpPr>
          <a:xfrm>
            <a:off x="106118" y="186095"/>
            <a:ext cx="615629" cy="527081"/>
            <a:chOff x="6449248" y="4482240"/>
            <a:chExt cx="919792" cy="856141"/>
          </a:xfrm>
          <a:solidFill>
            <a:srgbClr val="5B2B7C"/>
          </a:solidFill>
        </p:grpSpPr>
        <p:sp>
          <p:nvSpPr>
            <p:cNvPr id="6" name="Freeform: Shape 5">
              <a:extLst>
                <a:ext uri="{FF2B5EF4-FFF2-40B4-BE49-F238E27FC236}">
                  <a16:creationId xmlns:a16="http://schemas.microsoft.com/office/drawing/2014/main" id="{A0428C56-CC6A-45A0-B869-BB76A9128494}"/>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7" name="Freeform: Shape 6">
              <a:extLst>
                <a:ext uri="{FF2B5EF4-FFF2-40B4-BE49-F238E27FC236}">
                  <a16:creationId xmlns:a16="http://schemas.microsoft.com/office/drawing/2014/main" id="{1B3705A9-3E1C-45C2-BD63-1A55B387E659}"/>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8" name="Freeform: Shape 7">
              <a:extLst>
                <a:ext uri="{FF2B5EF4-FFF2-40B4-BE49-F238E27FC236}">
                  <a16:creationId xmlns:a16="http://schemas.microsoft.com/office/drawing/2014/main" id="{54DFB316-DF9F-4E18-B8F3-0B09572E90D7}"/>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F1014C6B-49FA-4502-8B0A-C0EF9BA92098}"/>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
        <p:nvSpPr>
          <p:cNvPr id="10" name="TextBox 9">
            <a:extLst>
              <a:ext uri="{FF2B5EF4-FFF2-40B4-BE49-F238E27FC236}">
                <a16:creationId xmlns:a16="http://schemas.microsoft.com/office/drawing/2014/main" id="{34917BBD-48A1-41E7-A1B6-430304C6F8EA}"/>
              </a:ext>
            </a:extLst>
          </p:cNvPr>
          <p:cNvSpPr txBox="1"/>
          <p:nvPr/>
        </p:nvSpPr>
        <p:spPr>
          <a:xfrm>
            <a:off x="253930" y="851028"/>
            <a:ext cx="8731044" cy="338554"/>
          </a:xfrm>
          <a:prstGeom prst="rect">
            <a:avLst/>
          </a:prstGeom>
          <a:solidFill>
            <a:srgbClr val="5B2B7C"/>
          </a:solidFill>
        </p:spPr>
        <p:txBody>
          <a:bodyPr wrap="square">
            <a:spAutoFit/>
          </a:bodyPr>
          <a:lstStyle/>
          <a:p>
            <a:pPr algn="ctr"/>
            <a:r>
              <a:rPr lang="ru-RU" sz="1600" b="1" dirty="0" err="1">
                <a:solidFill>
                  <a:schemeClr val="bg1"/>
                </a:solidFill>
              </a:rPr>
              <a:t>Педіатричні</a:t>
            </a:r>
            <a:r>
              <a:rPr lang="ru-RU" sz="1600" b="1" dirty="0">
                <a:solidFill>
                  <a:schemeClr val="bg1"/>
                </a:solidFill>
              </a:rPr>
              <a:t> </a:t>
            </a:r>
            <a:r>
              <a:rPr lang="ru-RU" sz="1600" b="1" dirty="0" err="1">
                <a:solidFill>
                  <a:schemeClr val="bg1"/>
                </a:solidFill>
              </a:rPr>
              <a:t>пацієнти</a:t>
            </a:r>
            <a:r>
              <a:rPr lang="ru-RU" sz="1600" b="1" dirty="0">
                <a:solidFill>
                  <a:schemeClr val="bg1"/>
                </a:solidFill>
              </a:rPr>
              <a:t> </a:t>
            </a:r>
            <a:r>
              <a:rPr lang="ru-RU" sz="1600" b="1" dirty="0" err="1">
                <a:solidFill>
                  <a:schemeClr val="bg1"/>
                </a:solidFill>
              </a:rPr>
              <a:t>із</a:t>
            </a:r>
            <a:r>
              <a:rPr lang="ru-RU" sz="1600" b="1" dirty="0">
                <a:solidFill>
                  <a:schemeClr val="bg1"/>
                </a:solidFill>
              </a:rPr>
              <a:t> синдромом </a:t>
            </a:r>
            <a:r>
              <a:rPr lang="ru-RU" sz="1600" b="1" dirty="0" err="1">
                <a:solidFill>
                  <a:schemeClr val="bg1"/>
                </a:solidFill>
              </a:rPr>
              <a:t>Прадера</a:t>
            </a:r>
            <a:r>
              <a:rPr lang="ru-RU" sz="1600" b="1" dirty="0">
                <a:solidFill>
                  <a:schemeClr val="bg1"/>
                </a:solidFill>
              </a:rPr>
              <a:t> – </a:t>
            </a:r>
            <a:r>
              <a:rPr lang="ru-RU" sz="1600" b="1" dirty="0" err="1">
                <a:solidFill>
                  <a:schemeClr val="bg1"/>
                </a:solidFill>
              </a:rPr>
              <a:t>Віллі</a:t>
            </a:r>
            <a:r>
              <a:rPr lang="ru-RU" sz="1600" b="1" dirty="0">
                <a:solidFill>
                  <a:schemeClr val="bg1"/>
                </a:solidFill>
              </a:rPr>
              <a:t> та </a:t>
            </a:r>
            <a:r>
              <a:rPr lang="ru-RU" sz="1600" b="1" dirty="0" err="1">
                <a:solidFill>
                  <a:schemeClr val="bg1"/>
                </a:solidFill>
              </a:rPr>
              <a:t>ожирінням</a:t>
            </a:r>
            <a:endParaRPr lang="en-GB" sz="1600" dirty="0">
              <a:solidFill>
                <a:schemeClr val="bg1"/>
              </a:solidFill>
            </a:endParaRPr>
          </a:p>
        </p:txBody>
      </p:sp>
      <p:sp>
        <p:nvSpPr>
          <p:cNvPr id="12" name="TextBox 11">
            <a:extLst>
              <a:ext uri="{FF2B5EF4-FFF2-40B4-BE49-F238E27FC236}">
                <a16:creationId xmlns:a16="http://schemas.microsoft.com/office/drawing/2014/main" id="{11B25C54-5D31-4F99-BF89-5FBC640D5FEC}"/>
              </a:ext>
            </a:extLst>
          </p:cNvPr>
          <p:cNvSpPr txBox="1"/>
          <p:nvPr/>
        </p:nvSpPr>
        <p:spPr>
          <a:xfrm>
            <a:off x="313498" y="1242937"/>
            <a:ext cx="8517004" cy="3293209"/>
          </a:xfrm>
          <a:prstGeom prst="rect">
            <a:avLst/>
          </a:prstGeom>
          <a:noFill/>
        </p:spPr>
        <p:txBody>
          <a:bodyPr wrap="square">
            <a:spAutoFit/>
          </a:bodyPr>
          <a:lstStyle/>
          <a:p>
            <a:pPr marL="285750" indent="-285750" algn="just">
              <a:buFont typeface="Arial" panose="020B0604020202020204" pitchFamily="34" charset="0"/>
              <a:buChar char="•"/>
            </a:pPr>
            <a:r>
              <a:rPr lang="uk-UA" sz="1300" b="1" dirty="0">
                <a:solidFill>
                  <a:schemeClr val="tx1">
                    <a:lumMod val="50000"/>
                  </a:schemeClr>
                </a:solidFill>
                <a:effectLst/>
                <a:ea typeface="SimSun" panose="02010600030101010101" pitchFamily="2" charset="-122"/>
                <a:cs typeface="Arial" panose="020B0604020202020204" pitchFamily="34" charset="0"/>
              </a:rPr>
              <a:t>Дослідження з 16-тижневим подвійно сліпим періодом і 36-тижневим відкритим періодом </a:t>
            </a:r>
            <a:r>
              <a:rPr lang="uk-UA" sz="1300" dirty="0">
                <a:solidFill>
                  <a:schemeClr val="tx1">
                    <a:lumMod val="50000"/>
                  </a:schemeClr>
                </a:solidFill>
                <a:effectLst/>
                <a:ea typeface="SimSun" panose="02010600030101010101" pitchFamily="2" charset="-122"/>
                <a:cs typeface="Arial" panose="020B0604020202020204" pitchFamily="34" charset="0"/>
              </a:rPr>
              <a:t>було проведено </a:t>
            </a:r>
            <a:r>
              <a:rPr lang="uk-UA" sz="1300" b="1" dirty="0">
                <a:solidFill>
                  <a:schemeClr val="tx1">
                    <a:lumMod val="50000"/>
                  </a:schemeClr>
                </a:solidFill>
                <a:effectLst/>
                <a:ea typeface="SimSun" panose="02010600030101010101" pitchFamily="2" charset="-122"/>
                <a:cs typeface="Arial" panose="020B0604020202020204" pitchFamily="34" charset="0"/>
              </a:rPr>
              <a:t>для оцінки ефективності та безпеки застосування лікарського засобу </a:t>
            </a:r>
            <a:r>
              <a:rPr lang="uk-UA" sz="1300" b="1" dirty="0" err="1">
                <a:solidFill>
                  <a:schemeClr val="tx1">
                    <a:lumMod val="50000"/>
                  </a:schemeClr>
                </a:solidFill>
                <a:effectLst/>
                <a:ea typeface="SimSun" panose="02010600030101010101" pitchFamily="2" charset="-122"/>
                <a:cs typeface="Arial" panose="020B0604020202020204" pitchFamily="34" charset="0"/>
              </a:rPr>
              <a:t>Саксенда</a:t>
            </a:r>
            <a:r>
              <a:rPr lang="uk-UA" sz="1300" b="1" baseline="30000" dirty="0">
                <a:solidFill>
                  <a:schemeClr val="tx1">
                    <a:lumMod val="50000"/>
                  </a:schemeClr>
                </a:solidFill>
                <a:effectLst/>
                <a:ea typeface="SimSun" panose="02010600030101010101" pitchFamily="2" charset="-122"/>
                <a:cs typeface="Arial" panose="020B0604020202020204" pitchFamily="34" charset="0"/>
              </a:rPr>
              <a:t>®</a:t>
            </a:r>
            <a:r>
              <a:rPr lang="uk-UA" sz="1300" b="1" dirty="0">
                <a:solidFill>
                  <a:schemeClr val="tx1">
                    <a:lumMod val="50000"/>
                  </a:schemeClr>
                </a:solidFill>
                <a:effectLst/>
                <a:ea typeface="SimSun" panose="02010600030101010101" pitchFamily="2" charset="-122"/>
                <a:cs typeface="Arial" panose="020B0604020202020204" pitchFamily="34" charset="0"/>
              </a:rPr>
              <a:t> педіатричним пацієнтам із синдромом </a:t>
            </a:r>
            <a:r>
              <a:rPr lang="uk-UA" sz="1300" b="1" dirty="0" err="1">
                <a:solidFill>
                  <a:schemeClr val="tx1">
                    <a:lumMod val="50000"/>
                  </a:schemeClr>
                </a:solidFill>
                <a:effectLst/>
                <a:ea typeface="SimSun" panose="02010600030101010101" pitchFamily="2" charset="-122"/>
                <a:cs typeface="Arial" panose="020B0604020202020204" pitchFamily="34" charset="0"/>
              </a:rPr>
              <a:t>Прадера</a:t>
            </a:r>
            <a:r>
              <a:rPr lang="uk-UA" sz="1300" b="1" dirty="0">
                <a:solidFill>
                  <a:schemeClr val="tx1">
                    <a:lumMod val="50000"/>
                  </a:schemeClr>
                </a:solidFill>
                <a:effectLst/>
                <a:ea typeface="SimSun" panose="02010600030101010101" pitchFamily="2" charset="-122"/>
                <a:cs typeface="Arial" panose="020B0604020202020204" pitchFamily="34" charset="0"/>
              </a:rPr>
              <a:t> – Віллі та ожирінням</a:t>
            </a:r>
            <a:r>
              <a:rPr lang="uk-UA" sz="1300" dirty="0">
                <a:solidFill>
                  <a:schemeClr val="tx1">
                    <a:lumMod val="50000"/>
                  </a:schemeClr>
                </a:solidFill>
                <a:effectLst/>
                <a:ea typeface="SimSun" panose="02010600030101010101" pitchFamily="2" charset="-122"/>
                <a:cs typeface="Arial" panose="020B0604020202020204" pitchFamily="34" charset="0"/>
              </a:rPr>
              <a:t>. </a:t>
            </a:r>
          </a:p>
          <a:p>
            <a:pPr marL="285750" indent="-285750" algn="just">
              <a:buFont typeface="Arial" panose="020B0604020202020204" pitchFamily="34" charset="0"/>
              <a:buChar char="•"/>
            </a:pPr>
            <a:r>
              <a:rPr lang="uk-UA" sz="1300" dirty="0">
                <a:solidFill>
                  <a:schemeClr val="tx1">
                    <a:lumMod val="50000"/>
                  </a:schemeClr>
                </a:solidFill>
                <a:effectLst/>
                <a:ea typeface="SimSun" panose="02010600030101010101" pitchFamily="2" charset="-122"/>
                <a:cs typeface="Arial" panose="020B0604020202020204" pitchFamily="34" charset="0"/>
              </a:rPr>
              <a:t>Дослідження включало </a:t>
            </a:r>
            <a:r>
              <a:rPr lang="uk-UA" sz="1300" b="1" dirty="0">
                <a:solidFill>
                  <a:schemeClr val="tx1">
                    <a:lumMod val="50000"/>
                  </a:schemeClr>
                </a:solidFill>
                <a:effectLst/>
                <a:ea typeface="SimSun" panose="02010600030101010101" pitchFamily="2" charset="-122"/>
                <a:cs typeface="Arial" panose="020B0604020202020204" pitchFamily="34" charset="0"/>
              </a:rPr>
              <a:t>32 пацієнти віком від 12 до 18 років </a:t>
            </a:r>
            <a:r>
              <a:rPr lang="uk-UA" sz="1300" dirty="0">
                <a:solidFill>
                  <a:schemeClr val="tx1">
                    <a:lumMod val="50000"/>
                  </a:schemeClr>
                </a:solidFill>
                <a:effectLst/>
                <a:ea typeface="SimSun" panose="02010600030101010101" pitchFamily="2" charset="-122"/>
                <a:cs typeface="Arial" panose="020B0604020202020204" pitchFamily="34" charset="0"/>
              </a:rPr>
              <a:t>(частина А) та </a:t>
            </a:r>
            <a:r>
              <a:rPr lang="uk-UA" sz="1300" b="1" dirty="0">
                <a:solidFill>
                  <a:schemeClr val="tx1">
                    <a:lumMod val="50000"/>
                  </a:schemeClr>
                </a:solidFill>
                <a:effectLst/>
                <a:ea typeface="SimSun" panose="02010600030101010101" pitchFamily="2" charset="-122"/>
                <a:cs typeface="Arial" panose="020B0604020202020204" pitchFamily="34" charset="0"/>
              </a:rPr>
              <a:t>24 пацієнти віком від 6 до 12 років</a:t>
            </a:r>
            <a:r>
              <a:rPr lang="uk-UA" sz="1300" dirty="0">
                <a:solidFill>
                  <a:schemeClr val="tx1">
                    <a:lumMod val="50000"/>
                  </a:schemeClr>
                </a:solidFill>
                <a:effectLst/>
                <a:ea typeface="SimSun" panose="02010600030101010101" pitchFamily="2" charset="-122"/>
                <a:cs typeface="Arial" panose="020B0604020202020204" pitchFamily="34" charset="0"/>
              </a:rPr>
              <a:t> (частина В). </a:t>
            </a:r>
          </a:p>
          <a:p>
            <a:pPr marL="285750" indent="-285750" algn="just">
              <a:buFont typeface="Arial" panose="020B0604020202020204" pitchFamily="34" charset="0"/>
              <a:buChar char="•"/>
            </a:pPr>
            <a:r>
              <a:rPr lang="uk-UA" sz="1300" dirty="0">
                <a:solidFill>
                  <a:schemeClr val="tx1">
                    <a:lumMod val="50000"/>
                  </a:schemeClr>
                </a:solidFill>
                <a:effectLst/>
                <a:ea typeface="SimSun" panose="02010600030101010101" pitchFamily="2" charset="-122"/>
                <a:cs typeface="Arial" panose="020B0604020202020204" pitchFamily="34" charset="0"/>
              </a:rPr>
              <a:t>Пацієнти були </a:t>
            </a:r>
            <a:r>
              <a:rPr lang="uk-UA" sz="1300" dirty="0" err="1">
                <a:solidFill>
                  <a:schemeClr val="tx1">
                    <a:lumMod val="50000"/>
                  </a:schemeClr>
                </a:solidFill>
                <a:effectLst/>
                <a:ea typeface="SimSun" panose="02010600030101010101" pitchFamily="2" charset="-122"/>
                <a:cs typeface="Arial" panose="020B0604020202020204" pitchFamily="34" charset="0"/>
              </a:rPr>
              <a:t>рандомізовані</a:t>
            </a:r>
            <a:r>
              <a:rPr lang="uk-UA" sz="1300" dirty="0">
                <a:solidFill>
                  <a:schemeClr val="tx1">
                    <a:lumMod val="50000"/>
                  </a:schemeClr>
                </a:solidFill>
                <a:effectLst/>
                <a:ea typeface="SimSun" panose="02010600030101010101" pitchFamily="2" charset="-122"/>
                <a:cs typeface="Arial" panose="020B0604020202020204" pitchFamily="34" charset="0"/>
              </a:rPr>
              <a:t> в співвідношенні 2:1 для прийому лікарського засобу </a:t>
            </a:r>
            <a:r>
              <a:rPr lang="uk-UA" sz="1300" dirty="0" err="1">
                <a:solidFill>
                  <a:schemeClr val="tx1">
                    <a:lumMod val="50000"/>
                  </a:schemeClr>
                </a:solidFill>
                <a:effectLst/>
                <a:ea typeface="SimSun" panose="02010600030101010101" pitchFamily="2" charset="-122"/>
                <a:cs typeface="Arial" panose="020B0604020202020204" pitchFamily="34" charset="0"/>
              </a:rPr>
              <a:t>Саксенда</a:t>
            </a:r>
            <a:r>
              <a:rPr lang="uk-UA" sz="1300" baseline="30000" dirty="0">
                <a:solidFill>
                  <a:schemeClr val="tx1">
                    <a:lumMod val="50000"/>
                  </a:schemeClr>
                </a:solidFill>
                <a:effectLst/>
                <a:ea typeface="SimSun" panose="02010600030101010101" pitchFamily="2" charset="-122"/>
                <a:cs typeface="Arial" panose="020B0604020202020204" pitchFamily="34" charset="0"/>
              </a:rPr>
              <a:t>®</a:t>
            </a:r>
            <a:r>
              <a:rPr lang="uk-UA" sz="1300" dirty="0">
                <a:solidFill>
                  <a:schemeClr val="tx1">
                    <a:lumMod val="50000"/>
                  </a:schemeClr>
                </a:solidFill>
                <a:effectLst/>
                <a:ea typeface="SimSun" panose="02010600030101010101" pitchFamily="2" charset="-122"/>
                <a:cs typeface="Arial" panose="020B0604020202020204" pitchFamily="34" charset="0"/>
              </a:rPr>
              <a:t> або плацебо. Пацієнти з масою тіла менше 45 кг почали збільшувати дозу на меншу величину (0,3 мг замість 0,6 мг) та збільшували до максимальної дози 2,4 мг.</a:t>
            </a:r>
          </a:p>
          <a:p>
            <a:pPr marL="285750" indent="-285750" algn="just">
              <a:buFont typeface="Arial" panose="020B0604020202020204" pitchFamily="34" charset="0"/>
              <a:buChar char="•"/>
            </a:pPr>
            <a:endParaRPr lang="uk-UA" sz="1300" dirty="0">
              <a:solidFill>
                <a:schemeClr val="tx1">
                  <a:lumMod val="50000"/>
                </a:schemeClr>
              </a:solidFill>
              <a:effectLst/>
              <a:ea typeface="SimSun" panose="02010600030101010101" pitchFamily="2" charset="-122"/>
              <a:cs typeface="Arial" panose="020B0604020202020204" pitchFamily="34" charset="0"/>
            </a:endParaRPr>
          </a:p>
          <a:p>
            <a:pPr marL="285750" indent="-285750" algn="just">
              <a:buFont typeface="Arial" panose="020B0604020202020204" pitchFamily="34" charset="0"/>
              <a:buChar char="•"/>
            </a:pPr>
            <a:r>
              <a:rPr lang="uk-UA" sz="1300" b="1" dirty="0">
                <a:solidFill>
                  <a:schemeClr val="tx1">
                    <a:lumMod val="50000"/>
                  </a:schemeClr>
                </a:solidFill>
                <a:effectLst/>
                <a:ea typeface="SimSun" panose="02010600030101010101" pitchFamily="2" charset="-122"/>
                <a:cs typeface="Arial" panose="020B0604020202020204" pitchFamily="34" charset="0"/>
              </a:rPr>
              <a:t>Розрахована різниця в лікуванні за середніми значеннями ІМТ </a:t>
            </a:r>
            <a:r>
              <a:rPr lang="en-GB" sz="1300" b="1" dirty="0">
                <a:solidFill>
                  <a:schemeClr val="tx1">
                    <a:lumMod val="50000"/>
                  </a:schemeClr>
                </a:solidFill>
                <a:effectLst/>
                <a:ea typeface="SimSun" panose="02010600030101010101" pitchFamily="2" charset="-122"/>
                <a:cs typeface="Arial" panose="020B0604020202020204" pitchFamily="34" charset="0"/>
              </a:rPr>
              <a:t>SDS </a:t>
            </a:r>
            <a:r>
              <a:rPr lang="uk-UA" sz="1300" b="1" dirty="0">
                <a:solidFill>
                  <a:schemeClr val="tx1">
                    <a:lumMod val="50000"/>
                  </a:schemeClr>
                </a:solidFill>
                <a:effectLst/>
                <a:ea typeface="SimSun" panose="02010600030101010101" pitchFamily="2" charset="-122"/>
                <a:cs typeface="Arial" panose="020B0604020202020204" pitchFamily="34" charset="0"/>
              </a:rPr>
              <a:t>на 16 тижні </a:t>
            </a:r>
            <a:r>
              <a:rPr lang="uk-UA" sz="1300" dirty="0">
                <a:solidFill>
                  <a:schemeClr val="tx1">
                    <a:lumMod val="50000"/>
                  </a:schemeClr>
                </a:solidFill>
                <a:effectLst/>
                <a:ea typeface="SimSun" panose="02010600030101010101" pitchFamily="2" charset="-122"/>
                <a:cs typeface="Arial" panose="020B0604020202020204" pitchFamily="34" charset="0"/>
              </a:rPr>
              <a:t>(частина </a:t>
            </a:r>
            <a:r>
              <a:rPr lang="en-GB" sz="1300" dirty="0">
                <a:solidFill>
                  <a:schemeClr val="tx1">
                    <a:lumMod val="50000"/>
                  </a:schemeClr>
                </a:solidFill>
                <a:effectLst/>
                <a:ea typeface="SimSun" panose="02010600030101010101" pitchFamily="2" charset="-122"/>
                <a:cs typeface="Arial" panose="020B0604020202020204" pitchFamily="34" charset="0"/>
              </a:rPr>
              <a:t>A: -0,20 </a:t>
            </a:r>
            <a:r>
              <a:rPr lang="uk-UA" sz="1300" dirty="0">
                <a:solidFill>
                  <a:schemeClr val="tx1">
                    <a:lumMod val="50000"/>
                  </a:schemeClr>
                </a:solidFill>
                <a:effectLst/>
                <a:ea typeface="SimSun" panose="02010600030101010101" pitchFamily="2" charset="-122"/>
                <a:cs typeface="Arial" panose="020B0604020202020204" pitchFamily="34" charset="0"/>
              </a:rPr>
              <a:t>проти -0,13, частина </a:t>
            </a:r>
            <a:r>
              <a:rPr lang="en-GB" sz="1300" dirty="0">
                <a:solidFill>
                  <a:schemeClr val="tx1">
                    <a:lumMod val="50000"/>
                  </a:schemeClr>
                </a:solidFill>
                <a:effectLst/>
                <a:ea typeface="SimSun" panose="02010600030101010101" pitchFamily="2" charset="-122"/>
                <a:cs typeface="Arial" panose="020B0604020202020204" pitchFamily="34" charset="0"/>
              </a:rPr>
              <a:t>B: -0,50 </a:t>
            </a:r>
            <a:r>
              <a:rPr lang="uk-UA" sz="1300" dirty="0">
                <a:solidFill>
                  <a:schemeClr val="tx1">
                    <a:lumMod val="50000"/>
                  </a:schemeClr>
                </a:solidFill>
                <a:effectLst/>
                <a:ea typeface="SimSun" panose="02010600030101010101" pitchFamily="2" charset="-122"/>
                <a:cs typeface="Arial" panose="020B0604020202020204" pitchFamily="34" charset="0"/>
              </a:rPr>
              <a:t>проти -0,44) </a:t>
            </a:r>
            <a:r>
              <a:rPr lang="uk-UA" sz="1300" b="1" dirty="0">
                <a:solidFill>
                  <a:schemeClr val="tx1">
                    <a:lumMod val="50000"/>
                  </a:schemeClr>
                </a:solidFill>
                <a:effectLst/>
                <a:ea typeface="SimSun" panose="02010600030101010101" pitchFamily="2" charset="-122"/>
                <a:cs typeface="Arial" panose="020B0604020202020204" pitchFamily="34" charset="0"/>
              </a:rPr>
              <a:t>і на 52 тижні </a:t>
            </a:r>
            <a:r>
              <a:rPr lang="uk-UA" sz="1300" dirty="0">
                <a:solidFill>
                  <a:schemeClr val="tx1">
                    <a:lumMod val="50000"/>
                  </a:schemeClr>
                </a:solidFill>
                <a:effectLst/>
                <a:ea typeface="SimSun" panose="02010600030101010101" pitchFamily="2" charset="-122"/>
                <a:cs typeface="Arial" panose="020B0604020202020204" pitchFamily="34" charset="0"/>
              </a:rPr>
              <a:t>(частина </a:t>
            </a:r>
            <a:r>
              <a:rPr lang="en-GB" sz="1300" dirty="0">
                <a:solidFill>
                  <a:schemeClr val="tx1">
                    <a:lumMod val="50000"/>
                  </a:schemeClr>
                </a:solidFill>
                <a:effectLst/>
                <a:ea typeface="SimSun" panose="02010600030101010101" pitchFamily="2" charset="-122"/>
                <a:cs typeface="Arial" panose="020B0604020202020204" pitchFamily="34" charset="0"/>
              </a:rPr>
              <a:t>A: -0,31 </a:t>
            </a:r>
            <a:r>
              <a:rPr lang="uk-UA" sz="1300" dirty="0">
                <a:solidFill>
                  <a:schemeClr val="tx1">
                    <a:lumMod val="50000"/>
                  </a:schemeClr>
                </a:solidFill>
                <a:effectLst/>
                <a:ea typeface="SimSun" panose="02010600030101010101" pitchFamily="2" charset="-122"/>
                <a:cs typeface="Arial" panose="020B0604020202020204" pitchFamily="34" charset="0"/>
              </a:rPr>
              <a:t>проти -0,17, частина </a:t>
            </a:r>
            <a:r>
              <a:rPr lang="en-GB" sz="1300" dirty="0">
                <a:solidFill>
                  <a:schemeClr val="tx1">
                    <a:lumMod val="50000"/>
                  </a:schemeClr>
                </a:solidFill>
                <a:effectLst/>
                <a:ea typeface="SimSun" panose="02010600030101010101" pitchFamily="2" charset="-122"/>
                <a:cs typeface="Arial" panose="020B0604020202020204" pitchFamily="34" charset="0"/>
              </a:rPr>
              <a:t>B: -0,73 </a:t>
            </a:r>
            <a:r>
              <a:rPr lang="uk-UA" sz="1300" dirty="0">
                <a:solidFill>
                  <a:schemeClr val="tx1">
                    <a:lumMod val="50000"/>
                  </a:schemeClr>
                </a:solidFill>
                <a:effectLst/>
                <a:ea typeface="SimSun" panose="02010600030101010101" pitchFamily="2" charset="-122"/>
                <a:cs typeface="Arial" panose="020B0604020202020204" pitchFamily="34" charset="0"/>
              </a:rPr>
              <a:t>проти - 0,67) </a:t>
            </a:r>
            <a:r>
              <a:rPr lang="uk-UA" sz="1300" b="1" dirty="0">
                <a:solidFill>
                  <a:schemeClr val="tx1">
                    <a:lumMod val="50000"/>
                  </a:schemeClr>
                </a:solidFill>
                <a:effectLst/>
                <a:ea typeface="SimSun" panose="02010600030101010101" pitchFamily="2" charset="-122"/>
                <a:cs typeface="Arial" panose="020B0604020202020204" pitchFamily="34" charset="0"/>
              </a:rPr>
              <a:t>була подібною при застосуванні лікарського засобу </a:t>
            </a:r>
            <a:r>
              <a:rPr lang="uk-UA" sz="1300" b="1" dirty="0" err="1">
                <a:solidFill>
                  <a:schemeClr val="tx1">
                    <a:lumMod val="50000"/>
                  </a:schemeClr>
                </a:solidFill>
                <a:effectLst/>
                <a:ea typeface="SimSun" panose="02010600030101010101" pitchFamily="2" charset="-122"/>
                <a:cs typeface="Arial" panose="020B0604020202020204" pitchFamily="34" charset="0"/>
              </a:rPr>
              <a:t>Саксенда</a:t>
            </a:r>
            <a:r>
              <a:rPr lang="uk-UA" sz="1300" b="1" dirty="0">
                <a:solidFill>
                  <a:schemeClr val="tx1">
                    <a:lumMod val="50000"/>
                  </a:schemeClr>
                </a:solidFill>
                <a:effectLst/>
                <a:ea typeface="SimSun" panose="02010600030101010101" pitchFamily="2" charset="-122"/>
                <a:cs typeface="Arial" panose="020B0604020202020204" pitchFamily="34" charset="0"/>
              </a:rPr>
              <a:t>® та плацебо</a:t>
            </a:r>
            <a:r>
              <a:rPr lang="uk-UA" sz="1300" dirty="0">
                <a:solidFill>
                  <a:schemeClr val="tx1">
                    <a:lumMod val="50000"/>
                  </a:schemeClr>
                </a:solidFill>
                <a:effectLst/>
                <a:ea typeface="SimSun" panose="02010600030101010101" pitchFamily="2" charset="-122"/>
                <a:cs typeface="Arial" panose="020B0604020202020204" pitchFamily="34" charset="0"/>
              </a:rPr>
              <a:t>.</a:t>
            </a:r>
          </a:p>
          <a:p>
            <a:pPr marL="285750" indent="-285750" algn="just">
              <a:buFont typeface="Arial" panose="020B0604020202020204" pitchFamily="34" charset="0"/>
              <a:buChar char="•"/>
            </a:pPr>
            <a:endParaRPr lang="uk-UA" sz="1300" dirty="0">
              <a:solidFill>
                <a:schemeClr val="tx1">
                  <a:lumMod val="50000"/>
                </a:schemeClr>
              </a:solidFill>
              <a:effectLst/>
              <a:ea typeface="SimSun" panose="02010600030101010101" pitchFamily="2" charset="-122"/>
              <a:cs typeface="Arial" panose="020B0604020202020204" pitchFamily="34" charset="0"/>
            </a:endParaRPr>
          </a:p>
          <a:p>
            <a:pPr marL="285750" indent="-285750" algn="just">
              <a:buFont typeface="Arial" panose="020B0604020202020204" pitchFamily="34" charset="0"/>
              <a:buChar char="•"/>
            </a:pPr>
            <a:r>
              <a:rPr lang="uk-UA" sz="1300" dirty="0">
                <a:solidFill>
                  <a:schemeClr val="tx1">
                    <a:lumMod val="50000"/>
                  </a:schemeClr>
                </a:solidFill>
                <a:effectLst/>
                <a:ea typeface="SimSun" panose="02010600030101010101" pitchFamily="2" charset="-122"/>
                <a:cs typeface="Arial" panose="020B0604020202020204" pitchFamily="34" charset="0"/>
              </a:rPr>
              <a:t>Жодних додаткових проблем щодо безпеки під час дослідження не було помічено.</a:t>
            </a:r>
          </a:p>
        </p:txBody>
      </p:sp>
      <p:sp>
        <p:nvSpPr>
          <p:cNvPr id="11" name="TextBox 10">
            <a:extLst>
              <a:ext uri="{FF2B5EF4-FFF2-40B4-BE49-F238E27FC236}">
                <a16:creationId xmlns:a16="http://schemas.microsoft.com/office/drawing/2014/main" id="{89FC20E5-05DB-4AFE-93D8-054E3708219F}"/>
              </a:ext>
            </a:extLst>
          </p:cNvPr>
          <p:cNvSpPr txBox="1"/>
          <p:nvPr/>
        </p:nvSpPr>
        <p:spPr>
          <a:xfrm>
            <a:off x="340749" y="4536146"/>
            <a:ext cx="8608377" cy="338554"/>
          </a:xfrm>
          <a:prstGeom prst="rect">
            <a:avLst/>
          </a:prstGeom>
          <a:noFill/>
        </p:spPr>
        <p:txBody>
          <a:bodyPr wrap="square">
            <a:spAutoFit/>
          </a:bodyPr>
          <a:lstStyle/>
          <a:p>
            <a:r>
              <a:rPr lang="uk-UA" sz="800" i="1" dirty="0">
                <a:effectLst/>
                <a:ea typeface="SimSun" panose="02010600030101010101" pitchFamily="2" charset="-122"/>
                <a:cs typeface="Arial" panose="020B0604020202020204" pitchFamily="34" charset="0"/>
              </a:rPr>
              <a:t>Європейське агентство з лікарських засобів відклало зобов'язання подавати результати досліджень застосування лікарського засобу </a:t>
            </a:r>
            <a:r>
              <a:rPr lang="uk-UA" sz="800" i="1" dirty="0" err="1">
                <a:effectLst/>
                <a:ea typeface="SimSun" panose="02010600030101010101" pitchFamily="2" charset="-122"/>
                <a:cs typeface="Arial" panose="020B0604020202020204" pitchFamily="34" charset="0"/>
              </a:rPr>
              <a:t>Саксенда</a:t>
            </a:r>
            <a:r>
              <a:rPr lang="uk-UA" sz="800" i="1" baseline="30000" dirty="0">
                <a:effectLst/>
                <a:ea typeface="SimSun" panose="02010600030101010101" pitchFamily="2" charset="-122"/>
                <a:cs typeface="Arial" panose="020B0604020202020204" pitchFamily="34" charset="0"/>
              </a:rPr>
              <a:t>®</a:t>
            </a:r>
            <a:r>
              <a:rPr lang="uk-UA" sz="800" i="1" dirty="0">
                <a:effectLst/>
                <a:ea typeface="SimSun" panose="02010600030101010101" pitchFamily="2" charset="-122"/>
                <a:cs typeface="Arial" panose="020B0604020202020204" pitchFamily="34" charset="0"/>
              </a:rPr>
              <a:t> в одній або декількох підгрупах дитячого населення при лікуванні ожиріння та при лікуванні синдрому </a:t>
            </a:r>
            <a:r>
              <a:rPr lang="uk-UA" sz="800" i="1" dirty="0" err="1">
                <a:effectLst/>
                <a:ea typeface="SimSun" panose="02010600030101010101" pitchFamily="2" charset="-122"/>
                <a:cs typeface="Arial" panose="020B0604020202020204" pitchFamily="34" charset="0"/>
              </a:rPr>
              <a:t>Прадера</a:t>
            </a:r>
            <a:r>
              <a:rPr lang="uk-UA" sz="800" i="1" dirty="0">
                <a:effectLst/>
                <a:ea typeface="SimSun" panose="02010600030101010101" pitchFamily="2" charset="-122"/>
                <a:cs typeface="Arial" panose="020B0604020202020204" pitchFamily="34" charset="0"/>
              </a:rPr>
              <a:t>-Віллі </a:t>
            </a:r>
            <a:endParaRPr lang="en-GB" sz="800" i="1" dirty="0"/>
          </a:p>
        </p:txBody>
      </p:sp>
    </p:spTree>
    <p:extLst>
      <p:ext uri="{BB962C8B-B14F-4D97-AF65-F5344CB8AC3E}">
        <p14:creationId xmlns:p14="http://schemas.microsoft.com/office/powerpoint/2010/main" val="277458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B9F8AF-BECA-484B-B449-70EF87A0D166}"/>
              </a:ext>
            </a:extLst>
          </p:cNvPr>
          <p:cNvPicPr>
            <a:picLocks noChangeAspect="1"/>
          </p:cNvPicPr>
          <p:nvPr/>
        </p:nvPicPr>
        <p:blipFill>
          <a:blip r:embed="rId4"/>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108857" y="811275"/>
            <a:ext cx="7619811" cy="779853"/>
          </a:xfrm>
        </p:spPr>
        <p:txBody>
          <a:bodyPr/>
          <a:lstStyle/>
          <a:p>
            <a:pPr algn="ctr"/>
            <a:r>
              <a:rPr lang="uk-UA" sz="3200" b="1" dirty="0"/>
              <a:t>Фармакологічні властивості</a:t>
            </a:r>
            <a:endParaRPr lang="en-US" sz="3200" b="1" dirty="0"/>
          </a:p>
        </p:txBody>
      </p:sp>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522417" y="2371835"/>
            <a:ext cx="4386644" cy="1458253"/>
          </a:xfrm>
        </p:spPr>
        <p:txBody>
          <a:bodyPr>
            <a:normAutofit/>
          </a:bodyPr>
          <a:lstStyle/>
          <a:p>
            <a:pPr algn="just">
              <a:spcAft>
                <a:spcPts val="0"/>
              </a:spcAft>
              <a:tabLst>
                <a:tab pos="266700" algn="l"/>
              </a:tabLst>
            </a:pPr>
            <a:r>
              <a:rPr lang="uk-UA" sz="2000" dirty="0">
                <a:solidFill>
                  <a:schemeClr val="tx1">
                    <a:lumMod val="50000"/>
                  </a:schemeClr>
                </a:solidFill>
              </a:rPr>
              <a:t>Фармакодинаміка</a:t>
            </a:r>
            <a:endParaRPr lang="en-US" sz="2000" dirty="0">
              <a:solidFill>
                <a:schemeClr val="tx1">
                  <a:lumMod val="50000"/>
                </a:schemeClr>
              </a:solidFill>
            </a:endParaRPr>
          </a:p>
          <a:p>
            <a:pPr marL="541338" lvl="1" algn="just">
              <a:spcAft>
                <a:spcPts val="0"/>
              </a:spcAft>
            </a:pPr>
            <a:r>
              <a:rPr lang="uk-UA" sz="1400" dirty="0">
                <a:solidFill>
                  <a:schemeClr val="tx1">
                    <a:lumMod val="50000"/>
                  </a:schemeClr>
                </a:solidFill>
              </a:rPr>
              <a:t>Механізм дії</a:t>
            </a:r>
            <a:endParaRPr lang="en-US" sz="1400" dirty="0">
              <a:solidFill>
                <a:schemeClr val="tx1">
                  <a:lumMod val="50000"/>
                </a:schemeClr>
              </a:solidFill>
            </a:endParaRPr>
          </a:p>
          <a:p>
            <a:pPr marL="541338" lvl="1" algn="just">
              <a:spcAft>
                <a:spcPts val="0"/>
              </a:spcAft>
            </a:pPr>
            <a:r>
              <a:rPr lang="uk-UA" sz="1400" dirty="0">
                <a:solidFill>
                  <a:schemeClr val="tx1">
                    <a:lumMod val="50000"/>
                  </a:schemeClr>
                </a:solidFill>
              </a:rPr>
              <a:t>Фармакодинамічні ефекти</a:t>
            </a:r>
            <a:endParaRPr lang="en-US" sz="1400" dirty="0">
              <a:solidFill>
                <a:schemeClr val="tx1">
                  <a:lumMod val="50000"/>
                </a:schemeClr>
              </a:solidFill>
            </a:endParaRPr>
          </a:p>
          <a:p>
            <a:pPr marL="541338" lvl="1" algn="just">
              <a:spcAft>
                <a:spcPts val="0"/>
              </a:spcAft>
            </a:pPr>
            <a:r>
              <a:rPr lang="uk-UA" sz="1400" dirty="0">
                <a:solidFill>
                  <a:schemeClr val="tx1">
                    <a:lumMod val="50000"/>
                  </a:schemeClr>
                </a:solidFill>
              </a:rPr>
              <a:t>Клінічна ефективність та безпека</a:t>
            </a:r>
            <a:endParaRPr lang="en-US" sz="1400" dirty="0">
              <a:solidFill>
                <a:schemeClr val="tx1">
                  <a:lumMod val="50000"/>
                </a:schemeClr>
              </a:solidFill>
            </a:endParaRPr>
          </a:p>
          <a:p>
            <a:endParaRPr lang="en-US" sz="2000" dirty="0">
              <a:solidFill>
                <a:schemeClr val="tx1">
                  <a:lumMod val="50000"/>
                </a:schemeClr>
              </a:solidFill>
            </a:endParaRPr>
          </a:p>
        </p:txBody>
      </p:sp>
      <p:sp>
        <p:nvSpPr>
          <p:cNvPr id="5" name="Text Placeholder 3">
            <a:extLst>
              <a:ext uri="{FF2B5EF4-FFF2-40B4-BE49-F238E27FC236}">
                <a16:creationId xmlns:a16="http://schemas.microsoft.com/office/drawing/2014/main" id="{9DFCFDAA-0EF5-4395-A6E8-6A71C773DC8A}"/>
              </a:ext>
            </a:extLst>
          </p:cNvPr>
          <p:cNvSpPr txBox="1">
            <a:spLocks/>
          </p:cNvSpPr>
          <p:nvPr/>
        </p:nvSpPr>
        <p:spPr>
          <a:xfrm>
            <a:off x="5732891" y="2675779"/>
            <a:ext cx="3566822" cy="192785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2875" marR="0" lvl="0" indent="-142875" algn="just" defTabSz="914400" rtl="0" eaLnBrk="1" fontAlgn="auto" latinLnBrk="0" hangingPunct="1">
              <a:lnSpc>
                <a:spcPct val="100000"/>
              </a:lnSpc>
              <a:spcBef>
                <a:spcPts val="600"/>
              </a:spcBef>
              <a:spcAft>
                <a:spcPts val="0"/>
              </a:spcAft>
              <a:buClr>
                <a:srgbClr val="AB0032"/>
              </a:buClr>
              <a:buSzTx/>
              <a:buFont typeface="Symbol" panose="05050102010706020507" pitchFamily="18" charset="2"/>
              <a:buChar char="·"/>
              <a:tabLst>
                <a:tab pos="266700" algn="l"/>
              </a:tabLst>
              <a:defRPr/>
            </a:pPr>
            <a:r>
              <a:rPr kumimoji="0" lang="uk-UA" sz="2400" b="1" i="0" u="none" strike="noStrike" kern="1200" cap="none" spc="0" normalizeH="0" baseline="0" noProof="0" dirty="0">
                <a:ln>
                  <a:noFill/>
                </a:ln>
                <a:solidFill>
                  <a:schemeClr val="accent1"/>
                </a:solidFill>
                <a:effectLst/>
                <a:uLnTx/>
                <a:uFillTx/>
                <a:latin typeface="Verdana"/>
                <a:ea typeface="+mn-ea"/>
                <a:cs typeface="+mn-cs"/>
              </a:rPr>
              <a:t>Фармакокінетика</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chemeClr val="tx1">
                    <a:lumMod val="50000"/>
                  </a:schemeClr>
                </a:solidFill>
                <a:effectLst/>
                <a:uLnTx/>
                <a:uFillTx/>
                <a:latin typeface="Verdana"/>
                <a:ea typeface="+mn-ea"/>
                <a:cs typeface="+mn-cs"/>
              </a:rPr>
              <a:t>Абсорбція </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chemeClr val="tx1">
                    <a:lumMod val="50000"/>
                  </a:schemeClr>
                </a:solidFill>
                <a:effectLst/>
                <a:uLnTx/>
                <a:uFillTx/>
                <a:latin typeface="Verdana"/>
                <a:ea typeface="+mn-ea"/>
                <a:cs typeface="+mn-cs"/>
              </a:rPr>
              <a:t>Розподіл</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chemeClr val="tx1">
                    <a:lumMod val="50000"/>
                  </a:schemeClr>
                </a:solidFill>
                <a:effectLst/>
                <a:uLnTx/>
                <a:uFillTx/>
                <a:latin typeface="Verdana"/>
                <a:ea typeface="+mn-ea"/>
                <a:cs typeface="+mn-cs"/>
              </a:rPr>
              <a:t>Метаболізм</a:t>
            </a: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chemeClr val="tx1">
                    <a:lumMod val="50000"/>
                  </a:schemeClr>
                </a:solidFill>
                <a:effectLst/>
                <a:uLnTx/>
                <a:uFillTx/>
                <a:latin typeface="Verdana"/>
                <a:ea typeface="+mn-ea"/>
                <a:cs typeface="+mn-cs"/>
              </a:rPr>
              <a:t>Виведення</a:t>
            </a:r>
            <a:endParaRPr kumimoji="0" lang="en-US" sz="1400" b="0" i="0" u="none" strike="noStrike" kern="1200" cap="none" spc="0" normalizeH="0" baseline="0" noProof="0" dirty="0">
              <a:ln>
                <a:noFill/>
              </a:ln>
              <a:solidFill>
                <a:schemeClr val="tx1">
                  <a:lumMod val="50000"/>
                </a:schemeClr>
              </a:solidFill>
              <a:effectLst/>
              <a:uLnTx/>
              <a:uFillTx/>
              <a:latin typeface="Verdana"/>
              <a:ea typeface="+mn-ea"/>
              <a:cs typeface="+mn-cs"/>
            </a:endParaRPr>
          </a:p>
          <a:p>
            <a:pPr marL="541338" marR="0" lvl="1" indent="-182563" algn="just" defTabSz="914400" rtl="0" eaLnBrk="1" fontAlgn="auto" latinLnBrk="0" hangingPunct="1">
              <a:lnSpc>
                <a:spcPct val="100000"/>
              </a:lnSpc>
              <a:spcBef>
                <a:spcPts val="600"/>
              </a:spcBef>
              <a:spcAft>
                <a:spcPts val="0"/>
              </a:spcAft>
              <a:buClr>
                <a:srgbClr val="AB0032"/>
              </a:buClr>
              <a:buSzTx/>
              <a:buFont typeface="Arial" panose="020B0604020202020204" pitchFamily="34" charset="0"/>
              <a:buChar char="‒"/>
              <a:tabLst/>
              <a:defRPr/>
            </a:pPr>
            <a:r>
              <a:rPr kumimoji="0" lang="uk-UA" sz="1400" b="0" i="0" u="none" strike="noStrike" kern="1200" cap="none" spc="0" normalizeH="0" baseline="0" noProof="0" dirty="0">
                <a:ln>
                  <a:noFill/>
                </a:ln>
                <a:solidFill>
                  <a:schemeClr val="tx1">
                    <a:lumMod val="50000"/>
                  </a:schemeClr>
                </a:solidFill>
                <a:effectLst/>
                <a:uLnTx/>
                <a:uFillTx/>
                <a:latin typeface="Verdana"/>
                <a:ea typeface="+mn-ea"/>
                <a:cs typeface="+mn-cs"/>
              </a:rPr>
              <a:t>Особливі групи пацієнтів</a:t>
            </a:r>
          </a:p>
          <a:p>
            <a:pPr marL="142875" marR="0" lvl="0" indent="-142875" algn="l" defTabSz="914400" rtl="0" eaLnBrk="1" fontAlgn="auto" latinLnBrk="0" hangingPunct="1">
              <a:lnSpc>
                <a:spcPct val="100000"/>
              </a:lnSpc>
              <a:spcBef>
                <a:spcPts val="600"/>
              </a:spcBef>
              <a:spcAft>
                <a:spcPts val="600"/>
              </a:spcAft>
              <a:buClr>
                <a:srgbClr val="AB0032"/>
              </a:buClr>
              <a:buSzTx/>
              <a:buFont typeface="Symbol" panose="05050102010706020507" pitchFamily="18" charset="2"/>
              <a:buChar char="·"/>
              <a:tabLst/>
              <a:defRPr/>
            </a:pPr>
            <a:endParaRPr kumimoji="0" lang="en-US" sz="1800" b="0" i="0" u="none" strike="noStrike" kern="1200" cap="none" spc="0" normalizeH="0" baseline="0" noProof="0" dirty="0">
              <a:ln>
                <a:noFill/>
              </a:ln>
              <a:solidFill>
                <a:schemeClr val="tx1">
                  <a:lumMod val="50000"/>
                </a:schemeClr>
              </a:solidFill>
              <a:effectLst/>
              <a:uLnTx/>
              <a:uFillTx/>
              <a:latin typeface="Verdana"/>
              <a:ea typeface="+mn-ea"/>
              <a:cs typeface="+mn-cs"/>
            </a:endParaRPr>
          </a:p>
        </p:txBody>
      </p:sp>
    </p:spTree>
    <p:custDataLst>
      <p:tags r:id="rId1"/>
    </p:custDataLst>
    <p:extLst>
      <p:ext uri="{BB962C8B-B14F-4D97-AF65-F5344CB8AC3E}">
        <p14:creationId xmlns:p14="http://schemas.microsoft.com/office/powerpoint/2010/main" val="70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46479" y="403699"/>
            <a:ext cx="8383588" cy="404302"/>
          </a:xfrm>
        </p:spPr>
        <p:txBody>
          <a:bodyPr/>
          <a:lstStyle/>
          <a:p>
            <a:r>
              <a:rPr lang="uk-UA" sz="2800" b="1" dirty="0"/>
              <a:t>Фармакокінетика</a:t>
            </a:r>
          </a:p>
        </p:txBody>
      </p:sp>
      <p:sp>
        <p:nvSpPr>
          <p:cNvPr id="2" name="Rectangle 1">
            <a:extLst>
              <a:ext uri="{FF2B5EF4-FFF2-40B4-BE49-F238E27FC236}">
                <a16:creationId xmlns:a16="http://schemas.microsoft.com/office/drawing/2014/main" id="{D79EFFAB-5031-47FE-BAA9-D10A1AA2A5CF}"/>
              </a:ext>
            </a:extLst>
          </p:cNvPr>
          <p:cNvSpPr/>
          <p:nvPr/>
        </p:nvSpPr>
        <p:spPr>
          <a:xfrm>
            <a:off x="822560" y="1191865"/>
            <a:ext cx="7431426" cy="3170099"/>
          </a:xfrm>
          <a:prstGeom prst="rect">
            <a:avLst/>
          </a:prstGeom>
        </p:spPr>
        <p:txBody>
          <a:bodyPr wrap="square">
            <a:spAutoFit/>
          </a:bodyPr>
          <a:lstStyle/>
          <a:p>
            <a:pPr marL="285750" indent="-285750">
              <a:buFont typeface="Arial" panose="020B0604020202020204" pitchFamily="34" charset="0"/>
              <a:buChar char="•"/>
            </a:pPr>
            <a:r>
              <a:rPr lang="uk-UA" sz="2000" dirty="0">
                <a:solidFill>
                  <a:schemeClr val="tx1">
                    <a:lumMod val="50000"/>
                  </a:schemeClr>
                </a:solidFill>
              </a:rPr>
              <a:t>Абсорбція ліраглутиду після підшкірного введення відбувається повільно. М</a:t>
            </a:r>
            <a:r>
              <a:rPr lang="ru-RU" sz="2000" dirty="0" err="1">
                <a:solidFill>
                  <a:schemeClr val="tx1">
                    <a:lumMod val="50000"/>
                  </a:schemeClr>
                </a:solidFill>
              </a:rPr>
              <a:t>аксимальна</a:t>
            </a:r>
            <a:r>
              <a:rPr lang="ru-RU" sz="2000" dirty="0">
                <a:solidFill>
                  <a:schemeClr val="tx1">
                    <a:lumMod val="50000"/>
                  </a:schemeClr>
                </a:solidFill>
              </a:rPr>
              <a:t> </a:t>
            </a:r>
            <a:r>
              <a:rPr lang="ru-RU" sz="2000" dirty="0" err="1">
                <a:solidFill>
                  <a:schemeClr val="tx1">
                    <a:lumMod val="50000"/>
                  </a:schemeClr>
                </a:solidFill>
              </a:rPr>
              <a:t>концентрація</a:t>
            </a:r>
            <a:r>
              <a:rPr lang="ru-RU" sz="2000" dirty="0">
                <a:solidFill>
                  <a:schemeClr val="tx1">
                    <a:lumMod val="50000"/>
                  </a:schemeClr>
                </a:solidFill>
              </a:rPr>
              <a:t> </a:t>
            </a:r>
            <a:r>
              <a:rPr lang="ru-RU" sz="2000" dirty="0" err="1">
                <a:solidFill>
                  <a:schemeClr val="tx1">
                    <a:lumMod val="50000"/>
                  </a:schemeClr>
                </a:solidFill>
              </a:rPr>
              <a:t>досягається</a:t>
            </a:r>
            <a:r>
              <a:rPr lang="ru-RU" sz="2000" dirty="0">
                <a:solidFill>
                  <a:schemeClr val="tx1">
                    <a:lumMod val="50000"/>
                  </a:schemeClr>
                </a:solidFill>
              </a:rPr>
              <a:t> </a:t>
            </a:r>
            <a:r>
              <a:rPr lang="ru-RU" sz="2000" dirty="0" err="1">
                <a:solidFill>
                  <a:schemeClr val="tx1">
                    <a:lumMod val="50000"/>
                  </a:schemeClr>
                </a:solidFill>
              </a:rPr>
              <a:t>приблизно</a:t>
            </a:r>
            <a:r>
              <a:rPr lang="ru-RU" sz="2000" dirty="0">
                <a:solidFill>
                  <a:schemeClr val="tx1">
                    <a:lumMod val="50000"/>
                  </a:schemeClr>
                </a:solidFill>
              </a:rPr>
              <a:t> через 11 годин </a:t>
            </a:r>
            <a:r>
              <a:rPr lang="ru-RU" sz="2000" dirty="0" err="1">
                <a:solidFill>
                  <a:schemeClr val="tx1">
                    <a:lumMod val="50000"/>
                  </a:schemeClr>
                </a:solidFill>
              </a:rPr>
              <a:t>після</a:t>
            </a:r>
            <a:r>
              <a:rPr lang="ru-RU" sz="2000" dirty="0">
                <a:solidFill>
                  <a:schemeClr val="tx1">
                    <a:lumMod val="50000"/>
                  </a:schemeClr>
                </a:solidFill>
              </a:rPr>
              <a:t> </a:t>
            </a:r>
            <a:r>
              <a:rPr lang="ru-RU" sz="2000" dirty="0" err="1">
                <a:solidFill>
                  <a:schemeClr val="tx1">
                    <a:lumMod val="50000"/>
                  </a:schemeClr>
                </a:solidFill>
              </a:rPr>
              <a:t>введення</a:t>
            </a:r>
            <a:r>
              <a:rPr lang="ru-RU" sz="2000" dirty="0">
                <a:solidFill>
                  <a:schemeClr val="tx1">
                    <a:lumMod val="50000"/>
                  </a:schemeClr>
                </a:solidFill>
              </a:rPr>
              <a:t>.</a:t>
            </a:r>
            <a:endParaRPr lang="uk-UA" sz="2000" dirty="0">
              <a:solidFill>
                <a:schemeClr val="tx1">
                  <a:lumMod val="50000"/>
                </a:schemeClr>
              </a:solidFill>
            </a:endParaRPr>
          </a:p>
          <a:p>
            <a:pPr marL="285750" indent="-285750">
              <a:buFont typeface="Arial" panose="020B0604020202020204" pitchFamily="34" charset="0"/>
              <a:buChar char="•"/>
            </a:pPr>
            <a:endParaRPr lang="uk-UA" sz="2000" dirty="0">
              <a:solidFill>
                <a:schemeClr val="tx1">
                  <a:lumMod val="50000"/>
                </a:schemeClr>
              </a:solidFill>
            </a:endParaRPr>
          </a:p>
          <a:p>
            <a:pPr marL="285750" indent="-285750">
              <a:buFont typeface="Arial" panose="020B0604020202020204" pitchFamily="34" charset="0"/>
              <a:buChar char="•"/>
            </a:pPr>
            <a:r>
              <a:rPr lang="uk-UA" sz="2000" dirty="0">
                <a:solidFill>
                  <a:schemeClr val="tx1">
                    <a:lumMod val="50000"/>
                  </a:schemeClr>
                </a:solidFill>
              </a:rPr>
              <a:t>Ліраглутид зв’язується переважно з білками плазми крові (&gt;98 %)</a:t>
            </a:r>
          </a:p>
          <a:p>
            <a:pPr marL="285750" indent="-285750">
              <a:buFont typeface="Arial" panose="020B0604020202020204" pitchFamily="34" charset="0"/>
              <a:buChar char="•"/>
            </a:pPr>
            <a:endParaRPr lang="uk-UA" sz="2000" dirty="0">
              <a:solidFill>
                <a:schemeClr val="tx1">
                  <a:lumMod val="50000"/>
                </a:schemeClr>
              </a:solidFill>
            </a:endParaRPr>
          </a:p>
          <a:p>
            <a:pPr marL="285750" indent="-285750">
              <a:buFont typeface="Arial" panose="020B0604020202020204" pitchFamily="34" charset="0"/>
              <a:buChar char="•"/>
            </a:pPr>
            <a:r>
              <a:rPr lang="uk-UA" sz="2000" dirty="0">
                <a:solidFill>
                  <a:schemeClr val="tx1">
                    <a:lumMod val="50000"/>
                  </a:schemeClr>
                </a:solidFill>
              </a:rPr>
              <a:t>Період напіввиведення ліраглутиду – приблизно 13 годин</a:t>
            </a:r>
          </a:p>
        </p:txBody>
      </p:sp>
    </p:spTree>
    <p:extLst>
      <p:ext uri="{BB962C8B-B14F-4D97-AF65-F5344CB8AC3E}">
        <p14:creationId xmlns:p14="http://schemas.microsoft.com/office/powerpoint/2010/main" val="180023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90F23F-560D-4B96-98F4-58D234C81614}"/>
              </a:ext>
            </a:extLst>
          </p:cNvPr>
          <p:cNvSpPr>
            <a:spLocks noGrp="1"/>
          </p:cNvSpPr>
          <p:nvPr>
            <p:ph type="body" sz="quarter" idx="13"/>
          </p:nvPr>
        </p:nvSpPr>
        <p:spPr>
          <a:xfrm>
            <a:off x="1121133" y="1386330"/>
            <a:ext cx="7426053" cy="3270250"/>
          </a:xfrm>
        </p:spPr>
        <p:txBody>
          <a:bodyPr>
            <a:normAutofit/>
          </a:bodyPr>
          <a:lstStyle/>
          <a:p>
            <a:r>
              <a:rPr lang="uk-UA" sz="2000" dirty="0">
                <a:solidFill>
                  <a:schemeClr val="tx1">
                    <a:lumMod val="50000"/>
                  </a:schemeClr>
                </a:solidFill>
              </a:rPr>
              <a:t>Добова доза </a:t>
            </a:r>
            <a:r>
              <a:rPr lang="uk-UA" sz="2000" dirty="0" err="1">
                <a:solidFill>
                  <a:schemeClr val="tx1">
                    <a:lumMod val="50000"/>
                  </a:schemeClr>
                </a:solidFill>
              </a:rPr>
              <a:t>ліраглутиду</a:t>
            </a:r>
            <a:r>
              <a:rPr lang="uk-UA" sz="2000" dirty="0">
                <a:solidFill>
                  <a:schemeClr val="tx1">
                    <a:lumMod val="50000"/>
                  </a:schemeClr>
                </a:solidFill>
              </a:rPr>
              <a:t> 3,0 мг забезпечує нормальний системний вплив на організм пацієнта з масою тіла 60-234 кг.</a:t>
            </a:r>
          </a:p>
          <a:p>
            <a:endParaRPr lang="uk-UA" sz="2000" dirty="0">
              <a:solidFill>
                <a:schemeClr val="tx1">
                  <a:lumMod val="50000"/>
                </a:schemeClr>
              </a:solidFill>
            </a:endParaRPr>
          </a:p>
          <a:p>
            <a:r>
              <a:rPr lang="uk-UA" sz="2000" dirty="0">
                <a:solidFill>
                  <a:schemeClr val="tx1">
                    <a:lumMod val="50000"/>
                  </a:schemeClr>
                </a:solidFill>
              </a:rPr>
              <a:t>Вік не має клінічно значущого впливу на фармакокінетику </a:t>
            </a:r>
            <a:r>
              <a:rPr lang="uk-UA" sz="2000" dirty="0" err="1">
                <a:solidFill>
                  <a:schemeClr val="tx1">
                    <a:lumMod val="50000"/>
                  </a:schemeClr>
                </a:solidFill>
              </a:rPr>
              <a:t>ліраглутиду</a:t>
            </a:r>
            <a:r>
              <a:rPr lang="uk-UA" sz="2000" dirty="0">
                <a:solidFill>
                  <a:schemeClr val="tx1">
                    <a:lumMod val="50000"/>
                  </a:schemeClr>
                </a:solidFill>
              </a:rPr>
              <a:t>. Тому немає необхідності в коригуванні дози відносно віку.</a:t>
            </a:r>
          </a:p>
        </p:txBody>
      </p:sp>
      <p:sp>
        <p:nvSpPr>
          <p:cNvPr id="4" name="Title 1">
            <a:extLst>
              <a:ext uri="{FF2B5EF4-FFF2-40B4-BE49-F238E27FC236}">
                <a16:creationId xmlns:a16="http://schemas.microsoft.com/office/drawing/2014/main" id="{FA765F5D-FC35-4BA9-A03A-736A3A56109E}"/>
              </a:ext>
            </a:extLst>
          </p:cNvPr>
          <p:cNvSpPr>
            <a:spLocks noGrp="1"/>
          </p:cNvSpPr>
          <p:nvPr>
            <p:ph type="title"/>
          </p:nvPr>
        </p:nvSpPr>
        <p:spPr>
          <a:xfrm>
            <a:off x="346479" y="403699"/>
            <a:ext cx="8383588" cy="404302"/>
          </a:xfrm>
        </p:spPr>
        <p:txBody>
          <a:bodyPr/>
          <a:lstStyle/>
          <a:p>
            <a:r>
              <a:rPr lang="uk-UA" sz="2800" b="1" dirty="0"/>
              <a:t>Фармакокінетика</a:t>
            </a:r>
          </a:p>
        </p:txBody>
      </p:sp>
    </p:spTree>
    <p:extLst>
      <p:ext uri="{BB962C8B-B14F-4D97-AF65-F5344CB8AC3E}">
        <p14:creationId xmlns:p14="http://schemas.microsoft.com/office/powerpoint/2010/main" val="290235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B859-00F4-D301-0E7F-BB0A532409C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C71802E-AA73-593D-AB7D-369305DDD0BF}"/>
              </a:ext>
            </a:extLst>
          </p:cNvPr>
          <p:cNvSpPr>
            <a:spLocks noGrp="1"/>
          </p:cNvSpPr>
          <p:nvPr>
            <p:ph type="body" sz="quarter" idx="13"/>
          </p:nvPr>
        </p:nvSpPr>
        <p:spPr>
          <a:xfrm>
            <a:off x="1697064" y="1394079"/>
            <a:ext cx="7033003" cy="3270250"/>
          </a:xfrm>
        </p:spPr>
        <p:txBody>
          <a:bodyPr>
            <a:normAutofit/>
          </a:bodyPr>
          <a:lstStyle/>
          <a:p>
            <a:r>
              <a:rPr lang="uk-UA" sz="2000" dirty="0">
                <a:solidFill>
                  <a:schemeClr val="tx1">
                    <a:lumMod val="50000"/>
                  </a:schemeClr>
                </a:solidFill>
              </a:rPr>
              <a:t>Стать </a:t>
            </a:r>
          </a:p>
          <a:p>
            <a:pPr marL="0" indent="0">
              <a:buNone/>
            </a:pPr>
            <a:r>
              <a:rPr lang="uk-UA" sz="2000" dirty="0">
                <a:solidFill>
                  <a:schemeClr val="tx1">
                    <a:lumMod val="50000"/>
                  </a:schemeClr>
                </a:solidFill>
              </a:rPr>
              <a:t>Дані фармакокінетичного аналізу показали, що у жінок спостерігається на 24 % нижчий кліренс ліраглутиду порівняно з чоловіками. На підставі цих даних можна зробити висновок, що </a:t>
            </a:r>
            <a:r>
              <a:rPr lang="uk-UA" sz="2000" b="1" dirty="0">
                <a:solidFill>
                  <a:schemeClr val="tx1">
                    <a:lumMod val="50000"/>
                  </a:schemeClr>
                </a:solidFill>
              </a:rPr>
              <a:t>корекція дози відносно статі не потрібна</a:t>
            </a:r>
            <a:r>
              <a:rPr lang="uk-UA" sz="2000" dirty="0">
                <a:solidFill>
                  <a:schemeClr val="tx1">
                    <a:lumMod val="50000"/>
                  </a:schemeClr>
                </a:solidFill>
              </a:rPr>
              <a:t>. </a:t>
            </a:r>
          </a:p>
          <a:p>
            <a:pPr marL="0" indent="0">
              <a:buNone/>
            </a:pPr>
            <a:endParaRPr lang="uk-UA" sz="2000" dirty="0">
              <a:solidFill>
                <a:schemeClr val="tx1">
                  <a:lumMod val="50000"/>
                </a:schemeClr>
              </a:solidFill>
            </a:endParaRPr>
          </a:p>
        </p:txBody>
      </p:sp>
      <p:sp>
        <p:nvSpPr>
          <p:cNvPr id="4" name="Title 1">
            <a:extLst>
              <a:ext uri="{FF2B5EF4-FFF2-40B4-BE49-F238E27FC236}">
                <a16:creationId xmlns:a16="http://schemas.microsoft.com/office/drawing/2014/main" id="{23864C32-7490-DEFE-14FE-8305DEA23F9F}"/>
              </a:ext>
            </a:extLst>
          </p:cNvPr>
          <p:cNvSpPr>
            <a:spLocks noGrp="1"/>
          </p:cNvSpPr>
          <p:nvPr>
            <p:ph type="title"/>
          </p:nvPr>
        </p:nvSpPr>
        <p:spPr>
          <a:xfrm>
            <a:off x="346479" y="403699"/>
            <a:ext cx="8383588" cy="404302"/>
          </a:xfrm>
        </p:spPr>
        <p:txBody>
          <a:bodyPr/>
          <a:lstStyle/>
          <a:p>
            <a:r>
              <a:rPr lang="uk-UA" sz="2800" b="1" dirty="0"/>
              <a:t>Фармакокінетика</a:t>
            </a:r>
          </a:p>
        </p:txBody>
      </p:sp>
      <p:pic>
        <p:nvPicPr>
          <p:cNvPr id="2" name="Graphic 1" descr="Woman with ponytail hair">
            <a:extLst>
              <a:ext uri="{FF2B5EF4-FFF2-40B4-BE49-F238E27FC236}">
                <a16:creationId xmlns:a16="http://schemas.microsoft.com/office/drawing/2014/main" id="{EF58E8E1-EF25-1511-6895-07505D0769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3933" y="1490264"/>
            <a:ext cx="1135313" cy="1945996"/>
          </a:xfrm>
          <a:prstGeom prst="rect">
            <a:avLst/>
          </a:prstGeom>
        </p:spPr>
      </p:pic>
      <p:pic>
        <p:nvPicPr>
          <p:cNvPr id="5" name="Graphic 4" descr="Man holding cup">
            <a:extLst>
              <a:ext uri="{FF2B5EF4-FFF2-40B4-BE49-F238E27FC236}">
                <a16:creationId xmlns:a16="http://schemas.microsoft.com/office/drawing/2014/main" id="{B643D3DD-2BCC-BC58-31F1-CF9BCAC203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7951746" y="3027319"/>
            <a:ext cx="1032339" cy="1842708"/>
          </a:xfrm>
          <a:prstGeom prst="rect">
            <a:avLst/>
          </a:prstGeom>
        </p:spPr>
      </p:pic>
    </p:spTree>
    <p:extLst>
      <p:ext uri="{BB962C8B-B14F-4D97-AF65-F5344CB8AC3E}">
        <p14:creationId xmlns:p14="http://schemas.microsoft.com/office/powerpoint/2010/main" val="182491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69852-8322-2D59-09AB-9C2995A2441E}"/>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76E814A-E7B2-4C7B-536B-900F96CAEA53}"/>
              </a:ext>
            </a:extLst>
          </p:cNvPr>
          <p:cNvSpPr/>
          <p:nvPr/>
        </p:nvSpPr>
        <p:spPr>
          <a:xfrm>
            <a:off x="4653181" y="1045028"/>
            <a:ext cx="4135377" cy="3573075"/>
          </a:xfrm>
          <a:prstGeom prst="roundRect">
            <a:avLst>
              <a:gd name="adj" fmla="val 59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Rectangle: Rounded Corners 5">
            <a:extLst>
              <a:ext uri="{FF2B5EF4-FFF2-40B4-BE49-F238E27FC236}">
                <a16:creationId xmlns:a16="http://schemas.microsoft.com/office/drawing/2014/main" id="{2B8E4910-EA42-B71F-F09C-81F53C2DCBE5}"/>
              </a:ext>
            </a:extLst>
          </p:cNvPr>
          <p:cNvSpPr/>
          <p:nvPr/>
        </p:nvSpPr>
        <p:spPr>
          <a:xfrm>
            <a:off x="130629" y="1045029"/>
            <a:ext cx="4135377" cy="3573075"/>
          </a:xfrm>
          <a:prstGeom prst="roundRect">
            <a:avLst>
              <a:gd name="adj" fmla="val 5914"/>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ext Placeholder 2">
            <a:extLst>
              <a:ext uri="{FF2B5EF4-FFF2-40B4-BE49-F238E27FC236}">
                <a16:creationId xmlns:a16="http://schemas.microsoft.com/office/drawing/2014/main" id="{B7C33D4B-E78A-B73E-3B47-1E61F1525A14}"/>
              </a:ext>
            </a:extLst>
          </p:cNvPr>
          <p:cNvSpPr>
            <a:spLocks noGrp="1"/>
          </p:cNvSpPr>
          <p:nvPr>
            <p:ph type="body" sz="quarter" idx="13"/>
          </p:nvPr>
        </p:nvSpPr>
        <p:spPr>
          <a:xfrm>
            <a:off x="263471" y="1293340"/>
            <a:ext cx="4135377" cy="3270250"/>
          </a:xfrm>
        </p:spPr>
        <p:txBody>
          <a:bodyPr>
            <a:normAutofit fontScale="70000" lnSpcReduction="20000"/>
          </a:bodyPr>
          <a:lstStyle/>
          <a:p>
            <a:r>
              <a:rPr lang="uk-UA" sz="2000" b="1" dirty="0">
                <a:solidFill>
                  <a:schemeClr val="tx1">
                    <a:lumMod val="50000"/>
                  </a:schemeClr>
                </a:solidFill>
              </a:rPr>
              <a:t>Порушення функції печінки </a:t>
            </a:r>
          </a:p>
          <a:p>
            <a:endParaRPr lang="uk-UA" sz="2000" dirty="0">
              <a:solidFill>
                <a:schemeClr val="tx1">
                  <a:lumMod val="50000"/>
                </a:schemeClr>
              </a:solidFill>
            </a:endParaRPr>
          </a:p>
          <a:p>
            <a:pPr marL="0" indent="0">
              <a:buNone/>
            </a:pPr>
            <a:r>
              <a:rPr lang="uk-UA" sz="2000" dirty="0">
                <a:solidFill>
                  <a:schemeClr val="tx1">
                    <a:lumMod val="50000"/>
                  </a:schemeClr>
                </a:solidFill>
              </a:rPr>
              <a:t>Фармакокінетику ліраглутиду досліджували у пацієнтів із різним ступенем порушень функції печінки у процесі дослідження із застосуванням одноразової дози (0,75 мг). </a:t>
            </a:r>
          </a:p>
          <a:p>
            <a:pPr marL="0" indent="0">
              <a:buNone/>
            </a:pPr>
            <a:r>
              <a:rPr lang="uk-UA" sz="2000" dirty="0">
                <a:solidFill>
                  <a:schemeClr val="tx1">
                    <a:lumMod val="50000"/>
                  </a:schemeClr>
                </a:solidFill>
              </a:rPr>
              <a:t>Було показано, що у пацієнтів з легкими і помірними порушеннями функції печінки експозиція ліраглутиду знижувалася на 13-23 % порівняно зі здоровими добровольцями. </a:t>
            </a:r>
          </a:p>
          <a:p>
            <a:pPr marL="0" indent="0">
              <a:buNone/>
            </a:pPr>
            <a:r>
              <a:rPr lang="uk-UA" sz="2000" dirty="0">
                <a:solidFill>
                  <a:schemeClr val="tx1">
                    <a:lumMod val="50000"/>
                  </a:schemeClr>
                </a:solidFill>
              </a:rPr>
              <a:t>У пацієнтів з тяжкими порушеннями функції печінки (&gt;9 балів за класифікацією Чайлда – П’ю) експозиція була значно нижча (на 44 %).</a:t>
            </a:r>
          </a:p>
        </p:txBody>
      </p:sp>
      <p:sp>
        <p:nvSpPr>
          <p:cNvPr id="4" name="Title 1">
            <a:extLst>
              <a:ext uri="{FF2B5EF4-FFF2-40B4-BE49-F238E27FC236}">
                <a16:creationId xmlns:a16="http://schemas.microsoft.com/office/drawing/2014/main" id="{6DED0258-14F2-6DBB-2C6C-B1F3D8B76A09}"/>
              </a:ext>
            </a:extLst>
          </p:cNvPr>
          <p:cNvSpPr>
            <a:spLocks noGrp="1"/>
          </p:cNvSpPr>
          <p:nvPr>
            <p:ph type="title"/>
          </p:nvPr>
        </p:nvSpPr>
        <p:spPr>
          <a:xfrm>
            <a:off x="346479" y="403699"/>
            <a:ext cx="8383588" cy="404302"/>
          </a:xfrm>
        </p:spPr>
        <p:txBody>
          <a:bodyPr/>
          <a:lstStyle/>
          <a:p>
            <a:r>
              <a:rPr lang="uk-UA" sz="2800" b="1" dirty="0"/>
              <a:t>Фармакокінетика</a:t>
            </a:r>
          </a:p>
        </p:txBody>
      </p:sp>
      <p:sp>
        <p:nvSpPr>
          <p:cNvPr id="5" name="Text Placeholder 2">
            <a:extLst>
              <a:ext uri="{FF2B5EF4-FFF2-40B4-BE49-F238E27FC236}">
                <a16:creationId xmlns:a16="http://schemas.microsoft.com/office/drawing/2014/main" id="{87DFF94A-9473-9CDD-DC63-1A55BCB199FE}"/>
              </a:ext>
            </a:extLst>
          </p:cNvPr>
          <p:cNvSpPr txBox="1">
            <a:spLocks/>
          </p:cNvSpPr>
          <p:nvPr/>
        </p:nvSpPr>
        <p:spPr>
          <a:xfrm>
            <a:off x="4786023" y="1293340"/>
            <a:ext cx="4135377" cy="3270250"/>
          </a:xfrm>
          <a:prstGeom prst="rect">
            <a:avLst/>
          </a:prstGeom>
        </p:spPr>
        <p:txBody>
          <a:bodyPr vert="horz" lIns="0" tIns="0" rIns="216000" bIns="0" rtlCol="0">
            <a:normAutofit fontScale="55000" lnSpcReduction="20000"/>
          </a:bodyPr>
          <a:lstStyle>
            <a:lvl1pPr marL="171450" indent="-171450" algn="l" defTabSz="914400" rtl="0" eaLnBrk="1" latinLnBrk="0" hangingPunct="1">
              <a:spcBef>
                <a:spcPts val="600"/>
              </a:spcBef>
              <a:spcAft>
                <a:spcPts val="0"/>
              </a:spcAft>
              <a:buClr>
                <a:schemeClr val="accent2"/>
              </a:buClr>
              <a:buFont typeface="Symbol" panose="05050102010706020507" pitchFamily="18" charset="2"/>
              <a:buChar char="·"/>
              <a:defRPr lang="en-US" sz="1000" kern="1200" dirty="0">
                <a:solidFill>
                  <a:srgbClr val="4A4B4D"/>
                </a:solidFill>
                <a:latin typeface="+mn-lt"/>
                <a:ea typeface="+mn-ea"/>
                <a:cs typeface="+mn-cs"/>
              </a:defRPr>
            </a:lvl1pPr>
            <a:lvl2pPr marL="342900" indent="-169863" algn="l" defTabSz="914400" rtl="0" eaLnBrk="1" latinLnBrk="0" hangingPunct="1">
              <a:spcBef>
                <a:spcPts val="600"/>
              </a:spcBef>
              <a:spcAft>
                <a:spcPts val="0"/>
              </a:spcAft>
              <a:buClr>
                <a:schemeClr val="accent2"/>
              </a:buClr>
              <a:buFont typeface="Arial" panose="020B0604020202020204" pitchFamily="34" charset="0"/>
              <a:buChar char="‒"/>
              <a:defRPr lang="en-US" sz="900" kern="1200" dirty="0">
                <a:solidFill>
                  <a:srgbClr val="4A4B4D"/>
                </a:solidFill>
                <a:latin typeface="+mn-lt"/>
                <a:ea typeface="+mn-ea"/>
                <a:cs typeface="+mn-cs"/>
              </a:defRPr>
            </a:lvl2pPr>
            <a:lvl3pPr marL="517525" indent="-153988" algn="l" defTabSz="914400" rtl="0" eaLnBrk="1" latinLnBrk="0" hangingPunct="1">
              <a:spcBef>
                <a:spcPts val="600"/>
              </a:spcBef>
              <a:spcAft>
                <a:spcPts val="0"/>
              </a:spcAft>
              <a:buClr>
                <a:schemeClr val="accent2"/>
              </a:buClr>
              <a:buFont typeface="Wingdings" panose="05000000000000000000" pitchFamily="2" charset="2"/>
              <a:buChar char="§"/>
              <a:defRPr lang="en-US" sz="900" kern="1200" dirty="0">
                <a:solidFill>
                  <a:srgbClr val="4A4B4D"/>
                </a:solidFill>
                <a:latin typeface="+mn-lt"/>
                <a:ea typeface="+mn-ea"/>
                <a:cs typeface="+mn-cs"/>
              </a:defRPr>
            </a:lvl3pPr>
            <a:lvl4pPr marL="687388" indent="-158750"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4pPr>
            <a:lvl5pPr marL="800100" indent="-117475" algn="l" defTabSz="914400" rtl="0" eaLnBrk="1" latinLnBrk="0" hangingPunct="1">
              <a:spcBef>
                <a:spcPts val="600"/>
              </a:spcBef>
              <a:spcAft>
                <a:spcPts val="0"/>
              </a:spcAft>
              <a:buClr>
                <a:schemeClr val="accent2"/>
              </a:buClr>
              <a:buFont typeface="Verdana" pitchFamily="34" charset="0"/>
              <a:buChar char="•"/>
              <a:defRPr lang="en-US" sz="900" kern="1200" dirty="0">
                <a:solidFill>
                  <a:srgbClr val="4A4B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sz="2500" b="1" dirty="0">
                <a:solidFill>
                  <a:schemeClr val="tx1">
                    <a:lumMod val="50000"/>
                  </a:schemeClr>
                </a:solidFill>
              </a:rPr>
              <a:t>Порушення функції нирок </a:t>
            </a:r>
          </a:p>
          <a:p>
            <a:endParaRPr lang="uk-UA" sz="2500" dirty="0">
              <a:solidFill>
                <a:schemeClr val="tx1">
                  <a:lumMod val="50000"/>
                </a:schemeClr>
              </a:solidFill>
            </a:endParaRPr>
          </a:p>
          <a:p>
            <a:pPr marL="0" indent="0">
              <a:buFont typeface="Symbol" panose="05050102010706020507" pitchFamily="18" charset="2"/>
              <a:buNone/>
            </a:pPr>
            <a:r>
              <a:rPr lang="uk-UA" sz="2500" dirty="0">
                <a:solidFill>
                  <a:schemeClr val="tx1">
                    <a:lumMod val="50000"/>
                  </a:schemeClr>
                </a:solidFill>
              </a:rPr>
              <a:t>Експозиція ліраглутиду була знижена у пацієнтів з порушеннями функції нирок порівняно з особами з нормальною функцією нирок у процесі дослідження із застосуванням одноразової дози (0,75 мг). У пацієнтів з легкими порушеннями (кліренс креатиніну 50-80 мл/хв) експозиція знижувалася на 33 %, </a:t>
            </a:r>
          </a:p>
          <a:p>
            <a:pPr marL="0" indent="0">
              <a:buFont typeface="Symbol" panose="05050102010706020507" pitchFamily="18" charset="2"/>
              <a:buNone/>
            </a:pPr>
            <a:r>
              <a:rPr lang="uk-UA" sz="2500" dirty="0">
                <a:solidFill>
                  <a:schemeClr val="tx1">
                    <a:lumMod val="50000"/>
                  </a:schemeClr>
                </a:solidFill>
              </a:rPr>
              <a:t>з порушеннями помірної тяжкості (кліренс креатиніну 30 – 50 мл/хв) – на 14 %, з тяжкими порушеннями (кліренс креатиніну &lt;30 мл/хв) – на 27 %, а </a:t>
            </a:r>
          </a:p>
          <a:p>
            <a:pPr marL="0" indent="0">
              <a:buFont typeface="Symbol" panose="05050102010706020507" pitchFamily="18" charset="2"/>
              <a:buNone/>
            </a:pPr>
            <a:r>
              <a:rPr lang="uk-UA" sz="2500" dirty="0">
                <a:solidFill>
                  <a:schemeClr val="tx1">
                    <a:lumMod val="50000"/>
                  </a:schemeClr>
                </a:solidFill>
              </a:rPr>
              <a:t>на кінцевих стадіях захворювань нирок, що вимагають проведення діалізу, – на 26 %</a:t>
            </a:r>
          </a:p>
        </p:txBody>
      </p:sp>
    </p:spTree>
    <p:extLst>
      <p:ext uri="{BB962C8B-B14F-4D97-AF65-F5344CB8AC3E}">
        <p14:creationId xmlns:p14="http://schemas.microsoft.com/office/powerpoint/2010/main" val="333847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108857" y="811275"/>
            <a:ext cx="3164113" cy="779853"/>
          </a:xfrm>
        </p:spPr>
        <p:txBody>
          <a:bodyPr/>
          <a:lstStyle/>
          <a:p>
            <a:pPr algn="ctr"/>
            <a:r>
              <a:rPr lang="uk-UA" sz="2800" b="1" dirty="0"/>
              <a:t>Показання</a:t>
            </a:r>
            <a:endParaRPr lang="en-US" sz="2800" b="1" dirty="0"/>
          </a:p>
        </p:txBody>
      </p:sp>
      <p:sp>
        <p:nvSpPr>
          <p:cNvPr id="9" name="Text Placeholder 3">
            <a:extLst>
              <a:ext uri="{FF2B5EF4-FFF2-40B4-BE49-F238E27FC236}">
                <a16:creationId xmlns:a16="http://schemas.microsoft.com/office/drawing/2014/main" id="{E7329BE2-7970-495E-A1F8-F6D5A041C0D9}"/>
              </a:ext>
            </a:extLst>
          </p:cNvPr>
          <p:cNvSpPr txBox="1">
            <a:spLocks/>
          </p:cNvSpPr>
          <p:nvPr/>
        </p:nvSpPr>
        <p:spPr>
          <a:xfrm>
            <a:off x="3107343" y="2997139"/>
            <a:ext cx="5329235" cy="328976"/>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0"/>
              </a:spcAft>
              <a:tabLst>
                <a:tab pos="266700" algn="l"/>
              </a:tabLst>
            </a:pPr>
            <a:r>
              <a:rPr lang="uk-UA" sz="1400" b="1" dirty="0">
                <a:solidFill>
                  <a:srgbClr val="5B2B7C"/>
                </a:solidFill>
              </a:rPr>
              <a:t>більше 30 кг/м</a:t>
            </a:r>
            <a:r>
              <a:rPr lang="uk-UA" sz="1400" b="1" baseline="30000" dirty="0">
                <a:solidFill>
                  <a:srgbClr val="5B2B7C"/>
                </a:solidFill>
              </a:rPr>
              <a:t>2</a:t>
            </a:r>
            <a:r>
              <a:rPr lang="uk-UA" sz="1400" b="1" dirty="0">
                <a:solidFill>
                  <a:srgbClr val="5B2B7C"/>
                </a:solidFill>
              </a:rPr>
              <a:t> (ожиріння) </a:t>
            </a:r>
            <a:r>
              <a:rPr lang="uk-UA" sz="1400" dirty="0">
                <a:solidFill>
                  <a:schemeClr val="tx1">
                    <a:lumMod val="50000"/>
                  </a:schemeClr>
                </a:solidFill>
              </a:rPr>
              <a:t>або </a:t>
            </a:r>
          </a:p>
        </p:txBody>
      </p:sp>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2004436" y="1965200"/>
            <a:ext cx="6759239" cy="779853"/>
          </a:xfrm>
        </p:spPr>
        <p:txBody>
          <a:bodyPr>
            <a:normAutofit/>
          </a:bodyPr>
          <a:lstStyle/>
          <a:p>
            <a:pPr marL="0" indent="0" algn="just">
              <a:spcAft>
                <a:spcPts val="0"/>
              </a:spcAft>
              <a:buNone/>
              <a:tabLst>
                <a:tab pos="266700" algn="l"/>
              </a:tabLst>
            </a:pPr>
            <a:r>
              <a:rPr lang="uk-UA" sz="1600" b="1" dirty="0">
                <a:solidFill>
                  <a:schemeClr val="tx1">
                    <a:lumMod val="50000"/>
                  </a:schemeClr>
                </a:solidFill>
              </a:rPr>
              <a:t>Для зменшення маси тіла </a:t>
            </a:r>
            <a:r>
              <a:rPr lang="uk-UA" sz="1600" dirty="0">
                <a:solidFill>
                  <a:schemeClr val="tx1">
                    <a:lumMod val="50000"/>
                  </a:schemeClr>
                </a:solidFill>
              </a:rPr>
              <a:t>як доповнення до дієти зі зниженою калорійністю та збільшеною фізичною активністю </a:t>
            </a:r>
            <a:r>
              <a:rPr lang="uk-UA" sz="1600" b="1" dirty="0">
                <a:solidFill>
                  <a:srgbClr val="4F2C84"/>
                </a:solidFill>
              </a:rPr>
              <a:t>у дорослих пацієнтів з початковим індексом маси тіла</a:t>
            </a:r>
            <a:endParaRPr lang="en-US" sz="1600" b="1" dirty="0">
              <a:solidFill>
                <a:srgbClr val="4F2C84"/>
              </a:solidFill>
            </a:endParaRPr>
          </a:p>
        </p:txBody>
      </p:sp>
      <p:sp>
        <p:nvSpPr>
          <p:cNvPr id="11" name="Text Placeholder 3">
            <a:extLst>
              <a:ext uri="{FF2B5EF4-FFF2-40B4-BE49-F238E27FC236}">
                <a16:creationId xmlns:a16="http://schemas.microsoft.com/office/drawing/2014/main" id="{C04B9080-0E63-4B71-887E-BC374F772C1D}"/>
              </a:ext>
            </a:extLst>
          </p:cNvPr>
          <p:cNvSpPr txBox="1">
            <a:spLocks/>
          </p:cNvSpPr>
          <p:nvPr/>
        </p:nvSpPr>
        <p:spPr>
          <a:xfrm>
            <a:off x="3107343" y="3474706"/>
            <a:ext cx="5656332" cy="1019642"/>
          </a:xfrm>
          <a:prstGeom prst="rect">
            <a:avLst/>
          </a:prstGeom>
        </p:spPr>
        <p:txBody>
          <a:bodyPr vert="horz" lIns="0" tIns="0" rIns="216000" bIns="0" rtlCol="0">
            <a:no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0"/>
              </a:spcAft>
              <a:tabLst>
                <a:tab pos="266700" algn="l"/>
              </a:tabLst>
            </a:pPr>
            <a:r>
              <a:rPr lang="uk-UA" sz="1400" b="1" dirty="0">
                <a:solidFill>
                  <a:srgbClr val="5B2B7C"/>
                </a:solidFill>
              </a:rPr>
              <a:t>від</a:t>
            </a:r>
            <a:r>
              <a:rPr lang="uk-UA" sz="1400" dirty="0">
                <a:solidFill>
                  <a:srgbClr val="5B2B7C"/>
                </a:solidFill>
              </a:rPr>
              <a:t> </a:t>
            </a:r>
            <a:r>
              <a:rPr lang="uk-UA" sz="1400" b="1" dirty="0">
                <a:solidFill>
                  <a:srgbClr val="5B2B7C"/>
                </a:solidFill>
              </a:rPr>
              <a:t>27 до 30 кг/м</a:t>
            </a:r>
            <a:r>
              <a:rPr lang="uk-UA" sz="1400" b="1" baseline="30000" dirty="0">
                <a:solidFill>
                  <a:srgbClr val="5B2B7C"/>
                </a:solidFill>
              </a:rPr>
              <a:t>2</a:t>
            </a:r>
            <a:r>
              <a:rPr lang="uk-UA" sz="1400" b="1" dirty="0">
                <a:solidFill>
                  <a:srgbClr val="5B2B7C"/>
                </a:solidFill>
              </a:rPr>
              <a:t> </a:t>
            </a:r>
            <a:r>
              <a:rPr lang="uk-UA" sz="1400" dirty="0">
                <a:solidFill>
                  <a:schemeClr val="tx1">
                    <a:lumMod val="50000"/>
                  </a:schemeClr>
                </a:solidFill>
              </a:rPr>
              <a:t>(надмірна маса тіла) </a:t>
            </a:r>
            <a:r>
              <a:rPr lang="uk-UA" sz="1400" b="1" dirty="0">
                <a:solidFill>
                  <a:schemeClr val="tx1">
                    <a:lumMod val="50000"/>
                  </a:schemeClr>
                </a:solidFill>
              </a:rPr>
              <a:t>за наявності хоча б одного супутнього захворювання</a:t>
            </a:r>
            <a:r>
              <a:rPr lang="uk-UA" sz="1400" dirty="0">
                <a:solidFill>
                  <a:schemeClr val="tx1">
                    <a:lumMod val="50000"/>
                  </a:schemeClr>
                </a:solidFill>
              </a:rPr>
              <a:t>, пов’язаного з масою тіла, такого як дисглікемія (</a:t>
            </a:r>
            <a:r>
              <a:rPr lang="uk-UA" sz="1400" b="1" dirty="0">
                <a:solidFill>
                  <a:srgbClr val="5B2B7C"/>
                </a:solidFill>
              </a:rPr>
              <a:t>переддіабет або ЦД 2 типу</a:t>
            </a:r>
            <a:r>
              <a:rPr lang="uk-UA" sz="1400" dirty="0">
                <a:solidFill>
                  <a:schemeClr val="tx1">
                    <a:lumMod val="50000"/>
                  </a:schemeClr>
                </a:solidFill>
              </a:rPr>
              <a:t>), </a:t>
            </a:r>
            <a:r>
              <a:rPr lang="uk-UA" sz="1400" b="1" dirty="0">
                <a:solidFill>
                  <a:srgbClr val="5B2B7C"/>
                </a:solidFill>
              </a:rPr>
              <a:t>гіпертензія, дисліпідемія або обструктивне апное сну</a:t>
            </a:r>
            <a:endParaRPr lang="uk-UA" sz="1400" dirty="0">
              <a:solidFill>
                <a:srgbClr val="5B2B7C"/>
              </a:solidFill>
            </a:endParaRPr>
          </a:p>
        </p:txBody>
      </p:sp>
      <p:pic>
        <p:nvPicPr>
          <p:cNvPr id="7" name="Graphic 6" descr="Woman with ponytail hair">
            <a:extLst>
              <a:ext uri="{FF2B5EF4-FFF2-40B4-BE49-F238E27FC236}">
                <a16:creationId xmlns:a16="http://schemas.microsoft.com/office/drawing/2014/main" id="{9FCF8757-3811-BB7F-3A1C-7834717326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0325" y="2745053"/>
            <a:ext cx="1135313" cy="1945996"/>
          </a:xfrm>
          <a:prstGeom prst="rect">
            <a:avLst/>
          </a:prstGeom>
        </p:spPr>
      </p:pic>
      <p:pic>
        <p:nvPicPr>
          <p:cNvPr id="5" name="Graphic 4" descr="Man holding cup">
            <a:extLst>
              <a:ext uri="{FF2B5EF4-FFF2-40B4-BE49-F238E27FC236}">
                <a16:creationId xmlns:a16="http://schemas.microsoft.com/office/drawing/2014/main" id="{3E415170-1EAF-4B9E-FF32-AE51716884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73362" y="2745053"/>
            <a:ext cx="1035102" cy="2026513"/>
          </a:xfrm>
          <a:prstGeom prst="rect">
            <a:avLst/>
          </a:prstGeom>
        </p:spPr>
      </p:pic>
    </p:spTree>
    <p:custDataLst>
      <p:tags r:id="rId1"/>
    </p:custDataLst>
    <p:extLst>
      <p:ext uri="{BB962C8B-B14F-4D97-AF65-F5344CB8AC3E}">
        <p14:creationId xmlns:p14="http://schemas.microsoft.com/office/powerpoint/2010/main" val="250860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F8C7BA-4DAB-4676-B958-B65DBB9A2DC5}"/>
              </a:ext>
            </a:extLst>
          </p:cNvPr>
          <p:cNvSpPr>
            <a:spLocks noGrp="1"/>
          </p:cNvSpPr>
          <p:nvPr>
            <p:ph type="body" sz="quarter" idx="13"/>
          </p:nvPr>
        </p:nvSpPr>
        <p:spPr>
          <a:xfrm>
            <a:off x="565865" y="1318775"/>
            <a:ext cx="8164202" cy="2943124"/>
          </a:xfrm>
        </p:spPr>
        <p:txBody>
          <a:bodyPr>
            <a:noAutofit/>
          </a:bodyPr>
          <a:lstStyle/>
          <a:p>
            <a:r>
              <a:rPr lang="uk-UA" sz="1600" dirty="0" err="1">
                <a:solidFill>
                  <a:schemeClr val="tx1">
                    <a:lumMod val="50000"/>
                  </a:schemeClr>
                </a:solidFill>
              </a:rPr>
              <a:t>Фармакокінетичні</a:t>
            </a:r>
            <a:r>
              <a:rPr lang="uk-UA" sz="1600" dirty="0">
                <a:solidFill>
                  <a:schemeClr val="tx1">
                    <a:lumMod val="50000"/>
                  </a:schemeClr>
                </a:solidFill>
              </a:rPr>
              <a:t> властивості </a:t>
            </a:r>
            <a:r>
              <a:rPr lang="uk-UA" sz="1600" dirty="0" err="1">
                <a:solidFill>
                  <a:schemeClr val="tx1">
                    <a:lumMod val="50000"/>
                  </a:schemeClr>
                </a:solidFill>
              </a:rPr>
              <a:t>ліраглутиду</a:t>
            </a:r>
            <a:r>
              <a:rPr lang="uk-UA" sz="1600" dirty="0">
                <a:solidFill>
                  <a:schemeClr val="tx1">
                    <a:lumMod val="50000"/>
                  </a:schemeClr>
                </a:solidFill>
              </a:rPr>
              <a:t> в дозі 3,0 мг було </a:t>
            </a:r>
            <a:r>
              <a:rPr lang="uk-UA" sz="1600" b="1" dirty="0">
                <a:solidFill>
                  <a:schemeClr val="tx1">
                    <a:lumMod val="50000"/>
                  </a:schemeClr>
                </a:solidFill>
              </a:rPr>
              <a:t>оцінено в ході клінічних досліджень за участю пацієнтів дитячого віку ≥ 12 років з ожирінням </a:t>
            </a:r>
            <a:r>
              <a:rPr lang="uk-UA" sz="1600" dirty="0">
                <a:solidFill>
                  <a:schemeClr val="tx1">
                    <a:lumMod val="50000"/>
                  </a:schemeClr>
                </a:solidFill>
              </a:rPr>
              <a:t>(134 пацієнти </a:t>
            </a:r>
            <a:r>
              <a:rPr lang="uk-UA" sz="1600" b="1" dirty="0">
                <a:solidFill>
                  <a:schemeClr val="tx1">
                    <a:lumMod val="50000"/>
                  </a:schemeClr>
                </a:solidFill>
              </a:rPr>
              <a:t>з масою тіла 62–178 кг</a:t>
            </a:r>
            <a:r>
              <a:rPr lang="uk-UA" sz="1600" dirty="0">
                <a:solidFill>
                  <a:schemeClr val="tx1">
                    <a:lumMod val="50000"/>
                  </a:schemeClr>
                </a:solidFill>
              </a:rPr>
              <a:t>).  </a:t>
            </a:r>
          </a:p>
          <a:p>
            <a:pPr lvl="1"/>
            <a:r>
              <a:rPr lang="uk-UA" sz="1500" dirty="0">
                <a:solidFill>
                  <a:schemeClr val="tx1">
                    <a:lumMod val="50000"/>
                  </a:schemeClr>
                </a:solidFill>
              </a:rPr>
              <a:t>Експозиція </a:t>
            </a:r>
            <a:r>
              <a:rPr lang="uk-UA" sz="1500" dirty="0" err="1">
                <a:solidFill>
                  <a:schemeClr val="tx1">
                    <a:lumMod val="50000"/>
                  </a:schemeClr>
                </a:solidFill>
              </a:rPr>
              <a:t>ліраглутиду</a:t>
            </a:r>
            <a:r>
              <a:rPr lang="uk-UA" sz="1500" dirty="0">
                <a:solidFill>
                  <a:schemeClr val="tx1">
                    <a:lumMod val="50000"/>
                  </a:schemeClr>
                </a:solidFill>
              </a:rPr>
              <a:t> у дітей ≥ 12 років була </a:t>
            </a:r>
            <a:r>
              <a:rPr lang="uk-UA" sz="1500" b="1" dirty="0">
                <a:solidFill>
                  <a:schemeClr val="tx1">
                    <a:lumMod val="50000"/>
                  </a:schemeClr>
                </a:solidFill>
              </a:rPr>
              <a:t>подібною до експозиції у дорослих з ожирінням</a:t>
            </a:r>
            <a:r>
              <a:rPr lang="uk-UA" sz="1500" dirty="0">
                <a:solidFill>
                  <a:schemeClr val="tx1">
                    <a:lumMod val="50000"/>
                  </a:schemeClr>
                </a:solidFill>
              </a:rPr>
              <a:t>. </a:t>
            </a:r>
          </a:p>
          <a:p>
            <a:r>
              <a:rPr lang="uk-UA" sz="1600" dirty="0" err="1">
                <a:solidFill>
                  <a:schemeClr val="tx1">
                    <a:lumMod val="50000"/>
                  </a:schemeClr>
                </a:solidFill>
              </a:rPr>
              <a:t>Фармакокінетичні</a:t>
            </a:r>
            <a:r>
              <a:rPr lang="uk-UA" sz="1600" dirty="0">
                <a:solidFill>
                  <a:schemeClr val="tx1">
                    <a:lumMod val="50000"/>
                  </a:schemeClr>
                </a:solidFill>
              </a:rPr>
              <a:t> властивості також оцінювали у ході клініко-фармакологічного дослідження за участю </a:t>
            </a:r>
            <a:r>
              <a:rPr lang="uk-UA" sz="1600" b="1" dirty="0">
                <a:solidFill>
                  <a:schemeClr val="tx1">
                    <a:lumMod val="50000"/>
                  </a:schemeClr>
                </a:solidFill>
              </a:rPr>
              <a:t>пацієнтів дитячого віку 7–11 років з ожирінням </a:t>
            </a:r>
            <a:r>
              <a:rPr lang="uk-UA" sz="1600" dirty="0">
                <a:solidFill>
                  <a:schemeClr val="tx1">
                    <a:lumMod val="50000"/>
                  </a:schemeClr>
                </a:solidFill>
              </a:rPr>
              <a:t>(13 пацієнтів, </a:t>
            </a:r>
            <a:r>
              <a:rPr lang="uk-UA" sz="1600" b="1" dirty="0">
                <a:solidFill>
                  <a:schemeClr val="tx1">
                    <a:lumMod val="50000"/>
                  </a:schemeClr>
                </a:solidFill>
              </a:rPr>
              <a:t>маса тіла 54–87 кг</a:t>
            </a:r>
            <a:r>
              <a:rPr lang="uk-UA" sz="1600" dirty="0">
                <a:solidFill>
                  <a:schemeClr val="tx1">
                    <a:lumMod val="50000"/>
                  </a:schemeClr>
                </a:solidFill>
              </a:rPr>
              <a:t>) . </a:t>
            </a:r>
          </a:p>
          <a:p>
            <a:pPr marL="171450" lvl="1" indent="0">
              <a:buNone/>
            </a:pPr>
            <a:r>
              <a:rPr lang="uk-UA" sz="1500" dirty="0">
                <a:solidFill>
                  <a:schemeClr val="tx1">
                    <a:lumMod val="50000"/>
                  </a:schemeClr>
                </a:solidFill>
              </a:rPr>
              <a:t>- Було </a:t>
            </a:r>
            <a:r>
              <a:rPr lang="uk-UA" sz="1500" b="1" dirty="0">
                <a:solidFill>
                  <a:schemeClr val="tx1">
                    <a:lumMod val="50000"/>
                  </a:schemeClr>
                </a:solidFill>
              </a:rPr>
              <a:t>виявлено порівнянну експозицію при введенні 3,0 мг </a:t>
            </a:r>
            <a:r>
              <a:rPr lang="uk-UA" sz="1500" b="1" dirty="0" err="1">
                <a:solidFill>
                  <a:schemeClr val="tx1">
                    <a:lumMod val="50000"/>
                  </a:schemeClr>
                </a:solidFill>
              </a:rPr>
              <a:t>ліраглутиду</a:t>
            </a:r>
            <a:r>
              <a:rPr lang="uk-UA" sz="1500" b="1" dirty="0">
                <a:solidFill>
                  <a:schemeClr val="tx1">
                    <a:lumMod val="50000"/>
                  </a:schemeClr>
                </a:solidFill>
              </a:rPr>
              <a:t> у дорослих</a:t>
            </a:r>
            <a:r>
              <a:rPr lang="uk-UA" sz="1500" dirty="0">
                <a:solidFill>
                  <a:schemeClr val="tx1">
                    <a:lumMod val="50000"/>
                  </a:schemeClr>
                </a:solidFill>
              </a:rPr>
              <a:t>, дітей ≥ 12 років та дітей віком 7-11 років після корекції маси тіла.</a:t>
            </a:r>
          </a:p>
        </p:txBody>
      </p:sp>
      <p:sp>
        <p:nvSpPr>
          <p:cNvPr id="4" name="Title 1">
            <a:extLst>
              <a:ext uri="{FF2B5EF4-FFF2-40B4-BE49-F238E27FC236}">
                <a16:creationId xmlns:a16="http://schemas.microsoft.com/office/drawing/2014/main" id="{885E54E6-DFE8-48AB-8BBA-16FC1AFB14F2}"/>
              </a:ext>
            </a:extLst>
          </p:cNvPr>
          <p:cNvSpPr>
            <a:spLocks noGrp="1"/>
          </p:cNvSpPr>
          <p:nvPr>
            <p:ph type="title"/>
          </p:nvPr>
        </p:nvSpPr>
        <p:spPr>
          <a:xfrm>
            <a:off x="1137037" y="403699"/>
            <a:ext cx="7593030" cy="404302"/>
          </a:xfrm>
        </p:spPr>
        <p:txBody>
          <a:bodyPr/>
          <a:lstStyle/>
          <a:p>
            <a:r>
              <a:rPr lang="uk-UA" sz="2800" b="1" dirty="0">
                <a:solidFill>
                  <a:srgbClr val="5B2B7C"/>
                </a:solidFill>
              </a:rPr>
              <a:t>Фармакокінетика</a:t>
            </a:r>
          </a:p>
        </p:txBody>
      </p:sp>
      <p:grpSp>
        <p:nvGrpSpPr>
          <p:cNvPr id="5" name="Group 4">
            <a:extLst>
              <a:ext uri="{FF2B5EF4-FFF2-40B4-BE49-F238E27FC236}">
                <a16:creationId xmlns:a16="http://schemas.microsoft.com/office/drawing/2014/main" id="{6E5933F8-9876-47D7-A3AD-3EC404FEEFFB}"/>
              </a:ext>
            </a:extLst>
          </p:cNvPr>
          <p:cNvGrpSpPr/>
          <p:nvPr/>
        </p:nvGrpSpPr>
        <p:grpSpPr>
          <a:xfrm>
            <a:off x="248973" y="280920"/>
            <a:ext cx="615629" cy="527081"/>
            <a:chOff x="6449248" y="4482240"/>
            <a:chExt cx="919792" cy="856141"/>
          </a:xfrm>
          <a:solidFill>
            <a:srgbClr val="5B2B7C"/>
          </a:solidFill>
        </p:grpSpPr>
        <p:sp>
          <p:nvSpPr>
            <p:cNvPr id="6" name="Freeform: Shape 5">
              <a:extLst>
                <a:ext uri="{FF2B5EF4-FFF2-40B4-BE49-F238E27FC236}">
                  <a16:creationId xmlns:a16="http://schemas.microsoft.com/office/drawing/2014/main" id="{D8223BBD-D655-4CE2-B62B-4CB250ED0B9C}"/>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7" name="Freeform: Shape 6">
              <a:extLst>
                <a:ext uri="{FF2B5EF4-FFF2-40B4-BE49-F238E27FC236}">
                  <a16:creationId xmlns:a16="http://schemas.microsoft.com/office/drawing/2014/main" id="{C97FB2A6-4E15-43D7-B29F-0A519B0744B6}"/>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8" name="Freeform: Shape 7">
              <a:extLst>
                <a:ext uri="{FF2B5EF4-FFF2-40B4-BE49-F238E27FC236}">
                  <a16:creationId xmlns:a16="http://schemas.microsoft.com/office/drawing/2014/main" id="{0F5407B1-3B41-470B-A665-7F3405AECB20}"/>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E40CB1E4-1252-4B15-B7D1-989C0581C009}"/>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
        <p:nvSpPr>
          <p:cNvPr id="10" name="TextBox 9">
            <a:extLst>
              <a:ext uri="{FF2B5EF4-FFF2-40B4-BE49-F238E27FC236}">
                <a16:creationId xmlns:a16="http://schemas.microsoft.com/office/drawing/2014/main" id="{9A7CEAD8-1F78-4A70-A474-9BD64268D242}"/>
              </a:ext>
            </a:extLst>
          </p:cNvPr>
          <p:cNvSpPr txBox="1"/>
          <p:nvPr/>
        </p:nvSpPr>
        <p:spPr>
          <a:xfrm>
            <a:off x="5064596" y="278483"/>
            <a:ext cx="1345861" cy="523220"/>
          </a:xfrm>
          <a:prstGeom prst="rect">
            <a:avLst/>
          </a:prstGeom>
          <a:solidFill>
            <a:srgbClr val="5B2B7C"/>
          </a:solidFill>
        </p:spPr>
        <p:txBody>
          <a:bodyPr wrap="square">
            <a:spAutoFit/>
          </a:bodyPr>
          <a:lstStyle/>
          <a:p>
            <a:pPr algn="ctr"/>
            <a:r>
              <a:rPr lang="uk-UA" sz="2800" b="1" dirty="0">
                <a:solidFill>
                  <a:schemeClr val="bg1"/>
                </a:solidFill>
              </a:rPr>
              <a:t>ДІТИ</a:t>
            </a:r>
            <a:endParaRPr lang="en-GB" sz="2800" dirty="0">
              <a:solidFill>
                <a:schemeClr val="bg1"/>
              </a:solidFill>
            </a:endParaRPr>
          </a:p>
        </p:txBody>
      </p:sp>
    </p:spTree>
    <p:extLst>
      <p:ext uri="{BB962C8B-B14F-4D97-AF65-F5344CB8AC3E}">
        <p14:creationId xmlns:p14="http://schemas.microsoft.com/office/powerpoint/2010/main" val="72790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EAFB756-0399-4371-9357-9990FF7B003D}"/>
              </a:ext>
            </a:extLst>
          </p:cNvPr>
          <p:cNvPicPr>
            <a:picLocks noChangeAspect="1"/>
          </p:cNvPicPr>
          <p:nvPr/>
        </p:nvPicPr>
        <p:blipFill>
          <a:blip r:embed="rId4"/>
          <a:stretch>
            <a:fillRect/>
          </a:stretch>
        </p:blipFill>
        <p:spPr>
          <a:xfrm>
            <a:off x="138900" y="602254"/>
            <a:ext cx="7764698" cy="1290216"/>
          </a:xfrm>
          <a:prstGeom prst="rect">
            <a:avLst/>
          </a:prstGeom>
        </p:spPr>
      </p:pic>
      <p:grpSp>
        <p:nvGrpSpPr>
          <p:cNvPr id="7" name="Group 6">
            <a:extLst>
              <a:ext uri="{FF2B5EF4-FFF2-40B4-BE49-F238E27FC236}">
                <a16:creationId xmlns:a16="http://schemas.microsoft.com/office/drawing/2014/main" id="{9F26A2DC-98F8-48F5-9F6F-78AA5D2611E2}"/>
              </a:ext>
            </a:extLst>
          </p:cNvPr>
          <p:cNvGrpSpPr/>
          <p:nvPr/>
        </p:nvGrpSpPr>
        <p:grpSpPr>
          <a:xfrm>
            <a:off x="1713460" y="2466715"/>
            <a:ext cx="1991848" cy="1764429"/>
            <a:chOff x="4843514" y="1710218"/>
            <a:chExt cx="1434926" cy="1235973"/>
          </a:xfrm>
          <a:solidFill>
            <a:srgbClr val="5B2B7C"/>
          </a:solidFill>
        </p:grpSpPr>
        <p:pic>
          <p:nvPicPr>
            <p:cNvPr id="8" name="Graphic 7">
              <a:extLst>
                <a:ext uri="{FF2B5EF4-FFF2-40B4-BE49-F238E27FC236}">
                  <a16:creationId xmlns:a16="http://schemas.microsoft.com/office/drawing/2014/main" id="{B34F420B-D81B-4AB2-A5F7-3C6E4E6A7C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87833">
              <a:off x="5481415" y="2114267"/>
              <a:ext cx="797025" cy="797025"/>
            </a:xfrm>
            <a:prstGeom prst="rect">
              <a:avLst/>
            </a:prstGeom>
          </p:spPr>
        </p:pic>
        <p:pic>
          <p:nvPicPr>
            <p:cNvPr id="9" name="Graphic 8">
              <a:extLst>
                <a:ext uri="{FF2B5EF4-FFF2-40B4-BE49-F238E27FC236}">
                  <a16:creationId xmlns:a16="http://schemas.microsoft.com/office/drawing/2014/main" id="{6048114B-1983-4822-A60B-0CAB7C52F1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43514" y="1710218"/>
              <a:ext cx="1235973" cy="1235973"/>
            </a:xfrm>
            <a:prstGeom prst="rect">
              <a:avLst/>
            </a:prstGeom>
          </p:spPr>
        </p:pic>
      </p:grpSp>
      <p:sp>
        <p:nvSpPr>
          <p:cNvPr id="10" name="Title 1">
            <a:extLst>
              <a:ext uri="{FF2B5EF4-FFF2-40B4-BE49-F238E27FC236}">
                <a16:creationId xmlns:a16="http://schemas.microsoft.com/office/drawing/2014/main" id="{8AF47BF1-4055-427C-BE7B-070739902046}"/>
              </a:ext>
            </a:extLst>
          </p:cNvPr>
          <p:cNvSpPr txBox="1">
            <a:spLocks/>
          </p:cNvSpPr>
          <p:nvPr/>
        </p:nvSpPr>
        <p:spPr>
          <a:xfrm>
            <a:off x="316353" y="768463"/>
            <a:ext cx="7409792" cy="957797"/>
          </a:xfrm>
          <a:prstGeom prst="rect">
            <a:avLst/>
          </a:prstGeom>
        </p:spPr>
        <p:txBody>
          <a:bodyPr/>
          <a:lst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a:lstStyle>
          <a:p>
            <a:pPr algn="ctr"/>
            <a:r>
              <a:rPr lang="uk-UA" sz="2800" b="1" dirty="0">
                <a:solidFill>
                  <a:schemeClr val="bg1"/>
                </a:solidFill>
              </a:rPr>
              <a:t>Взаємодія з іншими лікарськими засобами та інші види взаємодій</a:t>
            </a:r>
          </a:p>
        </p:txBody>
      </p:sp>
    </p:spTree>
    <p:custDataLst>
      <p:tags r:id="rId1"/>
    </p:custDataLst>
    <p:extLst>
      <p:ext uri="{BB962C8B-B14F-4D97-AF65-F5344CB8AC3E}">
        <p14:creationId xmlns:p14="http://schemas.microsoft.com/office/powerpoint/2010/main" val="6997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1433788" y="403696"/>
            <a:ext cx="7321681" cy="774199"/>
          </a:xfrm>
        </p:spPr>
        <p:txBody>
          <a:bodyPr/>
          <a:lstStyle/>
          <a:p>
            <a:r>
              <a:rPr lang="uk-UA" sz="2400" b="1" dirty="0"/>
              <a:t>Взаємодія з іншими лікарськими засобами та інші види взаємодій</a:t>
            </a:r>
          </a:p>
        </p:txBody>
      </p:sp>
      <p:sp>
        <p:nvSpPr>
          <p:cNvPr id="2" name="Rectangle 1">
            <a:extLst>
              <a:ext uri="{FF2B5EF4-FFF2-40B4-BE49-F238E27FC236}">
                <a16:creationId xmlns:a16="http://schemas.microsoft.com/office/drawing/2014/main" id="{D79EFFAB-5031-47FE-BAA9-D10A1AA2A5CF}"/>
              </a:ext>
            </a:extLst>
          </p:cNvPr>
          <p:cNvSpPr/>
          <p:nvPr/>
        </p:nvSpPr>
        <p:spPr>
          <a:xfrm>
            <a:off x="1433788" y="2785450"/>
            <a:ext cx="7070132" cy="1200329"/>
          </a:xfrm>
          <a:prstGeom prst="rect">
            <a:avLst/>
          </a:prstGeom>
        </p:spPr>
        <p:txBody>
          <a:bodyPr wrap="square">
            <a:spAutoFit/>
          </a:bodyPr>
          <a:lstStyle/>
          <a:p>
            <a:pPr algn="just"/>
            <a:r>
              <a:rPr lang="uk-UA" b="1" dirty="0">
                <a:solidFill>
                  <a:schemeClr val="tx1">
                    <a:lumMod val="50000"/>
                  </a:schemeClr>
                </a:solidFill>
              </a:rPr>
              <a:t>Ліраглутид</a:t>
            </a:r>
            <a:r>
              <a:rPr lang="uk-UA" dirty="0">
                <a:solidFill>
                  <a:schemeClr val="tx1">
                    <a:lumMod val="50000"/>
                  </a:schemeClr>
                </a:solidFill>
              </a:rPr>
              <a:t> </a:t>
            </a:r>
            <a:r>
              <a:rPr lang="uk-UA" b="1" dirty="0">
                <a:solidFill>
                  <a:schemeClr val="tx1">
                    <a:lumMod val="50000"/>
                  </a:schemeClr>
                </a:solidFill>
              </a:rPr>
              <a:t>спричинює незначну затримку випорожнення шлунка</a:t>
            </a:r>
            <a:r>
              <a:rPr lang="uk-UA" dirty="0">
                <a:solidFill>
                  <a:schemeClr val="tx1">
                    <a:lumMod val="50000"/>
                  </a:schemeClr>
                </a:solidFill>
              </a:rPr>
              <a:t>, що </a:t>
            </a:r>
            <a:r>
              <a:rPr lang="uk-UA" dirty="0">
                <a:solidFill>
                  <a:srgbClr val="DE1C85"/>
                </a:solidFill>
              </a:rPr>
              <a:t>може вплинути на всмоктування пероральних препаратів, що застосовуються одночасно</a:t>
            </a:r>
            <a:r>
              <a:rPr lang="uk-UA" dirty="0">
                <a:solidFill>
                  <a:schemeClr val="tx1">
                    <a:lumMod val="50000"/>
                  </a:schemeClr>
                </a:solidFill>
              </a:rPr>
              <a:t>. </a:t>
            </a:r>
          </a:p>
        </p:txBody>
      </p:sp>
      <p:grpSp>
        <p:nvGrpSpPr>
          <p:cNvPr id="6" name="Group 5">
            <a:extLst>
              <a:ext uri="{FF2B5EF4-FFF2-40B4-BE49-F238E27FC236}">
                <a16:creationId xmlns:a16="http://schemas.microsoft.com/office/drawing/2014/main" id="{6B6B7195-28BD-4E75-8BB9-DC66D0C496B9}"/>
              </a:ext>
            </a:extLst>
          </p:cNvPr>
          <p:cNvGrpSpPr/>
          <p:nvPr/>
        </p:nvGrpSpPr>
        <p:grpSpPr>
          <a:xfrm>
            <a:off x="136635" y="289390"/>
            <a:ext cx="1166648" cy="1002813"/>
            <a:chOff x="4843514" y="1710218"/>
            <a:chExt cx="1434926" cy="1235973"/>
          </a:xfrm>
        </p:grpSpPr>
        <p:pic>
          <p:nvPicPr>
            <p:cNvPr id="7" name="Graphic 6">
              <a:extLst>
                <a:ext uri="{FF2B5EF4-FFF2-40B4-BE49-F238E27FC236}">
                  <a16:creationId xmlns:a16="http://schemas.microsoft.com/office/drawing/2014/main" id="{246FB30C-5FF2-414C-93D1-594D38483D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287833">
              <a:off x="5481415" y="2114267"/>
              <a:ext cx="797025" cy="797025"/>
            </a:xfrm>
            <a:prstGeom prst="rect">
              <a:avLst/>
            </a:prstGeom>
          </p:spPr>
        </p:pic>
        <p:pic>
          <p:nvPicPr>
            <p:cNvPr id="8" name="Graphic 7">
              <a:extLst>
                <a:ext uri="{FF2B5EF4-FFF2-40B4-BE49-F238E27FC236}">
                  <a16:creationId xmlns:a16="http://schemas.microsoft.com/office/drawing/2014/main" id="{0FBB8C44-3E4D-450F-8A21-A7F0CA2085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3514" y="1710218"/>
              <a:ext cx="1235973" cy="1235973"/>
            </a:xfrm>
            <a:prstGeom prst="rect">
              <a:avLst/>
            </a:prstGeom>
          </p:spPr>
        </p:pic>
      </p:grpSp>
      <p:pic>
        <p:nvPicPr>
          <p:cNvPr id="10" name="Graphic 9">
            <a:extLst>
              <a:ext uri="{FF2B5EF4-FFF2-40B4-BE49-F238E27FC236}">
                <a16:creationId xmlns:a16="http://schemas.microsoft.com/office/drawing/2014/main" id="{963550FB-D43A-4088-B371-314312F0F7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1306" y="2929597"/>
            <a:ext cx="712404" cy="712404"/>
          </a:xfrm>
          <a:prstGeom prst="rect">
            <a:avLst/>
          </a:prstGeom>
        </p:spPr>
      </p:pic>
      <p:sp>
        <p:nvSpPr>
          <p:cNvPr id="11" name="Rectangle 10">
            <a:extLst>
              <a:ext uri="{FF2B5EF4-FFF2-40B4-BE49-F238E27FC236}">
                <a16:creationId xmlns:a16="http://schemas.microsoft.com/office/drawing/2014/main" id="{8E56710D-13B5-42C0-8327-580EB5950B55}"/>
              </a:ext>
            </a:extLst>
          </p:cNvPr>
          <p:cNvSpPr/>
          <p:nvPr/>
        </p:nvSpPr>
        <p:spPr>
          <a:xfrm>
            <a:off x="524767" y="4072570"/>
            <a:ext cx="7993083" cy="584775"/>
          </a:xfrm>
          <a:prstGeom prst="rect">
            <a:avLst/>
          </a:prstGeom>
        </p:spPr>
        <p:txBody>
          <a:bodyPr wrap="square">
            <a:spAutoFit/>
          </a:bodyPr>
          <a:lstStyle/>
          <a:p>
            <a:pPr algn="just"/>
            <a:r>
              <a:rPr lang="uk-UA" sz="1600" dirty="0">
                <a:solidFill>
                  <a:schemeClr val="tx1">
                    <a:lumMod val="50000"/>
                  </a:schemeClr>
                </a:solidFill>
              </a:rPr>
              <a:t>Дослідження щодо взаємодії не показали будь-якого клінічно значущого уповільнення всмоктування, тому </a:t>
            </a:r>
            <a:r>
              <a:rPr lang="uk-UA" sz="1600" b="1" dirty="0">
                <a:solidFill>
                  <a:schemeClr val="tx1">
                    <a:lumMod val="50000"/>
                  </a:schemeClr>
                </a:solidFill>
              </a:rPr>
              <a:t>корекція дози не потрібна</a:t>
            </a:r>
            <a:r>
              <a:rPr lang="uk-UA" sz="1600" dirty="0">
                <a:solidFill>
                  <a:schemeClr val="tx1">
                    <a:lumMod val="50000"/>
                  </a:schemeClr>
                </a:solidFill>
              </a:rPr>
              <a:t>.</a:t>
            </a:r>
          </a:p>
        </p:txBody>
      </p:sp>
      <p:sp>
        <p:nvSpPr>
          <p:cNvPr id="12" name="TextBox 11">
            <a:extLst>
              <a:ext uri="{FF2B5EF4-FFF2-40B4-BE49-F238E27FC236}">
                <a16:creationId xmlns:a16="http://schemas.microsoft.com/office/drawing/2014/main" id="{57B98E2F-D584-4DB7-8CBB-EEB6A2EF64E4}"/>
              </a:ext>
            </a:extLst>
          </p:cNvPr>
          <p:cNvSpPr txBox="1"/>
          <p:nvPr/>
        </p:nvSpPr>
        <p:spPr>
          <a:xfrm>
            <a:off x="512066" y="1604851"/>
            <a:ext cx="8119868" cy="1077218"/>
          </a:xfrm>
          <a:prstGeom prst="rect">
            <a:avLst/>
          </a:prstGeom>
          <a:noFill/>
        </p:spPr>
        <p:txBody>
          <a:bodyPr wrap="square">
            <a:spAutoFit/>
          </a:bodyPr>
          <a:lstStyle/>
          <a:p>
            <a:pPr algn="just"/>
            <a:r>
              <a:rPr lang="uk-UA" sz="1600" i="1" dirty="0" err="1">
                <a:solidFill>
                  <a:schemeClr val="tx1">
                    <a:lumMod val="50000"/>
                  </a:schemeClr>
                </a:solidFill>
                <a:effectLst/>
                <a:ea typeface="SimSun" panose="02010600030101010101" pitchFamily="2" charset="-122"/>
                <a:cs typeface="Arial" panose="020B0604020202020204" pitchFamily="34" charset="0"/>
              </a:rPr>
              <a:t>Іn</a:t>
            </a:r>
            <a:r>
              <a:rPr lang="uk-UA" sz="1600" i="1" dirty="0">
                <a:solidFill>
                  <a:schemeClr val="tx1">
                    <a:lumMod val="50000"/>
                  </a:schemeClr>
                </a:solidFill>
                <a:effectLst/>
                <a:ea typeface="SimSun" panose="02010600030101010101" pitchFamily="2" charset="-122"/>
                <a:cs typeface="Arial" panose="020B0604020202020204" pitchFamily="34" charset="0"/>
              </a:rPr>
              <a:t> </a:t>
            </a:r>
            <a:r>
              <a:rPr lang="uk-UA" sz="1600" i="1" dirty="0" err="1">
                <a:solidFill>
                  <a:schemeClr val="tx1">
                    <a:lumMod val="50000"/>
                  </a:schemeClr>
                </a:solidFill>
                <a:effectLst/>
                <a:ea typeface="SimSun" panose="02010600030101010101" pitchFamily="2" charset="-122"/>
                <a:cs typeface="Arial" panose="020B0604020202020204" pitchFamily="34" charset="0"/>
              </a:rPr>
              <a:t>vitro</a:t>
            </a:r>
            <a:r>
              <a:rPr lang="uk-UA" sz="1600" i="1" dirty="0">
                <a:solidFill>
                  <a:schemeClr val="tx1">
                    <a:lumMod val="50000"/>
                  </a:schemeClr>
                </a:solidFill>
                <a:effectLst/>
                <a:ea typeface="SimSun" panose="02010600030101010101" pitchFamily="2" charset="-122"/>
                <a:cs typeface="Arial" panose="020B0604020202020204" pitchFamily="34" charset="0"/>
              </a:rPr>
              <a:t> </a:t>
            </a:r>
            <a:r>
              <a:rPr lang="uk-UA" sz="1600" i="1" dirty="0" err="1">
                <a:solidFill>
                  <a:schemeClr val="tx1">
                    <a:lumMod val="50000"/>
                  </a:schemeClr>
                </a:solidFill>
                <a:effectLst/>
                <a:ea typeface="SimSun" panose="02010600030101010101" pitchFamily="2" charset="-122"/>
                <a:cs typeface="Arial" panose="020B0604020202020204" pitchFamily="34" charset="0"/>
              </a:rPr>
              <a:t>ліраглутид</a:t>
            </a:r>
            <a:r>
              <a:rPr lang="uk-UA" sz="1600" i="1" dirty="0">
                <a:solidFill>
                  <a:schemeClr val="tx1">
                    <a:lumMod val="50000"/>
                  </a:schemeClr>
                </a:solidFill>
                <a:effectLst/>
                <a:ea typeface="SimSun" panose="02010600030101010101" pitchFamily="2" charset="-122"/>
                <a:cs typeface="Arial" panose="020B0604020202020204" pitchFamily="34" charset="0"/>
              </a:rPr>
              <a:t> продемонстрував </a:t>
            </a:r>
            <a:r>
              <a:rPr lang="uk-UA" sz="1600" b="1" i="1" dirty="0">
                <a:solidFill>
                  <a:srgbClr val="7030A0"/>
                </a:solidFill>
                <a:effectLst/>
                <a:ea typeface="SimSun" panose="02010600030101010101" pitchFamily="2" charset="-122"/>
                <a:cs typeface="Arial" panose="020B0604020202020204" pitchFamily="34" charset="0"/>
              </a:rPr>
              <a:t>дуже низький потенціал впливу на фармакокінетику інших активних субстанцій, обмін яких пов’язаний із цитохромом Р450, а також зв’язування з білками плазми крові</a:t>
            </a:r>
            <a:r>
              <a:rPr lang="uk-UA" sz="1600" b="1" i="1" dirty="0">
                <a:solidFill>
                  <a:schemeClr val="tx1">
                    <a:lumMod val="50000"/>
                  </a:schemeClr>
                </a:solidFill>
                <a:effectLst/>
                <a:ea typeface="SimSun" panose="02010600030101010101" pitchFamily="2" charset="-122"/>
                <a:cs typeface="Arial" panose="020B0604020202020204" pitchFamily="34" charset="0"/>
              </a:rPr>
              <a:t>.</a:t>
            </a:r>
            <a:endParaRPr lang="en-GB" sz="1600" b="1" i="1" dirty="0">
              <a:solidFill>
                <a:schemeClr val="tx1">
                  <a:lumMod val="50000"/>
                </a:schemeClr>
              </a:solidFill>
            </a:endParaRPr>
          </a:p>
        </p:txBody>
      </p:sp>
    </p:spTree>
    <p:extLst>
      <p:ext uri="{BB962C8B-B14F-4D97-AF65-F5344CB8AC3E}">
        <p14:creationId xmlns:p14="http://schemas.microsoft.com/office/powerpoint/2010/main" val="25410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1408385" y="219030"/>
            <a:ext cx="7321681" cy="774199"/>
          </a:xfrm>
        </p:spPr>
        <p:txBody>
          <a:bodyPr/>
          <a:lstStyle/>
          <a:p>
            <a:r>
              <a:rPr lang="uk-UA" sz="2400" b="1" dirty="0"/>
              <a:t>Взаємодія з іншими лікарськими засобами та інші види взаємодій</a:t>
            </a:r>
          </a:p>
        </p:txBody>
      </p:sp>
      <p:grpSp>
        <p:nvGrpSpPr>
          <p:cNvPr id="6" name="Group 5">
            <a:extLst>
              <a:ext uri="{FF2B5EF4-FFF2-40B4-BE49-F238E27FC236}">
                <a16:creationId xmlns:a16="http://schemas.microsoft.com/office/drawing/2014/main" id="{6B6B7195-28BD-4E75-8BB9-DC66D0C496B9}"/>
              </a:ext>
            </a:extLst>
          </p:cNvPr>
          <p:cNvGrpSpPr/>
          <p:nvPr/>
        </p:nvGrpSpPr>
        <p:grpSpPr>
          <a:xfrm>
            <a:off x="74642" y="104724"/>
            <a:ext cx="1166648" cy="1002813"/>
            <a:chOff x="4843514" y="1710218"/>
            <a:chExt cx="1434926" cy="1235973"/>
          </a:xfrm>
        </p:grpSpPr>
        <p:pic>
          <p:nvPicPr>
            <p:cNvPr id="7" name="Graphic 6">
              <a:extLst>
                <a:ext uri="{FF2B5EF4-FFF2-40B4-BE49-F238E27FC236}">
                  <a16:creationId xmlns:a16="http://schemas.microsoft.com/office/drawing/2014/main" id="{246FB30C-5FF2-414C-93D1-594D38483D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287833">
              <a:off x="5481415" y="2114267"/>
              <a:ext cx="797025" cy="797025"/>
            </a:xfrm>
            <a:prstGeom prst="rect">
              <a:avLst/>
            </a:prstGeom>
          </p:spPr>
        </p:pic>
        <p:pic>
          <p:nvPicPr>
            <p:cNvPr id="8" name="Graphic 7">
              <a:extLst>
                <a:ext uri="{FF2B5EF4-FFF2-40B4-BE49-F238E27FC236}">
                  <a16:creationId xmlns:a16="http://schemas.microsoft.com/office/drawing/2014/main" id="{0FBB8C44-3E4D-450F-8A21-A7F0CA2085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3514" y="1710218"/>
              <a:ext cx="1235973" cy="1235973"/>
            </a:xfrm>
            <a:prstGeom prst="rect">
              <a:avLst/>
            </a:prstGeom>
          </p:spPr>
        </p:pic>
      </p:grpSp>
      <p:graphicFrame>
        <p:nvGraphicFramePr>
          <p:cNvPr id="3" name="Table 3">
            <a:extLst>
              <a:ext uri="{FF2B5EF4-FFF2-40B4-BE49-F238E27FC236}">
                <a16:creationId xmlns:a16="http://schemas.microsoft.com/office/drawing/2014/main" id="{153E7025-54DC-4A83-9635-C0C35431A0C3}"/>
              </a:ext>
            </a:extLst>
          </p:cNvPr>
          <p:cNvGraphicFramePr>
            <a:graphicFrameLocks noGrp="1"/>
          </p:cNvGraphicFramePr>
          <p:nvPr>
            <p:extLst>
              <p:ext uri="{D42A27DB-BD31-4B8C-83A1-F6EECF244321}">
                <p14:modId xmlns:p14="http://schemas.microsoft.com/office/powerpoint/2010/main" val="833936689"/>
              </p:ext>
            </p:extLst>
          </p:nvPr>
        </p:nvGraphicFramePr>
        <p:xfrm>
          <a:off x="399018" y="1210283"/>
          <a:ext cx="8562507" cy="3037228"/>
        </p:xfrm>
        <a:graphic>
          <a:graphicData uri="http://schemas.openxmlformats.org/drawingml/2006/table">
            <a:tbl>
              <a:tblPr firstRow="1" bandRow="1">
                <a:tableStyleId>{BC89EF96-8CEA-46FF-86C4-4CE0E7609802}</a:tableStyleId>
              </a:tblPr>
              <a:tblGrid>
                <a:gridCol w="1994729">
                  <a:extLst>
                    <a:ext uri="{9D8B030D-6E8A-4147-A177-3AD203B41FA5}">
                      <a16:colId xmlns:a16="http://schemas.microsoft.com/office/drawing/2014/main" val="494852029"/>
                    </a:ext>
                  </a:extLst>
                </a:gridCol>
                <a:gridCol w="6567778">
                  <a:extLst>
                    <a:ext uri="{9D8B030D-6E8A-4147-A177-3AD203B41FA5}">
                      <a16:colId xmlns:a16="http://schemas.microsoft.com/office/drawing/2014/main" val="4279943705"/>
                    </a:ext>
                  </a:extLst>
                </a:gridCol>
              </a:tblGrid>
              <a:tr h="549556">
                <a:tc>
                  <a:txBody>
                    <a:bodyPr/>
                    <a:lstStyle/>
                    <a:p>
                      <a:r>
                        <a:rPr lang="uk-UA" sz="1400" b="1" noProof="0" dirty="0">
                          <a:solidFill>
                            <a:schemeClr val="tx1">
                              <a:lumMod val="50000"/>
                            </a:schemeClr>
                          </a:solidFill>
                        </a:rPr>
                        <a:t>Варфарин та інші похідні кумарину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b="0" noProof="0" dirty="0">
                          <a:solidFill>
                            <a:schemeClr val="tx1">
                              <a:lumMod val="50000"/>
                            </a:schemeClr>
                          </a:solidFill>
                        </a:rPr>
                        <a:t>На початку лікування ліраглутидом рекомендується частіше проводити контроль міжнародного нормалізованого співвідношення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7818427"/>
                  </a:ext>
                </a:extLst>
              </a:tr>
              <a:tr h="215889">
                <a:tc>
                  <a:txBody>
                    <a:bodyPr/>
                    <a:lstStyle/>
                    <a:p>
                      <a:r>
                        <a:rPr lang="uk-UA" sz="1400" b="1" noProof="0" dirty="0" err="1">
                          <a:solidFill>
                            <a:schemeClr val="tx1">
                              <a:lumMod val="50000"/>
                            </a:schemeClr>
                          </a:solidFill>
                        </a:rPr>
                        <a:t>Парацетамол</a:t>
                      </a:r>
                      <a:endParaRPr lang="uk-UA" sz="1400" b="1" noProof="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solidFill>
                            <a:schemeClr val="tx1">
                              <a:lumMod val="50000"/>
                            </a:schemeClr>
                          </a:solidFill>
                        </a:rPr>
                        <a:t>При одночасному застосуванні корекція дози не потрібна.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600834"/>
                  </a:ext>
                </a:extLst>
              </a:tr>
              <a:tr h="536952">
                <a:tc>
                  <a:txBody>
                    <a:bodyPr/>
                    <a:lstStyle/>
                    <a:p>
                      <a:r>
                        <a:rPr lang="uk-UA" sz="1400" b="1" noProof="0" dirty="0" err="1">
                          <a:solidFill>
                            <a:schemeClr val="tx1">
                              <a:lumMod val="50000"/>
                            </a:schemeClr>
                          </a:solidFill>
                        </a:rPr>
                        <a:t>Аторвастатин</a:t>
                      </a:r>
                      <a:endParaRPr lang="uk-UA" sz="1400" b="1" noProof="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noProof="0" dirty="0">
                          <a:solidFill>
                            <a:schemeClr val="tx1">
                              <a:lumMod val="50000"/>
                            </a:schemeClr>
                          </a:solidFill>
                        </a:rPr>
                        <a:t>При одночасному застосуванні з ліраглутидом корекція дози аторвастатину не потрібна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3776973"/>
                  </a:ext>
                </a:extLst>
              </a:tr>
              <a:tr h="0">
                <a:tc>
                  <a:txBody>
                    <a:bodyPr/>
                    <a:lstStyle/>
                    <a:p>
                      <a:r>
                        <a:rPr lang="uk-UA" sz="1400" b="1" noProof="0" dirty="0">
                          <a:solidFill>
                            <a:schemeClr val="tx1">
                              <a:lumMod val="50000"/>
                            </a:schemeClr>
                          </a:solidFill>
                        </a:rPr>
                        <a:t>Гризеофульвін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b="0" noProof="0" dirty="0">
                          <a:solidFill>
                            <a:schemeClr val="tx1">
                              <a:lumMod val="50000"/>
                            </a:schemeClr>
                          </a:solidFill>
                        </a:rPr>
                        <a:t>Коригування дози при застосуванні гризеофульвіну не потрібне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057821"/>
                  </a:ext>
                </a:extLst>
              </a:tr>
              <a:tr h="221072">
                <a:tc>
                  <a:txBody>
                    <a:bodyPr/>
                    <a:lstStyle/>
                    <a:p>
                      <a:r>
                        <a:rPr lang="uk-UA" sz="1400" b="1" noProof="0" dirty="0">
                          <a:solidFill>
                            <a:schemeClr val="tx1">
                              <a:lumMod val="50000"/>
                            </a:schemeClr>
                          </a:solidFill>
                        </a:rPr>
                        <a:t>Дигоксин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b="0" noProof="0" dirty="0">
                          <a:solidFill>
                            <a:schemeClr val="tx1">
                              <a:lumMod val="50000"/>
                            </a:schemeClr>
                          </a:solidFill>
                        </a:rPr>
                        <a:t>Корекція дози дигоксину не потрібна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2123740"/>
                  </a:ext>
                </a:extLst>
              </a:tr>
              <a:tr h="250227">
                <a:tc>
                  <a:txBody>
                    <a:bodyPr/>
                    <a:lstStyle/>
                    <a:p>
                      <a:r>
                        <a:rPr lang="uk-UA" sz="1400" b="1" noProof="0" dirty="0">
                          <a:solidFill>
                            <a:schemeClr val="tx1">
                              <a:lumMod val="50000"/>
                            </a:schemeClr>
                          </a:solidFill>
                        </a:rPr>
                        <a:t>Лізиноприл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b="0" noProof="0" dirty="0">
                          <a:solidFill>
                            <a:schemeClr val="tx1">
                              <a:lumMod val="50000"/>
                            </a:schemeClr>
                          </a:solidFill>
                        </a:rPr>
                        <a:t>Корекція дози </a:t>
                      </a:r>
                      <a:r>
                        <a:rPr lang="uk-UA" sz="1400" b="0" noProof="0" dirty="0" err="1">
                          <a:solidFill>
                            <a:schemeClr val="tx1">
                              <a:lumMod val="50000"/>
                            </a:schemeClr>
                          </a:solidFill>
                        </a:rPr>
                        <a:t>лізиноприлу</a:t>
                      </a:r>
                      <a:r>
                        <a:rPr lang="uk-UA" sz="1400" b="0" noProof="0" dirty="0">
                          <a:solidFill>
                            <a:schemeClr val="tx1">
                              <a:lumMod val="50000"/>
                            </a:schemeClr>
                          </a:solidFill>
                        </a:rPr>
                        <a:t> не потрібна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8892437"/>
                  </a:ext>
                </a:extLst>
              </a:tr>
              <a:tr h="536952">
                <a:tc>
                  <a:txBody>
                    <a:bodyPr/>
                    <a:lstStyle/>
                    <a:p>
                      <a:r>
                        <a:rPr lang="uk-UA" sz="1400" b="1" noProof="0" dirty="0">
                          <a:solidFill>
                            <a:schemeClr val="tx1">
                              <a:lumMod val="50000"/>
                            </a:schemeClr>
                          </a:solidFill>
                        </a:rPr>
                        <a:t>Пероральні контрацептиви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uk-UA" sz="1400" b="0" noProof="0" dirty="0">
                          <a:solidFill>
                            <a:schemeClr val="tx1">
                              <a:lumMod val="50000"/>
                            </a:schemeClr>
                          </a:solidFill>
                        </a:rPr>
                        <a:t>Їснують підстави вважати, що одночасний прийом з ліраглутидом не вплине на контрацептивний ефект етинілестрадіолу та левоноргестрелу</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2078956"/>
                  </a:ext>
                </a:extLst>
              </a:tr>
            </a:tbl>
          </a:graphicData>
        </a:graphic>
      </p:graphicFrame>
      <p:sp>
        <p:nvSpPr>
          <p:cNvPr id="4" name="TextBox 3">
            <a:extLst>
              <a:ext uri="{FF2B5EF4-FFF2-40B4-BE49-F238E27FC236}">
                <a16:creationId xmlns:a16="http://schemas.microsoft.com/office/drawing/2014/main" id="{60BB3E08-2D99-0361-6BC4-D58DD2239533}"/>
              </a:ext>
            </a:extLst>
          </p:cNvPr>
          <p:cNvSpPr txBox="1"/>
          <p:nvPr/>
        </p:nvSpPr>
        <p:spPr>
          <a:xfrm>
            <a:off x="399018" y="4247511"/>
            <a:ext cx="8539843" cy="523220"/>
          </a:xfrm>
          <a:prstGeom prst="rect">
            <a:avLst/>
          </a:prstGeom>
          <a:noFill/>
        </p:spPr>
        <p:txBody>
          <a:bodyPr wrap="square">
            <a:spAutoFit/>
          </a:bodyPr>
          <a:lstStyle/>
          <a:p>
            <a:r>
              <a:rPr lang="ru-RU" sz="1400" b="1" u="sng" dirty="0" err="1">
                <a:solidFill>
                  <a:schemeClr val="tx1">
                    <a:lumMod val="50000"/>
                  </a:schemeClr>
                </a:solidFill>
              </a:rPr>
              <a:t>Діти</a:t>
            </a:r>
            <a:r>
              <a:rPr lang="ru-RU" sz="1400" b="1" u="sng" dirty="0">
                <a:solidFill>
                  <a:schemeClr val="tx1">
                    <a:lumMod val="50000"/>
                  </a:schemeClr>
                </a:solidFill>
              </a:rPr>
              <a:t> </a:t>
            </a:r>
          </a:p>
          <a:p>
            <a:r>
              <a:rPr lang="ru-RU" sz="1400" dirty="0" err="1">
                <a:solidFill>
                  <a:schemeClr val="tx1">
                    <a:lumMod val="50000"/>
                  </a:schemeClr>
                </a:solidFill>
              </a:rPr>
              <a:t>Дослідження</a:t>
            </a:r>
            <a:r>
              <a:rPr lang="ru-RU" sz="1400" dirty="0">
                <a:solidFill>
                  <a:schemeClr val="tx1">
                    <a:lumMod val="50000"/>
                  </a:schemeClr>
                </a:solidFill>
              </a:rPr>
              <a:t> </a:t>
            </a:r>
            <a:r>
              <a:rPr lang="ru-RU" sz="1400" dirty="0" err="1">
                <a:solidFill>
                  <a:schemeClr val="tx1">
                    <a:lumMod val="50000"/>
                  </a:schemeClr>
                </a:solidFill>
              </a:rPr>
              <a:t>лікарської</a:t>
            </a:r>
            <a:r>
              <a:rPr lang="ru-RU" sz="1400" dirty="0">
                <a:solidFill>
                  <a:schemeClr val="tx1">
                    <a:lumMod val="50000"/>
                  </a:schemeClr>
                </a:solidFill>
              </a:rPr>
              <a:t> </a:t>
            </a:r>
            <a:r>
              <a:rPr lang="ru-RU" sz="1400" dirty="0" err="1">
                <a:solidFill>
                  <a:schemeClr val="tx1">
                    <a:lumMod val="50000"/>
                  </a:schemeClr>
                </a:solidFill>
              </a:rPr>
              <a:t>взаємодії</a:t>
            </a:r>
            <a:r>
              <a:rPr lang="ru-RU" sz="1400" dirty="0">
                <a:solidFill>
                  <a:schemeClr val="tx1">
                    <a:lumMod val="50000"/>
                  </a:schemeClr>
                </a:solidFill>
              </a:rPr>
              <a:t> проводились </a:t>
            </a:r>
            <a:r>
              <a:rPr lang="ru-RU" sz="1400" dirty="0" err="1">
                <a:solidFill>
                  <a:schemeClr val="tx1">
                    <a:lumMod val="50000"/>
                  </a:schemeClr>
                </a:solidFill>
              </a:rPr>
              <a:t>лише</a:t>
            </a:r>
            <a:r>
              <a:rPr lang="ru-RU" sz="1400" dirty="0">
                <a:solidFill>
                  <a:schemeClr val="tx1">
                    <a:lumMod val="50000"/>
                  </a:schemeClr>
                </a:solidFill>
              </a:rPr>
              <a:t> за </a:t>
            </a:r>
            <a:r>
              <a:rPr lang="ru-RU" sz="1400" dirty="0" err="1">
                <a:solidFill>
                  <a:schemeClr val="tx1">
                    <a:lumMod val="50000"/>
                  </a:schemeClr>
                </a:solidFill>
              </a:rPr>
              <a:t>участю</a:t>
            </a:r>
            <a:r>
              <a:rPr lang="ru-RU" sz="1400" dirty="0">
                <a:solidFill>
                  <a:schemeClr val="tx1">
                    <a:lumMod val="50000"/>
                  </a:schemeClr>
                </a:solidFill>
              </a:rPr>
              <a:t> </a:t>
            </a:r>
            <a:r>
              <a:rPr lang="ru-RU" sz="1400" dirty="0" err="1">
                <a:solidFill>
                  <a:schemeClr val="tx1">
                    <a:lumMod val="50000"/>
                  </a:schemeClr>
                </a:solidFill>
              </a:rPr>
              <a:t>дорослих</a:t>
            </a:r>
            <a:r>
              <a:rPr lang="ru-RU" sz="1400" dirty="0">
                <a:solidFill>
                  <a:schemeClr val="tx1">
                    <a:lumMod val="50000"/>
                  </a:schemeClr>
                </a:solidFill>
              </a:rPr>
              <a:t> </a:t>
            </a:r>
            <a:r>
              <a:rPr lang="ru-RU" sz="1400" dirty="0" err="1">
                <a:solidFill>
                  <a:schemeClr val="tx1">
                    <a:lumMod val="50000"/>
                  </a:schemeClr>
                </a:solidFill>
              </a:rPr>
              <a:t>пацієнтів</a:t>
            </a:r>
            <a:r>
              <a:rPr lang="ru-RU" sz="1400" dirty="0">
                <a:solidFill>
                  <a:schemeClr val="tx1">
                    <a:lumMod val="50000"/>
                  </a:schemeClr>
                </a:solidFill>
              </a:rPr>
              <a:t>.</a:t>
            </a:r>
            <a:endParaRPr lang="uk-UA" sz="1400" dirty="0">
              <a:solidFill>
                <a:schemeClr val="tx1">
                  <a:lumMod val="50000"/>
                </a:schemeClr>
              </a:solidFill>
            </a:endParaRPr>
          </a:p>
        </p:txBody>
      </p:sp>
    </p:spTree>
    <p:extLst>
      <p:ext uri="{BB962C8B-B14F-4D97-AF65-F5344CB8AC3E}">
        <p14:creationId xmlns:p14="http://schemas.microsoft.com/office/powerpoint/2010/main" val="191826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8F827B-68DD-4CCF-ACAE-E3196D64FBFC}"/>
              </a:ext>
            </a:extLst>
          </p:cNvPr>
          <p:cNvPicPr>
            <a:picLocks noChangeAspect="1"/>
          </p:cNvPicPr>
          <p:nvPr/>
        </p:nvPicPr>
        <p:blipFill>
          <a:blip r:embed="rId4"/>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147144" y="798785"/>
            <a:ext cx="7390693" cy="945931"/>
          </a:xfrm>
        </p:spPr>
        <p:txBody>
          <a:bodyPr/>
          <a:lstStyle/>
          <a:p>
            <a:pPr algn="ctr"/>
            <a:r>
              <a:rPr lang="uk-UA" sz="3200" b="1" dirty="0"/>
              <a:t>Особливості застосування</a:t>
            </a:r>
          </a:p>
        </p:txBody>
      </p:sp>
    </p:spTree>
    <p:custDataLst>
      <p:tags r:id="rId1"/>
    </p:custDataLst>
    <p:extLst>
      <p:ext uri="{BB962C8B-B14F-4D97-AF65-F5344CB8AC3E}">
        <p14:creationId xmlns:p14="http://schemas.microsoft.com/office/powerpoint/2010/main" val="269143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EF549-B901-AE63-ABA5-4ADDF4BD935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CE4F21A-4AD8-F4AD-C28E-84371BFF5660}"/>
              </a:ext>
            </a:extLst>
          </p:cNvPr>
          <p:cNvSpPr>
            <a:spLocks noGrp="1"/>
          </p:cNvSpPr>
          <p:nvPr>
            <p:ph type="title"/>
          </p:nvPr>
        </p:nvSpPr>
        <p:spPr>
          <a:xfrm>
            <a:off x="320969" y="370226"/>
            <a:ext cx="7321681" cy="586216"/>
          </a:xfrm>
        </p:spPr>
        <p:txBody>
          <a:bodyPr/>
          <a:lstStyle/>
          <a:p>
            <a:r>
              <a:rPr lang="uk-UA" sz="2800" b="1" dirty="0"/>
              <a:t>Особливості застосування</a:t>
            </a:r>
          </a:p>
        </p:txBody>
      </p:sp>
      <p:sp>
        <p:nvSpPr>
          <p:cNvPr id="6" name="TextBox 5">
            <a:extLst>
              <a:ext uri="{FF2B5EF4-FFF2-40B4-BE49-F238E27FC236}">
                <a16:creationId xmlns:a16="http://schemas.microsoft.com/office/drawing/2014/main" id="{AAE3B13E-14DD-A1B0-0B18-DB20F13CF91A}"/>
              </a:ext>
            </a:extLst>
          </p:cNvPr>
          <p:cNvSpPr txBox="1"/>
          <p:nvPr/>
        </p:nvSpPr>
        <p:spPr>
          <a:xfrm>
            <a:off x="2043630" y="1833086"/>
            <a:ext cx="6875646" cy="1477328"/>
          </a:xfrm>
          <a:prstGeom prst="rect">
            <a:avLst/>
          </a:prstGeom>
          <a:noFill/>
        </p:spPr>
        <p:txBody>
          <a:bodyPr wrap="square">
            <a:spAutoFit/>
          </a:bodyPr>
          <a:lstStyle/>
          <a:p>
            <a:r>
              <a:rPr lang="uk-UA" b="1" dirty="0">
                <a:solidFill>
                  <a:schemeClr val="tx1">
                    <a:lumMod val="50000"/>
                  </a:schemeClr>
                </a:solidFill>
              </a:rPr>
              <a:t>Спостереження </a:t>
            </a:r>
          </a:p>
          <a:p>
            <a:endParaRPr lang="uk-UA" dirty="0">
              <a:solidFill>
                <a:schemeClr val="tx1">
                  <a:lumMod val="50000"/>
                </a:schemeClr>
              </a:solidFill>
            </a:endParaRPr>
          </a:p>
          <a:p>
            <a:r>
              <a:rPr lang="uk-UA" dirty="0">
                <a:solidFill>
                  <a:schemeClr val="tx1">
                    <a:lumMod val="50000"/>
                  </a:schemeClr>
                </a:solidFill>
              </a:rPr>
              <a:t>З метою покращення спостереження за біологічними лікарськими засобами, назва та номер серії препарату, що вводиться, повинні бути чітко записані.</a:t>
            </a:r>
          </a:p>
        </p:txBody>
      </p:sp>
      <p:pic>
        <p:nvPicPr>
          <p:cNvPr id="8" name="Graphic 7" descr="Clipboard with solid fill">
            <a:extLst>
              <a:ext uri="{FF2B5EF4-FFF2-40B4-BE49-F238E27FC236}">
                <a16:creationId xmlns:a16="http://schemas.microsoft.com/office/drawing/2014/main" id="{0FED45D0-9885-D392-3F4A-FCAFCF661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769" y="2169238"/>
            <a:ext cx="1477327" cy="1477327"/>
          </a:xfrm>
          <a:prstGeom prst="rect">
            <a:avLst/>
          </a:prstGeom>
        </p:spPr>
      </p:pic>
      <p:pic>
        <p:nvPicPr>
          <p:cNvPr id="11" name="Graphic 10">
            <a:extLst>
              <a:ext uri="{FF2B5EF4-FFF2-40B4-BE49-F238E27FC236}">
                <a16:creationId xmlns:a16="http://schemas.microsoft.com/office/drawing/2014/main" id="{E1DBAA6A-CC19-94FE-F35E-966EBB064E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815" y="1851380"/>
            <a:ext cx="461666" cy="461666"/>
          </a:xfrm>
          <a:prstGeom prst="rect">
            <a:avLst/>
          </a:prstGeom>
        </p:spPr>
      </p:pic>
    </p:spTree>
    <p:extLst>
      <p:ext uri="{BB962C8B-B14F-4D97-AF65-F5344CB8AC3E}">
        <p14:creationId xmlns:p14="http://schemas.microsoft.com/office/powerpoint/2010/main" val="414854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6527E-6AE3-0659-C4CB-D9BCB4C074F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AD3DBAA-DBEB-18AC-51F1-3288EAFF1AB7}"/>
              </a:ext>
            </a:extLst>
          </p:cNvPr>
          <p:cNvSpPr>
            <a:spLocks noGrp="1"/>
          </p:cNvSpPr>
          <p:nvPr>
            <p:ph type="title"/>
          </p:nvPr>
        </p:nvSpPr>
        <p:spPr>
          <a:xfrm>
            <a:off x="320969" y="370226"/>
            <a:ext cx="7321681" cy="586216"/>
          </a:xfrm>
        </p:spPr>
        <p:txBody>
          <a:bodyPr/>
          <a:lstStyle/>
          <a:p>
            <a:r>
              <a:rPr lang="uk-UA" sz="2800" b="1" dirty="0"/>
              <a:t>Особливості застосування</a:t>
            </a:r>
          </a:p>
        </p:txBody>
      </p:sp>
      <p:sp>
        <p:nvSpPr>
          <p:cNvPr id="6" name="TextBox 5">
            <a:extLst>
              <a:ext uri="{FF2B5EF4-FFF2-40B4-BE49-F238E27FC236}">
                <a16:creationId xmlns:a16="http://schemas.microsoft.com/office/drawing/2014/main" id="{436223AC-1FA9-E1A7-C081-3FCEC93C4F16}"/>
              </a:ext>
            </a:extLst>
          </p:cNvPr>
          <p:cNvSpPr txBox="1"/>
          <p:nvPr/>
        </p:nvSpPr>
        <p:spPr>
          <a:xfrm>
            <a:off x="635431" y="1158910"/>
            <a:ext cx="7857640" cy="3139321"/>
          </a:xfrm>
          <a:prstGeom prst="rect">
            <a:avLst/>
          </a:prstGeom>
          <a:noFill/>
        </p:spPr>
        <p:txBody>
          <a:bodyPr wrap="square">
            <a:spAutoFit/>
          </a:bodyPr>
          <a:lstStyle/>
          <a:p>
            <a:r>
              <a:rPr lang="uk-UA" b="1" u="sng" dirty="0">
                <a:solidFill>
                  <a:schemeClr val="tx1">
                    <a:lumMod val="50000"/>
                  </a:schemeClr>
                </a:solidFill>
              </a:rPr>
              <a:t>Аспірація в поєднанні із загальною анестезією або глибокою седацією </a:t>
            </a:r>
          </a:p>
          <a:p>
            <a:endParaRPr lang="uk-UA" dirty="0">
              <a:solidFill>
                <a:schemeClr val="tx1">
                  <a:lumMod val="50000"/>
                </a:schemeClr>
              </a:solidFill>
            </a:endParaRPr>
          </a:p>
          <a:p>
            <a:r>
              <a:rPr lang="uk-UA" dirty="0">
                <a:solidFill>
                  <a:schemeClr val="tx1">
                    <a:lumMod val="50000"/>
                  </a:schemeClr>
                </a:solidFill>
              </a:rPr>
              <a:t>У пацієнтів, які отримували агоністи рецепторів ГПП-1, спостерігалися випадки легеневої аспірації під час їх перебування під загальною анестезією або у стані глибокої седації. Тому </a:t>
            </a:r>
            <a:r>
              <a:rPr lang="uk-UA" b="1" dirty="0">
                <a:solidFill>
                  <a:schemeClr val="tx1">
                    <a:lumMod val="50000"/>
                  </a:schemeClr>
                </a:solidFill>
              </a:rPr>
              <a:t>перед виконанням процедури із використанням загальної анестезії або глибокої седації слід враховувати підвищений ризик наявності залишкового вмісту шлунка внаслідок затримки випорожнення шлунка </a:t>
            </a:r>
            <a:r>
              <a:rPr lang="uk-UA" dirty="0">
                <a:solidFill>
                  <a:schemeClr val="tx1">
                    <a:lumMod val="50000"/>
                  </a:schemeClr>
                </a:solidFill>
              </a:rPr>
              <a:t>(див. розділ «Побічні реакції»)</a:t>
            </a:r>
          </a:p>
        </p:txBody>
      </p:sp>
    </p:spTree>
    <p:extLst>
      <p:ext uri="{BB962C8B-B14F-4D97-AF65-F5344CB8AC3E}">
        <p14:creationId xmlns:p14="http://schemas.microsoft.com/office/powerpoint/2010/main" val="206695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70226"/>
            <a:ext cx="7321681" cy="586216"/>
          </a:xfrm>
        </p:spPr>
        <p:txBody>
          <a:bodyPr/>
          <a:lstStyle/>
          <a:p>
            <a:r>
              <a:rPr lang="uk-UA" sz="2800" b="1" dirty="0"/>
              <a:t>Особливості застосування</a:t>
            </a:r>
          </a:p>
        </p:txBody>
      </p:sp>
      <p:sp>
        <p:nvSpPr>
          <p:cNvPr id="2" name="Rectangle 1">
            <a:extLst>
              <a:ext uri="{FF2B5EF4-FFF2-40B4-BE49-F238E27FC236}">
                <a16:creationId xmlns:a16="http://schemas.microsoft.com/office/drawing/2014/main" id="{85E4C97A-4437-4194-9643-45C303E5C8C8}"/>
              </a:ext>
            </a:extLst>
          </p:cNvPr>
          <p:cNvSpPr/>
          <p:nvPr/>
        </p:nvSpPr>
        <p:spPr>
          <a:xfrm>
            <a:off x="754320" y="1684302"/>
            <a:ext cx="7937735" cy="2616101"/>
          </a:xfrm>
          <a:prstGeom prst="rect">
            <a:avLst/>
          </a:prstGeom>
        </p:spPr>
        <p:txBody>
          <a:bodyPr wrap="square">
            <a:spAutoFit/>
          </a:bodyPr>
          <a:lstStyle/>
          <a:p>
            <a:pPr algn="just">
              <a:spcBef>
                <a:spcPts val="600"/>
              </a:spcBef>
            </a:pPr>
            <a:r>
              <a:rPr lang="uk-UA" dirty="0">
                <a:solidFill>
                  <a:schemeClr val="tx1">
                    <a:lumMod val="50000"/>
                  </a:schemeClr>
                </a:solidFill>
              </a:rPr>
              <a:t> - віком ≥75 років</a:t>
            </a:r>
          </a:p>
          <a:p>
            <a:pPr marL="285750" indent="-285750" algn="just">
              <a:spcBef>
                <a:spcPts val="600"/>
              </a:spcBef>
              <a:buFontTx/>
              <a:buChar char="-"/>
            </a:pPr>
            <a:r>
              <a:rPr lang="uk-UA" dirty="0">
                <a:solidFill>
                  <a:schemeClr val="tx1">
                    <a:lumMod val="50000"/>
                  </a:schemeClr>
                </a:solidFill>
              </a:rPr>
              <a:t>які застосовують інші лікарські засоби для корекції маси тіла</a:t>
            </a:r>
          </a:p>
          <a:p>
            <a:pPr marL="285750" indent="-285750" algn="just">
              <a:spcBef>
                <a:spcPts val="600"/>
              </a:spcBef>
              <a:buFontTx/>
              <a:buChar char="-"/>
            </a:pPr>
            <a:r>
              <a:rPr lang="uk-UA" dirty="0">
                <a:solidFill>
                  <a:schemeClr val="tx1">
                    <a:lumMod val="50000"/>
                  </a:schemeClr>
                </a:solidFill>
              </a:rPr>
              <a:t>із вторинним ожирінням, викликаним ендокринологічними розладами чи розладами, пов’язаними з харчуванням, або в результаті застосування лікарських засобів, що можуть спричинити збільшення маси тіла</a:t>
            </a:r>
          </a:p>
          <a:p>
            <a:pPr marL="285750" indent="-285750" algn="just">
              <a:spcBef>
                <a:spcPts val="600"/>
              </a:spcBef>
              <a:buFontTx/>
              <a:buChar char="-"/>
            </a:pPr>
            <a:r>
              <a:rPr lang="uk-UA" dirty="0">
                <a:solidFill>
                  <a:schemeClr val="tx1">
                    <a:lumMod val="50000"/>
                  </a:schemeClr>
                </a:solidFill>
              </a:rPr>
              <a:t>з тяжкими порушеннями функції нирок</a:t>
            </a:r>
          </a:p>
          <a:p>
            <a:pPr marL="285750" indent="-285750" algn="just">
              <a:spcBef>
                <a:spcPts val="600"/>
              </a:spcBef>
              <a:buFontTx/>
              <a:buChar char="-"/>
            </a:pPr>
            <a:r>
              <a:rPr lang="uk-UA" dirty="0">
                <a:solidFill>
                  <a:schemeClr val="tx1">
                    <a:lumMod val="50000"/>
                  </a:schemeClr>
                </a:solidFill>
              </a:rPr>
              <a:t>з тяжкими порушеннями функції печінки</a:t>
            </a:r>
          </a:p>
        </p:txBody>
      </p:sp>
      <p:sp>
        <p:nvSpPr>
          <p:cNvPr id="4" name="Rectangle 3">
            <a:extLst>
              <a:ext uri="{FF2B5EF4-FFF2-40B4-BE49-F238E27FC236}">
                <a16:creationId xmlns:a16="http://schemas.microsoft.com/office/drawing/2014/main" id="{FF8EBA56-1BF6-4F8D-A57B-70BEB3DD2741}"/>
              </a:ext>
            </a:extLst>
          </p:cNvPr>
          <p:cNvSpPr/>
          <p:nvPr/>
        </p:nvSpPr>
        <p:spPr>
          <a:xfrm>
            <a:off x="320969" y="911776"/>
            <a:ext cx="8371086" cy="646331"/>
          </a:xfrm>
          <a:prstGeom prst="rect">
            <a:avLst/>
          </a:prstGeom>
        </p:spPr>
        <p:txBody>
          <a:bodyPr wrap="square">
            <a:spAutoFit/>
          </a:bodyPr>
          <a:lstStyle/>
          <a:p>
            <a:r>
              <a:rPr lang="uk-UA" b="1" dirty="0">
                <a:solidFill>
                  <a:schemeClr val="tx1">
                    <a:lumMod val="50000"/>
                  </a:schemeClr>
                </a:solidFill>
              </a:rPr>
              <a:t>Не рекомендується застосовувати лікарський засіб Саксенда</a:t>
            </a:r>
            <a:r>
              <a:rPr lang="uk-UA" b="1" baseline="30000" dirty="0">
                <a:solidFill>
                  <a:schemeClr val="tx1">
                    <a:lumMod val="50000"/>
                  </a:schemeClr>
                </a:solidFill>
              </a:rPr>
              <a:t>®</a:t>
            </a:r>
            <a:r>
              <a:rPr lang="uk-UA" b="1" dirty="0">
                <a:solidFill>
                  <a:schemeClr val="tx1">
                    <a:lumMod val="50000"/>
                  </a:schemeClr>
                </a:solidFill>
              </a:rPr>
              <a:t> у пацієнтів</a:t>
            </a:r>
            <a:r>
              <a:rPr lang="uk-UA" dirty="0">
                <a:solidFill>
                  <a:schemeClr val="tx1">
                    <a:lumMod val="50000"/>
                  </a:schemeClr>
                </a:solidFill>
              </a:rPr>
              <a:t>*</a:t>
            </a:r>
          </a:p>
        </p:txBody>
      </p:sp>
      <p:sp>
        <p:nvSpPr>
          <p:cNvPr id="10" name="Rectangle 9">
            <a:extLst>
              <a:ext uri="{FF2B5EF4-FFF2-40B4-BE49-F238E27FC236}">
                <a16:creationId xmlns:a16="http://schemas.microsoft.com/office/drawing/2014/main" id="{C7D90FC0-FAE2-410D-B97A-6E3F11D06CE4}"/>
              </a:ext>
            </a:extLst>
          </p:cNvPr>
          <p:cNvSpPr/>
          <p:nvPr/>
        </p:nvSpPr>
        <p:spPr>
          <a:xfrm>
            <a:off x="139148" y="4426598"/>
            <a:ext cx="8865703" cy="276999"/>
          </a:xfrm>
          <a:prstGeom prst="rect">
            <a:avLst/>
          </a:prstGeom>
        </p:spPr>
        <p:txBody>
          <a:bodyPr wrap="square">
            <a:spAutoFit/>
          </a:bodyPr>
          <a:lstStyle/>
          <a:p>
            <a:r>
              <a:rPr lang="uk-UA" sz="1200">
                <a:solidFill>
                  <a:schemeClr val="tx1">
                    <a:lumMod val="50000"/>
                  </a:schemeClr>
                </a:solidFill>
              </a:rPr>
              <a:t>*безпека та ефективність застосування ліраглутиду для корекції маси тіла у цих пацієнтів не встановлені</a:t>
            </a:r>
          </a:p>
        </p:txBody>
      </p:sp>
    </p:spTree>
    <p:extLst>
      <p:ext uri="{BB962C8B-B14F-4D97-AF65-F5344CB8AC3E}">
        <p14:creationId xmlns:p14="http://schemas.microsoft.com/office/powerpoint/2010/main" val="97983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168FB7-8B8C-49C0-9FEA-6B38BED09EEE}"/>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7" name="Rectangle 6">
            <a:extLst>
              <a:ext uri="{FF2B5EF4-FFF2-40B4-BE49-F238E27FC236}">
                <a16:creationId xmlns:a16="http://schemas.microsoft.com/office/drawing/2014/main" id="{27958024-A5D3-4EDD-B794-8D088035B3C2}"/>
              </a:ext>
            </a:extLst>
          </p:cNvPr>
          <p:cNvSpPr/>
          <p:nvPr/>
        </p:nvSpPr>
        <p:spPr>
          <a:xfrm>
            <a:off x="883825" y="2366104"/>
            <a:ext cx="7471723" cy="1631216"/>
          </a:xfrm>
          <a:prstGeom prst="rect">
            <a:avLst/>
          </a:prstGeom>
        </p:spPr>
        <p:txBody>
          <a:bodyPr wrap="square">
            <a:spAutoFit/>
          </a:bodyPr>
          <a:lstStyle/>
          <a:p>
            <a:pPr marL="285750" indent="-285750" algn="just">
              <a:spcBef>
                <a:spcPts val="600"/>
              </a:spcBef>
              <a:buFont typeface="Arial" panose="020B0604020202020204" pitchFamily="34" charset="0"/>
              <a:buChar char="•"/>
              <a:tabLst>
                <a:tab pos="268288" algn="l"/>
              </a:tabLst>
            </a:pPr>
            <a:r>
              <a:rPr lang="uk-UA" sz="2000" b="1" dirty="0">
                <a:solidFill>
                  <a:schemeClr val="tx1">
                    <a:lumMod val="50000"/>
                  </a:schemeClr>
                </a:solidFill>
              </a:rPr>
              <a:t>Немає клінічного досвіду </a:t>
            </a:r>
            <a:r>
              <a:rPr lang="uk-UA" sz="2000" dirty="0">
                <a:solidFill>
                  <a:schemeClr val="tx1">
                    <a:lumMod val="50000"/>
                  </a:schemeClr>
                </a:solidFill>
              </a:rPr>
              <a:t>лікування пацієнтів </a:t>
            </a:r>
            <a:r>
              <a:rPr lang="uk-UA" sz="2000" b="1" dirty="0">
                <a:solidFill>
                  <a:schemeClr val="tx1">
                    <a:lumMod val="50000"/>
                  </a:schemeClr>
                </a:solidFill>
              </a:rPr>
              <a:t>із застійною серцевою недостатністю </a:t>
            </a:r>
            <a:r>
              <a:rPr lang="en-GB" sz="2000" b="1" dirty="0">
                <a:solidFill>
                  <a:schemeClr val="tx1">
                    <a:lumMod val="50000"/>
                  </a:schemeClr>
                </a:solidFill>
              </a:rPr>
              <a:t>IV </a:t>
            </a:r>
            <a:r>
              <a:rPr lang="uk-UA" sz="2000" b="1" dirty="0">
                <a:solidFill>
                  <a:schemeClr val="tx1">
                    <a:lumMod val="50000"/>
                  </a:schemeClr>
                </a:solidFill>
              </a:rPr>
              <a:t>класу </a:t>
            </a:r>
            <a:r>
              <a:rPr lang="uk-UA" sz="2000" dirty="0">
                <a:solidFill>
                  <a:schemeClr val="tx1">
                    <a:lumMod val="50000"/>
                  </a:schemeClr>
                </a:solidFill>
              </a:rPr>
              <a:t>за класифікацією Нью-Йоркської асоціації кардіологів (</a:t>
            </a:r>
            <a:r>
              <a:rPr lang="en-GB" sz="2000" dirty="0">
                <a:solidFill>
                  <a:schemeClr val="tx1">
                    <a:lumMod val="50000"/>
                  </a:schemeClr>
                </a:solidFill>
              </a:rPr>
              <a:t>NYHA), </a:t>
            </a:r>
            <a:r>
              <a:rPr lang="uk-UA" sz="2000" dirty="0">
                <a:solidFill>
                  <a:schemeClr val="tx1">
                    <a:lumMod val="50000"/>
                  </a:schemeClr>
                </a:solidFill>
              </a:rPr>
              <a:t>тому </a:t>
            </a:r>
            <a:r>
              <a:rPr lang="uk-UA" sz="2000" b="1" dirty="0" err="1">
                <a:solidFill>
                  <a:schemeClr val="tx1">
                    <a:lumMod val="50000"/>
                  </a:schemeClr>
                </a:solidFill>
              </a:rPr>
              <a:t>ліраглутид</a:t>
            </a:r>
            <a:r>
              <a:rPr lang="uk-UA" sz="2000" b="1" dirty="0">
                <a:solidFill>
                  <a:schemeClr val="tx1">
                    <a:lumMod val="50000"/>
                  </a:schemeClr>
                </a:solidFill>
              </a:rPr>
              <a:t> не рекомендовано застосовувати цим пацієнтам</a:t>
            </a:r>
            <a:r>
              <a:rPr lang="uk-UA" sz="2000" dirty="0">
                <a:solidFill>
                  <a:schemeClr val="tx1">
                    <a:lumMod val="50000"/>
                  </a:schemeClr>
                </a:solidFill>
              </a:rPr>
              <a:t>.</a:t>
            </a:r>
          </a:p>
        </p:txBody>
      </p:sp>
      <p:sp>
        <p:nvSpPr>
          <p:cNvPr id="8" name="Rectangle 7">
            <a:extLst>
              <a:ext uri="{FF2B5EF4-FFF2-40B4-BE49-F238E27FC236}">
                <a16:creationId xmlns:a16="http://schemas.microsoft.com/office/drawing/2014/main" id="{068F270A-F0A7-42EC-960B-67B9E50F951C}"/>
              </a:ext>
            </a:extLst>
          </p:cNvPr>
          <p:cNvSpPr/>
          <p:nvPr/>
        </p:nvSpPr>
        <p:spPr>
          <a:xfrm>
            <a:off x="1511055" y="1350716"/>
            <a:ext cx="6594764" cy="461665"/>
          </a:xfrm>
          <a:prstGeom prst="rect">
            <a:avLst/>
          </a:prstGeom>
        </p:spPr>
        <p:txBody>
          <a:bodyPr wrap="square">
            <a:spAutoFit/>
          </a:bodyPr>
          <a:lstStyle/>
          <a:p>
            <a:r>
              <a:rPr lang="uk-UA" sz="2400" b="1" dirty="0">
                <a:solidFill>
                  <a:schemeClr val="tx1">
                    <a:lumMod val="50000"/>
                  </a:schemeClr>
                </a:solidFill>
              </a:rPr>
              <a:t>Серцева недостатність</a:t>
            </a:r>
          </a:p>
        </p:txBody>
      </p:sp>
      <p:pic>
        <p:nvPicPr>
          <p:cNvPr id="10" name="Graphic 9">
            <a:extLst>
              <a:ext uri="{FF2B5EF4-FFF2-40B4-BE49-F238E27FC236}">
                <a16:creationId xmlns:a16="http://schemas.microsoft.com/office/drawing/2014/main" id="{25C1E3CD-ED64-4D4C-8CE7-ABCB441269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7575" y="1097379"/>
            <a:ext cx="952500" cy="952500"/>
          </a:xfrm>
          <a:prstGeom prst="rect">
            <a:avLst/>
          </a:prstGeom>
        </p:spPr>
      </p:pic>
    </p:spTree>
    <p:extLst>
      <p:ext uri="{BB962C8B-B14F-4D97-AF65-F5344CB8AC3E}">
        <p14:creationId xmlns:p14="http://schemas.microsoft.com/office/powerpoint/2010/main" val="143924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3" name="Rectangle 2">
            <a:extLst>
              <a:ext uri="{FF2B5EF4-FFF2-40B4-BE49-F238E27FC236}">
                <a16:creationId xmlns:a16="http://schemas.microsoft.com/office/drawing/2014/main" id="{71D8B6E7-0CA7-49ED-8556-6741B8D05A15}"/>
              </a:ext>
            </a:extLst>
          </p:cNvPr>
          <p:cNvSpPr/>
          <p:nvPr/>
        </p:nvSpPr>
        <p:spPr>
          <a:xfrm>
            <a:off x="1543217" y="1441924"/>
            <a:ext cx="7212855" cy="2862322"/>
          </a:xfrm>
          <a:prstGeom prst="rect">
            <a:avLst/>
          </a:prstGeom>
        </p:spPr>
        <p:txBody>
          <a:bodyPr wrap="square">
            <a:spAutoFit/>
          </a:bodyPr>
          <a:lstStyle/>
          <a:p>
            <a:pPr marL="342900" indent="-342900">
              <a:buFont typeface="Arial" panose="020B0604020202020204" pitchFamily="34" charset="0"/>
              <a:buChar char="•"/>
            </a:pPr>
            <a:r>
              <a:rPr lang="uk-UA" sz="2000" dirty="0">
                <a:solidFill>
                  <a:schemeClr val="tx1">
                    <a:lumMod val="50000"/>
                  </a:schemeClr>
                </a:solidFill>
              </a:rPr>
              <a:t>Досвід застосування ліраглутиду </a:t>
            </a:r>
            <a:r>
              <a:rPr lang="uk-UA" sz="2000" b="1" dirty="0">
                <a:solidFill>
                  <a:schemeClr val="tx1">
                    <a:lumMod val="50000"/>
                  </a:schemeClr>
                </a:solidFill>
              </a:rPr>
              <a:t>у пацієнтів із запальними захворюваннями кишечнику і діабетичним гастропарезом</a:t>
            </a:r>
            <a:r>
              <a:rPr lang="uk-UA" sz="2000" dirty="0">
                <a:solidFill>
                  <a:schemeClr val="tx1">
                    <a:lumMod val="50000"/>
                  </a:schemeClr>
                </a:solidFill>
              </a:rPr>
              <a:t> обмежений.</a:t>
            </a:r>
          </a:p>
          <a:p>
            <a:pPr marL="342900" indent="-342900">
              <a:buFont typeface="Arial" panose="020B0604020202020204" pitchFamily="34" charset="0"/>
              <a:buChar char="•"/>
            </a:pPr>
            <a:endParaRPr lang="uk-UA" sz="2000" dirty="0">
              <a:solidFill>
                <a:schemeClr val="tx1">
                  <a:lumMod val="50000"/>
                </a:schemeClr>
              </a:solidFill>
            </a:endParaRPr>
          </a:p>
          <a:p>
            <a:pPr marL="342900" indent="-342900">
              <a:buFont typeface="Arial" panose="020B0604020202020204" pitchFamily="34" charset="0"/>
              <a:buChar char="•"/>
            </a:pPr>
            <a:r>
              <a:rPr lang="uk-UA" sz="2000" dirty="0">
                <a:solidFill>
                  <a:schemeClr val="tx1">
                    <a:lumMod val="50000"/>
                  </a:schemeClr>
                </a:solidFill>
              </a:rPr>
              <a:t>Застосування ліраглутиду цим пацієнтам </a:t>
            </a:r>
            <a:r>
              <a:rPr lang="uk-UA" sz="2000" b="1" dirty="0">
                <a:solidFill>
                  <a:schemeClr val="tx1">
                    <a:lumMod val="50000"/>
                  </a:schemeClr>
                </a:solidFill>
              </a:rPr>
              <a:t>не рекомендовано</a:t>
            </a:r>
            <a:r>
              <a:rPr lang="uk-UA" sz="2000" dirty="0">
                <a:solidFill>
                  <a:schemeClr val="tx1">
                    <a:lumMod val="50000"/>
                  </a:schemeClr>
                </a:solidFill>
              </a:rPr>
              <a:t>, оскільки воно супроводжується тимчасовими побічними реакціями з боку шлунково-кишкового тракту, в т. ч. нудотою, блюванням і діареєю</a:t>
            </a:r>
          </a:p>
        </p:txBody>
      </p:sp>
      <p:pic>
        <p:nvPicPr>
          <p:cNvPr id="12" name="Graphic 11">
            <a:extLst>
              <a:ext uri="{FF2B5EF4-FFF2-40B4-BE49-F238E27FC236}">
                <a16:creationId xmlns:a16="http://schemas.microsoft.com/office/drawing/2014/main" id="{DD9B7F72-8F8B-4C8B-A553-879AA65B34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8091" y="1528241"/>
            <a:ext cx="710385" cy="854741"/>
          </a:xfrm>
          <a:prstGeom prst="rect">
            <a:avLst/>
          </a:prstGeom>
        </p:spPr>
      </p:pic>
    </p:spTree>
    <p:extLst>
      <p:ext uri="{BB962C8B-B14F-4D97-AF65-F5344CB8AC3E}">
        <p14:creationId xmlns:p14="http://schemas.microsoft.com/office/powerpoint/2010/main" val="134692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1399922" y="2570301"/>
            <a:ext cx="7072439" cy="1385335"/>
          </a:xfrm>
        </p:spPr>
        <p:txBody>
          <a:bodyPr>
            <a:normAutofit/>
          </a:bodyPr>
          <a:lstStyle/>
          <a:p>
            <a:pPr marL="0" indent="0" algn="just">
              <a:spcAft>
                <a:spcPts val="0"/>
              </a:spcAft>
              <a:buNone/>
              <a:tabLst>
                <a:tab pos="266700" algn="l"/>
              </a:tabLst>
            </a:pPr>
            <a:r>
              <a:rPr lang="uk-UA" sz="1800" b="1" dirty="0">
                <a:solidFill>
                  <a:schemeClr val="tx1">
                    <a:lumMod val="50000"/>
                  </a:schemeClr>
                </a:solidFill>
              </a:rPr>
              <a:t>Якщо через 12 тижнів після прийому добової дози 3,0 мг </a:t>
            </a:r>
            <a:r>
              <a:rPr lang="uk-UA" sz="1800" dirty="0">
                <a:solidFill>
                  <a:schemeClr val="tx1">
                    <a:lumMod val="50000"/>
                  </a:schemeClr>
                </a:solidFill>
              </a:rPr>
              <a:t>пацієнт </a:t>
            </a:r>
            <a:r>
              <a:rPr lang="uk-UA" sz="1800" b="1" dirty="0">
                <a:solidFill>
                  <a:schemeClr val="tx1">
                    <a:lumMod val="50000"/>
                  </a:schemeClr>
                </a:solidFill>
              </a:rPr>
              <a:t>не втратив щонайменше 5 % від початкової маси тіла</a:t>
            </a:r>
            <a:r>
              <a:rPr lang="uk-UA" sz="1800" dirty="0">
                <a:solidFill>
                  <a:schemeClr val="tx1">
                    <a:lumMod val="50000"/>
                  </a:schemeClr>
                </a:solidFill>
              </a:rPr>
              <a:t>, </a:t>
            </a:r>
            <a:r>
              <a:rPr lang="uk-UA" sz="1800" b="1" dirty="0">
                <a:solidFill>
                  <a:schemeClr val="tx1">
                    <a:lumMod val="50000"/>
                  </a:schemeClr>
                </a:solidFill>
              </a:rPr>
              <a:t>застосування</a:t>
            </a:r>
            <a:r>
              <a:rPr lang="uk-UA" sz="1800" dirty="0">
                <a:solidFill>
                  <a:schemeClr val="tx1">
                    <a:lumMod val="50000"/>
                  </a:schemeClr>
                </a:solidFill>
              </a:rPr>
              <a:t> лікарського засобу Саксенда</a:t>
            </a:r>
            <a:r>
              <a:rPr lang="uk-UA" sz="1800" baseline="30000" dirty="0">
                <a:solidFill>
                  <a:schemeClr val="tx1">
                    <a:lumMod val="50000"/>
                  </a:schemeClr>
                </a:solidFill>
              </a:rPr>
              <a:t>®</a:t>
            </a:r>
            <a:r>
              <a:rPr lang="uk-UA" sz="1800" dirty="0">
                <a:solidFill>
                  <a:schemeClr val="tx1">
                    <a:lumMod val="50000"/>
                  </a:schemeClr>
                </a:solidFill>
              </a:rPr>
              <a:t> </a:t>
            </a:r>
            <a:r>
              <a:rPr lang="uk-UA" sz="1800" b="1" dirty="0">
                <a:solidFill>
                  <a:schemeClr val="tx1">
                    <a:lumMod val="50000"/>
                  </a:schemeClr>
                </a:solidFill>
              </a:rPr>
              <a:t>слід припинити</a:t>
            </a:r>
            <a:endParaRPr lang="en-US" sz="1800" b="1" dirty="0">
              <a:solidFill>
                <a:schemeClr val="tx1">
                  <a:lumMod val="50000"/>
                </a:schemeClr>
              </a:solidFill>
            </a:endParaRPr>
          </a:p>
        </p:txBody>
      </p:sp>
      <p:pic>
        <p:nvPicPr>
          <p:cNvPr id="8" name="Picture 7">
            <a:extLst>
              <a:ext uri="{FF2B5EF4-FFF2-40B4-BE49-F238E27FC236}">
                <a16:creationId xmlns:a16="http://schemas.microsoft.com/office/drawing/2014/main" id="{5EE9A4CF-2F14-4E88-A698-B4362BE77DE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879205" y="495847"/>
            <a:ext cx="1471464" cy="1471464"/>
          </a:xfrm>
          <a:prstGeom prst="rect">
            <a:avLst/>
          </a:prstGeom>
        </p:spPr>
      </p:pic>
    </p:spTree>
    <p:custDataLst>
      <p:tags r:id="rId1"/>
    </p:custDataLst>
    <p:extLst>
      <p:ext uri="{BB962C8B-B14F-4D97-AF65-F5344CB8AC3E}">
        <p14:creationId xmlns:p14="http://schemas.microsoft.com/office/powerpoint/2010/main" val="265864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2" name="Rectangle 1">
            <a:extLst>
              <a:ext uri="{FF2B5EF4-FFF2-40B4-BE49-F238E27FC236}">
                <a16:creationId xmlns:a16="http://schemas.microsoft.com/office/drawing/2014/main" id="{85E4C97A-4437-4194-9643-45C303E5C8C8}"/>
              </a:ext>
            </a:extLst>
          </p:cNvPr>
          <p:cNvSpPr/>
          <p:nvPr/>
        </p:nvSpPr>
        <p:spPr>
          <a:xfrm>
            <a:off x="833733" y="1880946"/>
            <a:ext cx="7578747" cy="2523768"/>
          </a:xfrm>
          <a:prstGeom prst="rect">
            <a:avLst/>
          </a:prstGeom>
        </p:spPr>
        <p:txBody>
          <a:bodyPr wrap="square">
            <a:spAutoFit/>
          </a:bodyPr>
          <a:lstStyle/>
          <a:p>
            <a:pPr marL="285750" indent="-285750" algn="just">
              <a:spcBef>
                <a:spcPts val="1200"/>
              </a:spcBef>
              <a:buFont typeface="Arial" panose="020B0604020202020204" pitchFamily="34" charset="0"/>
              <a:buChar char="•"/>
              <a:tabLst>
                <a:tab pos="268288" algn="l"/>
              </a:tabLst>
            </a:pPr>
            <a:r>
              <a:rPr lang="ru-RU" sz="1600" dirty="0" err="1">
                <a:solidFill>
                  <a:schemeClr val="tx1">
                    <a:lumMod val="50000"/>
                  </a:schemeClr>
                </a:solidFill>
              </a:rPr>
              <a:t>Спостерігались</a:t>
            </a:r>
            <a:r>
              <a:rPr lang="ru-RU" sz="1600" dirty="0">
                <a:solidFill>
                  <a:schemeClr val="tx1">
                    <a:lumMod val="50000"/>
                  </a:schemeClr>
                </a:solidFill>
              </a:rPr>
              <a:t> </a:t>
            </a:r>
            <a:r>
              <a:rPr lang="ru-RU" sz="1600" dirty="0" err="1">
                <a:solidFill>
                  <a:schemeClr val="tx1">
                    <a:lumMod val="50000"/>
                  </a:schemeClr>
                </a:solidFill>
              </a:rPr>
              <a:t>випадки</a:t>
            </a:r>
            <a:r>
              <a:rPr lang="ru-RU" sz="1600" dirty="0">
                <a:solidFill>
                  <a:schemeClr val="tx1">
                    <a:lumMod val="50000"/>
                  </a:schemeClr>
                </a:solidFill>
              </a:rPr>
              <a:t> </a:t>
            </a:r>
            <a:r>
              <a:rPr lang="ru-RU" sz="1600" dirty="0" err="1">
                <a:solidFill>
                  <a:schemeClr val="tx1">
                    <a:lumMod val="50000"/>
                  </a:schemeClr>
                </a:solidFill>
              </a:rPr>
              <a:t>гострого</a:t>
            </a:r>
            <a:r>
              <a:rPr lang="ru-RU" sz="1600" dirty="0">
                <a:solidFill>
                  <a:schemeClr val="tx1">
                    <a:lumMod val="50000"/>
                  </a:schemeClr>
                </a:solidFill>
              </a:rPr>
              <a:t> панкреатиту при </a:t>
            </a:r>
            <a:r>
              <a:rPr lang="ru-RU" sz="1600" dirty="0" err="1">
                <a:solidFill>
                  <a:schemeClr val="tx1">
                    <a:lumMod val="50000"/>
                  </a:schemeClr>
                </a:solidFill>
              </a:rPr>
              <a:t>застосуванні</a:t>
            </a:r>
            <a:r>
              <a:rPr lang="ru-RU" sz="1600" dirty="0">
                <a:solidFill>
                  <a:schemeClr val="tx1">
                    <a:lumMod val="50000"/>
                  </a:schemeClr>
                </a:solidFill>
              </a:rPr>
              <a:t> </a:t>
            </a:r>
            <a:r>
              <a:rPr lang="ru-RU" sz="1600" dirty="0" err="1">
                <a:solidFill>
                  <a:schemeClr val="tx1">
                    <a:lumMod val="50000"/>
                  </a:schemeClr>
                </a:solidFill>
              </a:rPr>
              <a:t>аналогів</a:t>
            </a:r>
            <a:r>
              <a:rPr lang="ru-RU" sz="1600" dirty="0">
                <a:solidFill>
                  <a:schemeClr val="tx1">
                    <a:lumMod val="50000"/>
                  </a:schemeClr>
                </a:solidFill>
              </a:rPr>
              <a:t> рецептора ГПП-1. </a:t>
            </a:r>
            <a:endParaRPr lang="uk-UA" sz="1600" dirty="0">
              <a:solidFill>
                <a:schemeClr val="tx1">
                  <a:lumMod val="50000"/>
                </a:schemeClr>
              </a:solidFill>
            </a:endParaRPr>
          </a:p>
          <a:p>
            <a:pPr marL="285750" indent="-285750" algn="just">
              <a:spcBef>
                <a:spcPts val="1200"/>
              </a:spcBef>
              <a:buFont typeface="Arial" panose="020B0604020202020204" pitchFamily="34" charset="0"/>
              <a:buChar char="•"/>
              <a:tabLst>
                <a:tab pos="268288" algn="l"/>
              </a:tabLst>
            </a:pPr>
            <a:r>
              <a:rPr lang="uk-UA" sz="1600" dirty="0">
                <a:solidFill>
                  <a:schemeClr val="tx1">
                    <a:lumMod val="50000"/>
                  </a:schemeClr>
                </a:solidFill>
              </a:rPr>
              <a:t>Слід проінформувати пацієнтів про характерні симптоми гострого панкреатиту. </a:t>
            </a:r>
          </a:p>
          <a:p>
            <a:pPr marL="285750" indent="-285750" algn="just">
              <a:spcBef>
                <a:spcPts val="1200"/>
              </a:spcBef>
              <a:buFont typeface="Arial" panose="020B0604020202020204" pitchFamily="34" charset="0"/>
              <a:buChar char="•"/>
              <a:tabLst>
                <a:tab pos="268288" algn="l"/>
              </a:tabLst>
            </a:pPr>
            <a:r>
              <a:rPr lang="uk-UA" sz="1600" b="1" dirty="0">
                <a:solidFill>
                  <a:schemeClr val="tx1">
                    <a:lumMod val="50000"/>
                  </a:schemeClr>
                </a:solidFill>
              </a:rPr>
              <a:t>При підозрі на панкреатит слід відмінити лікування </a:t>
            </a:r>
            <a:r>
              <a:rPr lang="uk-UA" sz="1600" b="1" dirty="0" err="1">
                <a:solidFill>
                  <a:schemeClr val="tx1">
                    <a:lumMod val="50000"/>
                  </a:schemeClr>
                </a:solidFill>
              </a:rPr>
              <a:t>ліраглутидом</a:t>
            </a:r>
            <a:r>
              <a:rPr lang="uk-UA" sz="1600" dirty="0">
                <a:solidFill>
                  <a:schemeClr val="tx1">
                    <a:lumMod val="50000"/>
                  </a:schemeClr>
                </a:solidFill>
              </a:rPr>
              <a:t>. </a:t>
            </a:r>
          </a:p>
          <a:p>
            <a:pPr marL="285750" indent="-285750" algn="just">
              <a:spcBef>
                <a:spcPts val="1200"/>
              </a:spcBef>
              <a:buFont typeface="Arial" panose="020B0604020202020204" pitchFamily="34" charset="0"/>
              <a:buChar char="•"/>
              <a:tabLst>
                <a:tab pos="268288" algn="l"/>
              </a:tabLst>
            </a:pPr>
            <a:r>
              <a:rPr lang="ru-RU" sz="1600" dirty="0" err="1">
                <a:solidFill>
                  <a:schemeClr val="tx1">
                    <a:lumMod val="50000"/>
                  </a:schemeClr>
                </a:solidFill>
              </a:rPr>
              <a:t>Якщо</a:t>
            </a:r>
            <a:r>
              <a:rPr lang="ru-RU" sz="1600" dirty="0">
                <a:solidFill>
                  <a:schemeClr val="tx1">
                    <a:lumMod val="50000"/>
                  </a:schemeClr>
                </a:solidFill>
              </a:rPr>
              <a:t> </a:t>
            </a:r>
            <a:r>
              <a:rPr lang="ru-RU" sz="1600" dirty="0" err="1">
                <a:solidFill>
                  <a:schemeClr val="tx1">
                    <a:lumMod val="50000"/>
                  </a:schemeClr>
                </a:solidFill>
              </a:rPr>
              <a:t>підтверджується</a:t>
            </a:r>
            <a:r>
              <a:rPr lang="ru-RU" sz="1600" dirty="0">
                <a:solidFill>
                  <a:schemeClr val="tx1">
                    <a:lumMod val="50000"/>
                  </a:schemeClr>
                </a:solidFill>
              </a:rPr>
              <a:t> </a:t>
            </a:r>
            <a:r>
              <a:rPr lang="ru-RU" sz="1600" dirty="0" err="1">
                <a:solidFill>
                  <a:schemeClr val="tx1">
                    <a:lumMod val="50000"/>
                  </a:schemeClr>
                </a:solidFill>
              </a:rPr>
              <a:t>гострий</a:t>
            </a:r>
            <a:r>
              <a:rPr lang="ru-RU" sz="1600" dirty="0">
                <a:solidFill>
                  <a:schemeClr val="tx1">
                    <a:lumMod val="50000"/>
                  </a:schemeClr>
                </a:solidFill>
              </a:rPr>
              <a:t> панкреатит, </a:t>
            </a:r>
            <a:r>
              <a:rPr lang="ru-RU" sz="1600" dirty="0" err="1">
                <a:solidFill>
                  <a:schemeClr val="tx1">
                    <a:lumMod val="50000"/>
                  </a:schemeClr>
                </a:solidFill>
              </a:rPr>
              <a:t>повторне</a:t>
            </a:r>
            <a:r>
              <a:rPr lang="ru-RU" sz="1600" dirty="0">
                <a:solidFill>
                  <a:schemeClr val="tx1">
                    <a:lumMod val="50000"/>
                  </a:schemeClr>
                </a:solidFill>
              </a:rPr>
              <a:t> </a:t>
            </a:r>
            <a:r>
              <a:rPr lang="ru-RU" sz="1600" dirty="0" err="1">
                <a:solidFill>
                  <a:schemeClr val="tx1">
                    <a:lumMod val="50000"/>
                  </a:schemeClr>
                </a:solidFill>
              </a:rPr>
              <a:t>застосування</a:t>
            </a:r>
            <a:r>
              <a:rPr lang="ru-RU" sz="1600" dirty="0">
                <a:solidFill>
                  <a:schemeClr val="tx1">
                    <a:lumMod val="50000"/>
                  </a:schemeClr>
                </a:solidFill>
              </a:rPr>
              <a:t> </a:t>
            </a:r>
            <a:r>
              <a:rPr lang="ru-RU" sz="1600" dirty="0" err="1">
                <a:solidFill>
                  <a:schemeClr val="tx1">
                    <a:lumMod val="50000"/>
                  </a:schemeClr>
                </a:solidFill>
              </a:rPr>
              <a:t>ліраглутиду</a:t>
            </a:r>
            <a:r>
              <a:rPr lang="ru-RU" sz="1600" dirty="0">
                <a:solidFill>
                  <a:schemeClr val="tx1">
                    <a:lumMod val="50000"/>
                  </a:schemeClr>
                </a:solidFill>
              </a:rPr>
              <a:t> не </a:t>
            </a:r>
            <a:r>
              <a:rPr lang="ru-RU" sz="1600" dirty="0" err="1">
                <a:solidFill>
                  <a:schemeClr val="tx1">
                    <a:lumMod val="50000"/>
                  </a:schemeClr>
                </a:solidFill>
              </a:rPr>
              <a:t>рекомендоване</a:t>
            </a:r>
            <a:r>
              <a:rPr lang="ru-RU" sz="1600" dirty="0">
                <a:solidFill>
                  <a:schemeClr val="tx1">
                    <a:lumMod val="50000"/>
                  </a:schemeClr>
                </a:solidFill>
              </a:rPr>
              <a:t>.</a:t>
            </a:r>
            <a:endParaRPr lang="uk-UA" sz="1600" dirty="0">
              <a:solidFill>
                <a:schemeClr val="tx1">
                  <a:lumMod val="50000"/>
                </a:schemeClr>
              </a:solidFill>
            </a:endParaRPr>
          </a:p>
        </p:txBody>
      </p:sp>
      <p:sp>
        <p:nvSpPr>
          <p:cNvPr id="4" name="Rectangle 3">
            <a:extLst>
              <a:ext uri="{FF2B5EF4-FFF2-40B4-BE49-F238E27FC236}">
                <a16:creationId xmlns:a16="http://schemas.microsoft.com/office/drawing/2014/main" id="{FF8EBA56-1BF6-4F8D-A57B-70BEB3DD2741}"/>
              </a:ext>
            </a:extLst>
          </p:cNvPr>
          <p:cNvSpPr/>
          <p:nvPr/>
        </p:nvSpPr>
        <p:spPr>
          <a:xfrm>
            <a:off x="1384744" y="1235823"/>
            <a:ext cx="2554542" cy="461665"/>
          </a:xfrm>
          <a:prstGeom prst="rect">
            <a:avLst/>
          </a:prstGeom>
        </p:spPr>
        <p:txBody>
          <a:bodyPr wrap="square">
            <a:spAutoFit/>
          </a:bodyPr>
          <a:lstStyle/>
          <a:p>
            <a:r>
              <a:rPr lang="uk-UA" sz="2400" b="1" dirty="0">
                <a:solidFill>
                  <a:schemeClr val="tx1">
                    <a:lumMod val="50000"/>
                  </a:schemeClr>
                </a:solidFill>
              </a:rPr>
              <a:t>Панкреатит</a:t>
            </a:r>
            <a:endParaRPr lang="uk-UA" sz="2400" dirty="0">
              <a:solidFill>
                <a:schemeClr val="tx1">
                  <a:lumMod val="50000"/>
                </a:schemeClr>
              </a:solidFill>
            </a:endParaRPr>
          </a:p>
        </p:txBody>
      </p:sp>
      <p:pic>
        <p:nvPicPr>
          <p:cNvPr id="11" name="Graphic 10">
            <a:extLst>
              <a:ext uri="{FF2B5EF4-FFF2-40B4-BE49-F238E27FC236}">
                <a16:creationId xmlns:a16="http://schemas.microsoft.com/office/drawing/2014/main" id="{1F0592F7-7B9F-44E3-A5A9-55243A6709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816" y="1240535"/>
            <a:ext cx="727835" cy="525850"/>
          </a:xfrm>
          <a:prstGeom prst="rect">
            <a:avLst/>
          </a:prstGeom>
        </p:spPr>
      </p:pic>
    </p:spTree>
    <p:extLst>
      <p:ext uri="{BB962C8B-B14F-4D97-AF65-F5344CB8AC3E}">
        <p14:creationId xmlns:p14="http://schemas.microsoft.com/office/powerpoint/2010/main" val="157140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2" name="Rectangle 1">
            <a:extLst>
              <a:ext uri="{FF2B5EF4-FFF2-40B4-BE49-F238E27FC236}">
                <a16:creationId xmlns:a16="http://schemas.microsoft.com/office/drawing/2014/main" id="{85E4C97A-4437-4194-9643-45C303E5C8C8}"/>
              </a:ext>
            </a:extLst>
          </p:cNvPr>
          <p:cNvSpPr/>
          <p:nvPr/>
        </p:nvSpPr>
        <p:spPr>
          <a:xfrm>
            <a:off x="857343" y="1965176"/>
            <a:ext cx="7640777" cy="2323713"/>
          </a:xfrm>
          <a:prstGeom prst="rect">
            <a:avLst/>
          </a:prstGeom>
        </p:spPr>
        <p:txBody>
          <a:bodyPr wrap="square">
            <a:spAutoFit/>
          </a:bodyPr>
          <a:lstStyle/>
          <a:p>
            <a:pPr marL="285750" indent="-285750" algn="just">
              <a:spcBef>
                <a:spcPts val="600"/>
              </a:spcBef>
              <a:buFont typeface="Arial" panose="020B0604020202020204" pitchFamily="34" charset="0"/>
              <a:buChar char="•"/>
              <a:tabLst>
                <a:tab pos="268288" algn="l"/>
              </a:tabLst>
            </a:pPr>
            <a:r>
              <a:rPr lang="uk-UA" sz="1400" dirty="0">
                <a:solidFill>
                  <a:schemeClr val="tx1">
                    <a:lumMod val="50000"/>
                  </a:schemeClr>
                </a:solidFill>
              </a:rPr>
              <a:t>У клінічних дослідженнях при застосуванні ліраглутиду для зменшення маси тіла </a:t>
            </a:r>
            <a:r>
              <a:rPr lang="uk-UA" sz="1400" b="1" dirty="0">
                <a:solidFill>
                  <a:schemeClr val="tx1">
                    <a:lumMod val="50000"/>
                  </a:schemeClr>
                </a:solidFill>
              </a:rPr>
              <a:t>відсоток виникнення жовчнокам’яної хвороби та холециститу був вищий</a:t>
            </a:r>
            <a:r>
              <a:rPr lang="uk-UA" sz="1400" dirty="0">
                <a:solidFill>
                  <a:schemeClr val="tx1">
                    <a:lumMod val="50000"/>
                  </a:schemeClr>
                </a:solidFill>
              </a:rPr>
              <a:t> порівняно з пацієнтами, які отримували плацебо. Той факт, що </a:t>
            </a:r>
            <a:r>
              <a:rPr lang="uk-UA" sz="1400" b="1" dirty="0">
                <a:solidFill>
                  <a:schemeClr val="tx1">
                    <a:lumMod val="50000"/>
                  </a:schemeClr>
                </a:solidFill>
              </a:rPr>
              <a:t>швидка втрата маси тіла може збільшити ризик розвитку жовчнокам’яної хвороби</a:t>
            </a:r>
            <a:r>
              <a:rPr lang="uk-UA" sz="1400" dirty="0">
                <a:solidFill>
                  <a:schemeClr val="tx1">
                    <a:lumMod val="50000"/>
                  </a:schemeClr>
                </a:solidFill>
              </a:rPr>
              <a:t> </a:t>
            </a:r>
            <a:r>
              <a:rPr lang="uk-UA" sz="1400" b="1" dirty="0">
                <a:solidFill>
                  <a:schemeClr val="tx1">
                    <a:lumMod val="50000"/>
                  </a:schemeClr>
                </a:solidFill>
              </a:rPr>
              <a:t>і</a:t>
            </a:r>
            <a:r>
              <a:rPr lang="uk-UA" sz="1400" dirty="0">
                <a:solidFill>
                  <a:schemeClr val="tx1">
                    <a:lumMod val="50000"/>
                  </a:schemeClr>
                </a:solidFill>
              </a:rPr>
              <a:t>, отже, </a:t>
            </a:r>
            <a:r>
              <a:rPr lang="uk-UA" sz="1400" b="1" dirty="0">
                <a:solidFill>
                  <a:schemeClr val="tx1">
                    <a:lumMod val="50000"/>
                  </a:schemeClr>
                </a:solidFill>
              </a:rPr>
              <a:t>холециститу</a:t>
            </a:r>
            <a:r>
              <a:rPr lang="uk-UA" sz="1400" dirty="0">
                <a:solidFill>
                  <a:schemeClr val="tx1">
                    <a:lumMod val="50000"/>
                  </a:schemeClr>
                </a:solidFill>
              </a:rPr>
              <a:t>, лише </a:t>
            </a:r>
            <a:r>
              <a:rPr lang="uk-UA" sz="1400" b="1" dirty="0">
                <a:solidFill>
                  <a:schemeClr val="tx1">
                    <a:lumMod val="50000"/>
                  </a:schemeClr>
                </a:solidFill>
              </a:rPr>
              <a:t>частково пояснює більш високу частоту </a:t>
            </a:r>
            <a:r>
              <a:rPr lang="uk-UA" sz="1400" dirty="0">
                <a:solidFill>
                  <a:schemeClr val="tx1">
                    <a:lumMod val="50000"/>
                  </a:schemeClr>
                </a:solidFill>
              </a:rPr>
              <a:t>виникнення даних захворювань після застосування ліраглутиду. Жовчнокам’яна хвороба та холецистит можуть призвести до госпіталізації та холецистектомії. </a:t>
            </a:r>
          </a:p>
          <a:p>
            <a:pPr marL="285750" indent="-285750" algn="just">
              <a:spcBef>
                <a:spcPts val="600"/>
              </a:spcBef>
              <a:buFont typeface="Arial" panose="020B0604020202020204" pitchFamily="34" charset="0"/>
              <a:buChar char="•"/>
              <a:tabLst>
                <a:tab pos="268288" algn="l"/>
              </a:tabLst>
            </a:pPr>
            <a:r>
              <a:rPr lang="uk-UA" sz="1400" b="1" dirty="0">
                <a:solidFill>
                  <a:schemeClr val="tx1">
                    <a:lumMod val="50000"/>
                  </a:schemeClr>
                </a:solidFill>
              </a:rPr>
              <a:t>Пацієнтів слід поінформувати про характерні симптоми жовчнокам’яної хвороби та холециститу</a:t>
            </a:r>
            <a:r>
              <a:rPr lang="uk-UA" sz="1400" dirty="0">
                <a:solidFill>
                  <a:schemeClr val="tx1">
                    <a:lumMod val="50000"/>
                  </a:schemeClr>
                </a:solidFill>
              </a:rPr>
              <a:t>.</a:t>
            </a:r>
          </a:p>
        </p:txBody>
      </p:sp>
      <p:pic>
        <p:nvPicPr>
          <p:cNvPr id="7" name="Graphic 6">
            <a:extLst>
              <a:ext uri="{FF2B5EF4-FFF2-40B4-BE49-F238E27FC236}">
                <a16:creationId xmlns:a16="http://schemas.microsoft.com/office/drawing/2014/main" id="{9F84CC1C-0CA4-4BB0-81EA-BEA9CF5F33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343" y="1064671"/>
            <a:ext cx="710000" cy="710000"/>
          </a:xfrm>
          <a:prstGeom prst="rect">
            <a:avLst/>
          </a:prstGeom>
        </p:spPr>
      </p:pic>
      <p:sp>
        <p:nvSpPr>
          <p:cNvPr id="6" name="Rectangle 5">
            <a:extLst>
              <a:ext uri="{FF2B5EF4-FFF2-40B4-BE49-F238E27FC236}">
                <a16:creationId xmlns:a16="http://schemas.microsoft.com/office/drawing/2014/main" id="{6910FC1E-F4DB-4153-B6EF-C1FA597D6507}"/>
              </a:ext>
            </a:extLst>
          </p:cNvPr>
          <p:cNvSpPr/>
          <p:nvPr/>
        </p:nvSpPr>
        <p:spPr>
          <a:xfrm>
            <a:off x="1576279" y="1188838"/>
            <a:ext cx="7321680" cy="461665"/>
          </a:xfrm>
          <a:prstGeom prst="rect">
            <a:avLst/>
          </a:prstGeom>
        </p:spPr>
        <p:txBody>
          <a:bodyPr wrap="square">
            <a:spAutoFit/>
          </a:bodyPr>
          <a:lstStyle/>
          <a:p>
            <a:r>
              <a:rPr lang="ru-RU" sz="2400" b="1" dirty="0">
                <a:solidFill>
                  <a:schemeClr val="tx1">
                    <a:lumMod val="50000"/>
                  </a:schemeClr>
                </a:solidFill>
              </a:rPr>
              <a:t>Жовчнокам’яна хвороба та холецистит</a:t>
            </a:r>
            <a:endParaRPr lang="en-GB" sz="2400" b="1" dirty="0">
              <a:solidFill>
                <a:schemeClr val="tx1">
                  <a:lumMod val="50000"/>
                </a:schemeClr>
              </a:solidFill>
            </a:endParaRPr>
          </a:p>
        </p:txBody>
      </p:sp>
    </p:spTree>
    <p:extLst>
      <p:ext uri="{BB962C8B-B14F-4D97-AF65-F5344CB8AC3E}">
        <p14:creationId xmlns:p14="http://schemas.microsoft.com/office/powerpoint/2010/main" val="104130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2" name="Rectangle 1">
            <a:extLst>
              <a:ext uri="{FF2B5EF4-FFF2-40B4-BE49-F238E27FC236}">
                <a16:creationId xmlns:a16="http://schemas.microsoft.com/office/drawing/2014/main" id="{85E4C97A-4437-4194-9643-45C303E5C8C8}"/>
              </a:ext>
            </a:extLst>
          </p:cNvPr>
          <p:cNvSpPr/>
          <p:nvPr/>
        </p:nvSpPr>
        <p:spPr>
          <a:xfrm>
            <a:off x="1170290" y="2067888"/>
            <a:ext cx="7121303" cy="1569660"/>
          </a:xfrm>
          <a:prstGeom prst="rect">
            <a:avLst/>
          </a:prstGeom>
        </p:spPr>
        <p:txBody>
          <a:bodyPr wrap="square">
            <a:spAutoFit/>
          </a:bodyPr>
          <a:lstStyle/>
          <a:p>
            <a:pPr marL="285750" indent="-285750" algn="just">
              <a:spcBef>
                <a:spcPts val="600"/>
              </a:spcBef>
              <a:buFont typeface="Arial" panose="020B0604020202020204" pitchFamily="34" charset="0"/>
              <a:buChar char="•"/>
              <a:tabLst>
                <a:tab pos="268288" algn="l"/>
              </a:tabLst>
            </a:pPr>
            <a:r>
              <a:rPr lang="uk-UA" sz="1600" dirty="0">
                <a:solidFill>
                  <a:schemeClr val="tx1">
                    <a:lumMod val="50000"/>
                  </a:schemeClr>
                </a:solidFill>
              </a:rPr>
              <a:t>У процесі клінічних досліджень ЦД 2 типу відмічені побічні реакції з боку щитоподібної залози, такі як зоб, особливо у пацієнтів з уже наявними захворюваннями щитоподібної залози. Тому ліраглутид </a:t>
            </a:r>
            <a:r>
              <a:rPr lang="uk-UA" sz="1600" b="1" dirty="0">
                <a:solidFill>
                  <a:schemeClr val="tx1">
                    <a:lumMod val="50000"/>
                  </a:schemeClr>
                </a:solidFill>
              </a:rPr>
              <a:t>слід з обережністю застосовувати у пацієнтів з уже наявними захворюваннями щитоподібної залози</a:t>
            </a:r>
          </a:p>
        </p:txBody>
      </p:sp>
      <p:sp>
        <p:nvSpPr>
          <p:cNvPr id="6" name="Rectangle 5">
            <a:extLst>
              <a:ext uri="{FF2B5EF4-FFF2-40B4-BE49-F238E27FC236}">
                <a16:creationId xmlns:a16="http://schemas.microsoft.com/office/drawing/2014/main" id="{6910FC1E-F4DB-4153-B6EF-C1FA597D6507}"/>
              </a:ext>
            </a:extLst>
          </p:cNvPr>
          <p:cNvSpPr/>
          <p:nvPr/>
        </p:nvSpPr>
        <p:spPr>
          <a:xfrm>
            <a:off x="1443356" y="1465133"/>
            <a:ext cx="7042794" cy="461665"/>
          </a:xfrm>
          <a:prstGeom prst="rect">
            <a:avLst/>
          </a:prstGeom>
        </p:spPr>
        <p:txBody>
          <a:bodyPr wrap="square">
            <a:spAutoFit/>
          </a:bodyPr>
          <a:lstStyle/>
          <a:p>
            <a:r>
              <a:rPr lang="uk-UA" sz="2400" b="1" dirty="0">
                <a:solidFill>
                  <a:schemeClr val="tx1">
                    <a:lumMod val="50000"/>
                  </a:schemeClr>
                </a:solidFill>
              </a:rPr>
              <a:t>Захворювання щитоподібної залози</a:t>
            </a:r>
          </a:p>
        </p:txBody>
      </p:sp>
      <p:pic>
        <p:nvPicPr>
          <p:cNvPr id="8" name="Graphic 7">
            <a:extLst>
              <a:ext uri="{FF2B5EF4-FFF2-40B4-BE49-F238E27FC236}">
                <a16:creationId xmlns:a16="http://schemas.microsoft.com/office/drawing/2014/main" id="{A9ACC7CF-6D64-4DC8-8EC8-C98B9FC2D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028" y="1219716"/>
            <a:ext cx="952500" cy="952500"/>
          </a:xfrm>
          <a:prstGeom prst="rect">
            <a:avLst/>
          </a:prstGeom>
        </p:spPr>
      </p:pic>
    </p:spTree>
    <p:extLst>
      <p:ext uri="{BB962C8B-B14F-4D97-AF65-F5344CB8AC3E}">
        <p14:creationId xmlns:p14="http://schemas.microsoft.com/office/powerpoint/2010/main" val="5928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D6F49-9864-C549-3BF9-086E7256FB4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82780BA-D624-350F-CB90-15A644215CE5}"/>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3" name="Rectangle 2">
            <a:extLst>
              <a:ext uri="{FF2B5EF4-FFF2-40B4-BE49-F238E27FC236}">
                <a16:creationId xmlns:a16="http://schemas.microsoft.com/office/drawing/2014/main" id="{0F3E21FC-E535-6B74-BDE5-3626558ACBE7}"/>
              </a:ext>
            </a:extLst>
          </p:cNvPr>
          <p:cNvSpPr/>
          <p:nvPr/>
        </p:nvSpPr>
        <p:spPr>
          <a:xfrm>
            <a:off x="1185649" y="2571750"/>
            <a:ext cx="7201750" cy="1477328"/>
          </a:xfrm>
          <a:prstGeom prst="rect">
            <a:avLst/>
          </a:prstGeom>
        </p:spPr>
        <p:txBody>
          <a:bodyPr wrap="square">
            <a:spAutoFit/>
          </a:bodyPr>
          <a:lstStyle/>
          <a:p>
            <a:pPr marL="285750" indent="-285750" algn="just">
              <a:buFont typeface="Arial" panose="020B0604020202020204" pitchFamily="34" charset="0"/>
              <a:buChar char="•"/>
            </a:pPr>
            <a:r>
              <a:rPr lang="uk-UA" dirty="0">
                <a:solidFill>
                  <a:schemeClr val="tx1">
                    <a:lumMod val="50000"/>
                  </a:schemeClr>
                </a:solidFill>
              </a:rPr>
              <a:t>Пацієнтів, яким призначено ліраглутид, необхідно </a:t>
            </a:r>
            <a:r>
              <a:rPr lang="uk-UA" b="1" dirty="0">
                <a:solidFill>
                  <a:schemeClr val="tx1">
                    <a:lumMod val="50000"/>
                  </a:schemeClr>
                </a:solidFill>
              </a:rPr>
              <a:t>проінформувати про можливість зневоднення організму внаслідок розладів травної системи та необхідність вживання запобіжних заходів щодо зневоднення</a:t>
            </a:r>
            <a:endParaRPr lang="uk-UA" dirty="0">
              <a:solidFill>
                <a:schemeClr val="tx1">
                  <a:lumMod val="50000"/>
                </a:schemeClr>
              </a:solidFill>
            </a:endParaRPr>
          </a:p>
        </p:txBody>
      </p:sp>
      <p:sp>
        <p:nvSpPr>
          <p:cNvPr id="11" name="Rectangle 10">
            <a:extLst>
              <a:ext uri="{FF2B5EF4-FFF2-40B4-BE49-F238E27FC236}">
                <a16:creationId xmlns:a16="http://schemas.microsoft.com/office/drawing/2014/main" id="{B67CC153-F0A0-79E3-6658-65115FE076D0}"/>
              </a:ext>
            </a:extLst>
          </p:cNvPr>
          <p:cNvSpPr/>
          <p:nvPr/>
        </p:nvSpPr>
        <p:spPr>
          <a:xfrm>
            <a:off x="1388095" y="1661744"/>
            <a:ext cx="6594764" cy="461665"/>
          </a:xfrm>
          <a:prstGeom prst="rect">
            <a:avLst/>
          </a:prstGeom>
        </p:spPr>
        <p:txBody>
          <a:bodyPr wrap="square">
            <a:spAutoFit/>
          </a:bodyPr>
          <a:lstStyle/>
          <a:p>
            <a:r>
              <a:rPr lang="uk-UA" sz="2400" b="1" dirty="0">
                <a:solidFill>
                  <a:schemeClr val="tx1">
                    <a:lumMod val="50000"/>
                  </a:schemeClr>
                </a:solidFill>
              </a:rPr>
              <a:t>Зневоднення </a:t>
            </a:r>
          </a:p>
        </p:txBody>
      </p:sp>
      <p:pic>
        <p:nvPicPr>
          <p:cNvPr id="10" name="Graphic 9">
            <a:extLst>
              <a:ext uri="{FF2B5EF4-FFF2-40B4-BE49-F238E27FC236}">
                <a16:creationId xmlns:a16="http://schemas.microsoft.com/office/drawing/2014/main" id="{49D275F3-C328-891B-4D5A-0B07524D1A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969" y="1494306"/>
            <a:ext cx="796543" cy="796543"/>
          </a:xfrm>
          <a:prstGeom prst="rect">
            <a:avLst/>
          </a:prstGeom>
        </p:spPr>
      </p:pic>
    </p:spTree>
    <p:extLst>
      <p:ext uri="{BB962C8B-B14F-4D97-AF65-F5344CB8AC3E}">
        <p14:creationId xmlns:p14="http://schemas.microsoft.com/office/powerpoint/2010/main" val="390208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2" name="Rectangle 1">
            <a:extLst>
              <a:ext uri="{FF2B5EF4-FFF2-40B4-BE49-F238E27FC236}">
                <a16:creationId xmlns:a16="http://schemas.microsoft.com/office/drawing/2014/main" id="{85E4C97A-4437-4194-9643-45C303E5C8C8}"/>
              </a:ext>
            </a:extLst>
          </p:cNvPr>
          <p:cNvSpPr/>
          <p:nvPr/>
        </p:nvSpPr>
        <p:spPr>
          <a:xfrm>
            <a:off x="1373420" y="1980115"/>
            <a:ext cx="7321681" cy="2462213"/>
          </a:xfrm>
          <a:prstGeom prst="rect">
            <a:avLst/>
          </a:prstGeom>
        </p:spPr>
        <p:txBody>
          <a:bodyPr wrap="square">
            <a:spAutoFit/>
          </a:bodyPr>
          <a:lstStyle/>
          <a:p>
            <a:pPr marL="285750" indent="-285750" algn="just">
              <a:spcBef>
                <a:spcPts val="600"/>
              </a:spcBef>
              <a:buFont typeface="Arial" panose="020B0604020202020204" pitchFamily="34" charset="0"/>
              <a:buChar char="•"/>
              <a:tabLst>
                <a:tab pos="268288" algn="l"/>
              </a:tabLst>
            </a:pPr>
            <a:r>
              <a:rPr lang="uk-UA" b="1" dirty="0">
                <a:solidFill>
                  <a:schemeClr val="tx1">
                    <a:lumMod val="50000"/>
                  </a:schemeClr>
                </a:solidFill>
              </a:rPr>
              <a:t>ЧСС слід контролювати через рівні проміжки часу </a:t>
            </a:r>
            <a:r>
              <a:rPr lang="ru-RU" dirty="0" err="1">
                <a:solidFill>
                  <a:schemeClr val="tx1">
                    <a:lumMod val="50000"/>
                  </a:schemeClr>
                </a:solidFill>
              </a:rPr>
              <a:t>відповідно</a:t>
            </a:r>
            <a:r>
              <a:rPr lang="ru-RU" dirty="0">
                <a:solidFill>
                  <a:schemeClr val="tx1">
                    <a:lumMod val="50000"/>
                  </a:schemeClr>
                </a:solidFill>
              </a:rPr>
              <a:t> до </a:t>
            </a:r>
            <a:r>
              <a:rPr lang="ru-RU" dirty="0" err="1">
                <a:solidFill>
                  <a:schemeClr val="tx1">
                    <a:lumMod val="50000"/>
                  </a:schemeClr>
                </a:solidFill>
              </a:rPr>
              <a:t>звичайної</a:t>
            </a:r>
            <a:r>
              <a:rPr lang="ru-RU" dirty="0">
                <a:solidFill>
                  <a:schemeClr val="tx1">
                    <a:lumMod val="50000"/>
                  </a:schemeClr>
                </a:solidFill>
              </a:rPr>
              <a:t> </a:t>
            </a:r>
            <a:r>
              <a:rPr lang="ru-RU" dirty="0" err="1">
                <a:solidFill>
                  <a:schemeClr val="tx1">
                    <a:lumMod val="50000"/>
                  </a:schemeClr>
                </a:solidFill>
              </a:rPr>
              <a:t>клінічної</a:t>
            </a:r>
            <a:r>
              <a:rPr lang="ru-RU" dirty="0">
                <a:solidFill>
                  <a:schemeClr val="tx1">
                    <a:lumMod val="50000"/>
                  </a:schemeClr>
                </a:solidFill>
              </a:rPr>
              <a:t> практики</a:t>
            </a:r>
            <a:r>
              <a:rPr lang="uk-UA" dirty="0">
                <a:solidFill>
                  <a:schemeClr val="tx1">
                    <a:lumMod val="50000"/>
                  </a:schemeClr>
                </a:solidFill>
              </a:rPr>
              <a:t>. </a:t>
            </a:r>
          </a:p>
          <a:p>
            <a:pPr marL="285750" indent="-285750" algn="just">
              <a:spcBef>
                <a:spcPts val="600"/>
              </a:spcBef>
              <a:buFont typeface="Arial" panose="020B0604020202020204" pitchFamily="34" charset="0"/>
              <a:buChar char="•"/>
              <a:tabLst>
                <a:tab pos="268288" algn="l"/>
              </a:tabLst>
            </a:pPr>
            <a:r>
              <a:rPr lang="uk-UA" dirty="0">
                <a:solidFill>
                  <a:schemeClr val="tx1">
                    <a:lumMod val="50000"/>
                  </a:schemeClr>
                </a:solidFill>
              </a:rPr>
              <a:t>Пацієнтів </a:t>
            </a:r>
            <a:r>
              <a:rPr lang="uk-UA" b="1" dirty="0">
                <a:solidFill>
                  <a:schemeClr val="tx1">
                    <a:lumMod val="50000"/>
                  </a:schemeClr>
                </a:solidFill>
              </a:rPr>
              <a:t>слід проінформувати про симптоми збільшення ЧСС </a:t>
            </a:r>
            <a:r>
              <a:rPr lang="uk-UA" dirty="0">
                <a:solidFill>
                  <a:schemeClr val="tx1">
                    <a:lumMod val="50000"/>
                  </a:schemeClr>
                </a:solidFill>
              </a:rPr>
              <a:t>(підвищене серцебиття або відчуття підвищеного серцебиття в спокої). </a:t>
            </a:r>
          </a:p>
          <a:p>
            <a:pPr marL="285750" indent="-285750" algn="just">
              <a:spcBef>
                <a:spcPts val="600"/>
              </a:spcBef>
              <a:buFont typeface="Arial" panose="020B0604020202020204" pitchFamily="34" charset="0"/>
              <a:buChar char="•"/>
              <a:tabLst>
                <a:tab pos="268288" algn="l"/>
              </a:tabLst>
            </a:pPr>
            <a:r>
              <a:rPr lang="uk-UA" dirty="0">
                <a:solidFill>
                  <a:schemeClr val="tx1">
                    <a:lumMod val="50000"/>
                  </a:schemeClr>
                </a:solidFill>
              </a:rPr>
              <a:t>Пацієнтам, у яких спостерігається </a:t>
            </a:r>
            <a:r>
              <a:rPr lang="uk-UA" b="1" dirty="0">
                <a:solidFill>
                  <a:schemeClr val="tx1">
                    <a:lumMod val="50000"/>
                  </a:schemeClr>
                </a:solidFill>
              </a:rPr>
              <a:t>клінічно значуще стійке збільшення ЧСС у спокої, лікування </a:t>
            </a:r>
            <a:r>
              <a:rPr lang="uk-UA" b="1" dirty="0" err="1">
                <a:solidFill>
                  <a:schemeClr val="tx1">
                    <a:lumMod val="50000"/>
                  </a:schemeClr>
                </a:solidFill>
              </a:rPr>
              <a:t>ліраглутидом</a:t>
            </a:r>
            <a:r>
              <a:rPr lang="uk-UA" b="1" dirty="0">
                <a:solidFill>
                  <a:schemeClr val="tx1">
                    <a:lumMod val="50000"/>
                  </a:schemeClr>
                </a:solidFill>
              </a:rPr>
              <a:t> слід припинити</a:t>
            </a:r>
            <a:r>
              <a:rPr lang="uk-UA" dirty="0">
                <a:solidFill>
                  <a:schemeClr val="tx1">
                    <a:lumMod val="50000"/>
                  </a:schemeClr>
                </a:solidFill>
              </a:rPr>
              <a:t>.</a:t>
            </a:r>
          </a:p>
        </p:txBody>
      </p:sp>
      <p:sp>
        <p:nvSpPr>
          <p:cNvPr id="6" name="Rectangle 5">
            <a:extLst>
              <a:ext uri="{FF2B5EF4-FFF2-40B4-BE49-F238E27FC236}">
                <a16:creationId xmlns:a16="http://schemas.microsoft.com/office/drawing/2014/main" id="{6910FC1E-F4DB-4153-B6EF-C1FA597D6507}"/>
              </a:ext>
            </a:extLst>
          </p:cNvPr>
          <p:cNvSpPr/>
          <p:nvPr/>
        </p:nvSpPr>
        <p:spPr>
          <a:xfrm>
            <a:off x="1567343" y="1215113"/>
            <a:ext cx="6594764" cy="461665"/>
          </a:xfrm>
          <a:prstGeom prst="rect">
            <a:avLst/>
          </a:prstGeom>
        </p:spPr>
        <p:txBody>
          <a:bodyPr wrap="square">
            <a:spAutoFit/>
          </a:bodyPr>
          <a:lstStyle/>
          <a:p>
            <a:r>
              <a:rPr lang="uk-UA" sz="2400" b="1" dirty="0">
                <a:solidFill>
                  <a:schemeClr val="tx1">
                    <a:lumMod val="50000"/>
                  </a:schemeClr>
                </a:solidFill>
              </a:rPr>
              <a:t>Частота серцевих скорочень</a:t>
            </a:r>
          </a:p>
        </p:txBody>
      </p:sp>
      <p:pic>
        <p:nvPicPr>
          <p:cNvPr id="12" name="Graphic 11">
            <a:extLst>
              <a:ext uri="{FF2B5EF4-FFF2-40B4-BE49-F238E27FC236}">
                <a16:creationId xmlns:a16="http://schemas.microsoft.com/office/drawing/2014/main" id="{7E369E53-573A-43C1-A1B8-2A9BFC53A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366" y="1070249"/>
            <a:ext cx="783054" cy="783054"/>
          </a:xfrm>
          <a:prstGeom prst="rect">
            <a:avLst/>
          </a:prstGeom>
        </p:spPr>
      </p:pic>
    </p:spTree>
    <p:extLst>
      <p:ext uri="{BB962C8B-B14F-4D97-AF65-F5344CB8AC3E}">
        <p14:creationId xmlns:p14="http://schemas.microsoft.com/office/powerpoint/2010/main" val="218374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2" name="Rectangle 1">
            <a:extLst>
              <a:ext uri="{FF2B5EF4-FFF2-40B4-BE49-F238E27FC236}">
                <a16:creationId xmlns:a16="http://schemas.microsoft.com/office/drawing/2014/main" id="{85E4C97A-4437-4194-9643-45C303E5C8C8}"/>
              </a:ext>
            </a:extLst>
          </p:cNvPr>
          <p:cNvSpPr/>
          <p:nvPr/>
        </p:nvSpPr>
        <p:spPr>
          <a:xfrm>
            <a:off x="1273469" y="2250698"/>
            <a:ext cx="7461043" cy="2185214"/>
          </a:xfrm>
          <a:prstGeom prst="rect">
            <a:avLst/>
          </a:prstGeom>
        </p:spPr>
        <p:txBody>
          <a:bodyPr wrap="square">
            <a:spAutoFit/>
          </a:bodyPr>
          <a:lstStyle/>
          <a:p>
            <a:pPr marL="285750" indent="-285750" algn="just">
              <a:spcBef>
                <a:spcPts val="1200"/>
              </a:spcBef>
              <a:buFont typeface="Arial" panose="020B0604020202020204" pitchFamily="34" charset="0"/>
              <a:buChar char="•"/>
              <a:tabLst>
                <a:tab pos="268288" algn="l"/>
              </a:tabLst>
            </a:pPr>
            <a:r>
              <a:rPr lang="uk-UA" b="1" dirty="0">
                <a:solidFill>
                  <a:schemeClr val="tx1">
                    <a:lumMod val="50000"/>
                  </a:schemeClr>
                </a:solidFill>
              </a:rPr>
              <a:t>У пацієнтів із цукровим діабетом 2 типу, які отримують </a:t>
            </a:r>
            <a:r>
              <a:rPr lang="uk-UA" b="1" dirty="0" err="1">
                <a:solidFill>
                  <a:schemeClr val="tx1">
                    <a:lumMod val="50000"/>
                  </a:schemeClr>
                </a:solidFill>
              </a:rPr>
              <a:t>ліраглутид</a:t>
            </a:r>
            <a:r>
              <a:rPr lang="uk-UA" b="1" dirty="0">
                <a:solidFill>
                  <a:schemeClr val="tx1">
                    <a:lumMod val="50000"/>
                  </a:schemeClr>
                </a:solidFill>
              </a:rPr>
              <a:t> у поєднанні з інсуліном та/або </a:t>
            </a:r>
            <a:r>
              <a:rPr lang="uk-UA" b="1" dirty="0" err="1">
                <a:solidFill>
                  <a:schemeClr val="tx1">
                    <a:lumMod val="50000"/>
                  </a:schemeClr>
                </a:solidFill>
              </a:rPr>
              <a:t>сульфонілсечовиною</a:t>
            </a:r>
            <a:r>
              <a:rPr lang="uk-UA" dirty="0">
                <a:solidFill>
                  <a:schemeClr val="tx1">
                    <a:lumMod val="50000"/>
                  </a:schemeClr>
                </a:solidFill>
              </a:rPr>
              <a:t>, може бути підвищений ризик виникнення гіпоглікемії. </a:t>
            </a:r>
          </a:p>
          <a:p>
            <a:pPr marL="285750" indent="-285750" algn="just">
              <a:spcBef>
                <a:spcPts val="1200"/>
              </a:spcBef>
              <a:buFont typeface="Arial" panose="020B0604020202020204" pitchFamily="34" charset="0"/>
              <a:buChar char="•"/>
              <a:tabLst>
                <a:tab pos="268288" algn="l"/>
              </a:tabLst>
            </a:pPr>
            <a:r>
              <a:rPr lang="uk-UA" dirty="0">
                <a:solidFill>
                  <a:schemeClr val="tx1">
                    <a:lumMod val="50000"/>
                  </a:schemeClr>
                </a:solidFill>
              </a:rPr>
              <a:t>Ризик виникнення гіпоглікемії </a:t>
            </a:r>
            <a:r>
              <a:rPr lang="uk-UA" b="1" dirty="0">
                <a:solidFill>
                  <a:schemeClr val="tx1">
                    <a:lumMod val="50000"/>
                  </a:schemeClr>
                </a:solidFill>
              </a:rPr>
              <a:t>може бути знижений з допомогою зменшення дози інсуліну та/або </a:t>
            </a:r>
            <a:r>
              <a:rPr lang="uk-UA" b="1" dirty="0" err="1">
                <a:solidFill>
                  <a:schemeClr val="tx1">
                    <a:lumMod val="50000"/>
                  </a:schemeClr>
                </a:solidFill>
              </a:rPr>
              <a:t>сульфонілсечовини</a:t>
            </a:r>
            <a:r>
              <a:rPr lang="uk-UA" dirty="0">
                <a:solidFill>
                  <a:schemeClr val="tx1">
                    <a:lumMod val="50000"/>
                  </a:schemeClr>
                </a:solidFill>
              </a:rPr>
              <a:t>.</a:t>
            </a:r>
          </a:p>
        </p:txBody>
      </p:sp>
      <p:sp>
        <p:nvSpPr>
          <p:cNvPr id="6" name="Rectangle 5">
            <a:extLst>
              <a:ext uri="{FF2B5EF4-FFF2-40B4-BE49-F238E27FC236}">
                <a16:creationId xmlns:a16="http://schemas.microsoft.com/office/drawing/2014/main" id="{6910FC1E-F4DB-4153-B6EF-C1FA597D6507}"/>
              </a:ext>
            </a:extLst>
          </p:cNvPr>
          <p:cNvSpPr/>
          <p:nvPr/>
        </p:nvSpPr>
        <p:spPr>
          <a:xfrm>
            <a:off x="1361988" y="1305645"/>
            <a:ext cx="7461043" cy="400110"/>
          </a:xfrm>
          <a:prstGeom prst="rect">
            <a:avLst/>
          </a:prstGeom>
        </p:spPr>
        <p:txBody>
          <a:bodyPr wrap="square">
            <a:spAutoFit/>
          </a:bodyPr>
          <a:lstStyle/>
          <a:p>
            <a:r>
              <a:rPr lang="uk-UA" sz="2000" b="1" dirty="0">
                <a:solidFill>
                  <a:schemeClr val="tx1">
                    <a:lumMod val="50000"/>
                  </a:schemeClr>
                </a:solidFill>
              </a:rPr>
              <a:t>Гіпоглікемія у хворих на цукровий діабет 2 типу</a:t>
            </a:r>
          </a:p>
        </p:txBody>
      </p:sp>
      <p:pic>
        <p:nvPicPr>
          <p:cNvPr id="7" name="Graphic 6">
            <a:extLst>
              <a:ext uri="{FF2B5EF4-FFF2-40B4-BE49-F238E27FC236}">
                <a16:creationId xmlns:a16="http://schemas.microsoft.com/office/drawing/2014/main" id="{98FE1D25-5A0C-4891-B2CF-464FE0DEF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969" y="1138973"/>
            <a:ext cx="952500" cy="952500"/>
          </a:xfrm>
          <a:prstGeom prst="rect">
            <a:avLst/>
          </a:prstGeom>
        </p:spPr>
      </p:pic>
    </p:spTree>
    <p:extLst>
      <p:ext uri="{BB962C8B-B14F-4D97-AF65-F5344CB8AC3E}">
        <p14:creationId xmlns:p14="http://schemas.microsoft.com/office/powerpoint/2010/main" val="251745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2" name="Rectangle 1">
            <a:extLst>
              <a:ext uri="{FF2B5EF4-FFF2-40B4-BE49-F238E27FC236}">
                <a16:creationId xmlns:a16="http://schemas.microsoft.com/office/drawing/2014/main" id="{85E4C97A-4437-4194-9643-45C303E5C8C8}"/>
              </a:ext>
            </a:extLst>
          </p:cNvPr>
          <p:cNvSpPr/>
          <p:nvPr/>
        </p:nvSpPr>
        <p:spPr>
          <a:xfrm>
            <a:off x="1178614" y="2407400"/>
            <a:ext cx="7321681" cy="1631216"/>
          </a:xfrm>
          <a:prstGeom prst="rect">
            <a:avLst/>
          </a:prstGeom>
        </p:spPr>
        <p:txBody>
          <a:bodyPr wrap="square">
            <a:spAutoFit/>
          </a:bodyPr>
          <a:lstStyle/>
          <a:p>
            <a:pPr marL="285750" indent="-285750" algn="just">
              <a:spcBef>
                <a:spcPts val="1200"/>
              </a:spcBef>
              <a:buFont typeface="Arial" panose="020B0604020202020204" pitchFamily="34" charset="0"/>
              <a:buChar char="•"/>
              <a:tabLst>
                <a:tab pos="268288" algn="l"/>
              </a:tabLst>
            </a:pPr>
            <a:r>
              <a:rPr lang="uk-UA" dirty="0">
                <a:solidFill>
                  <a:schemeClr val="tx1">
                    <a:lumMod val="50000"/>
                  </a:schemeClr>
                </a:solidFill>
              </a:rPr>
              <a:t>Лікарський засіб </a:t>
            </a:r>
            <a:r>
              <a:rPr lang="uk-UA" b="1" dirty="0">
                <a:solidFill>
                  <a:schemeClr val="tx1">
                    <a:lumMod val="50000"/>
                  </a:schemeClr>
                </a:solidFill>
              </a:rPr>
              <a:t>Саксенда</a:t>
            </a:r>
            <a:r>
              <a:rPr lang="uk-UA" b="1" baseline="30000" dirty="0">
                <a:solidFill>
                  <a:schemeClr val="tx1">
                    <a:lumMod val="50000"/>
                  </a:schemeClr>
                </a:solidFill>
              </a:rPr>
              <a:t>®</a:t>
            </a:r>
            <a:r>
              <a:rPr lang="uk-UA" b="1" dirty="0">
                <a:solidFill>
                  <a:schemeClr val="tx1">
                    <a:lumMod val="50000"/>
                  </a:schemeClr>
                </a:solidFill>
              </a:rPr>
              <a:t> не застосовують як замінник інсуліну у пацієнтів на цукровий діабет</a:t>
            </a:r>
            <a:r>
              <a:rPr lang="uk-UA" dirty="0">
                <a:solidFill>
                  <a:schemeClr val="tx1">
                    <a:lumMod val="50000"/>
                  </a:schemeClr>
                </a:solidFill>
              </a:rPr>
              <a:t>. </a:t>
            </a:r>
          </a:p>
          <a:p>
            <a:pPr marL="285750" indent="-285750" algn="just">
              <a:spcBef>
                <a:spcPts val="1200"/>
              </a:spcBef>
              <a:buFont typeface="Arial" panose="020B0604020202020204" pitchFamily="34" charset="0"/>
              <a:buChar char="•"/>
              <a:tabLst>
                <a:tab pos="268288" algn="l"/>
              </a:tabLst>
            </a:pPr>
            <a:r>
              <a:rPr lang="uk-UA" dirty="0">
                <a:solidFill>
                  <a:schemeClr val="tx1">
                    <a:lumMod val="50000"/>
                  </a:schemeClr>
                </a:solidFill>
              </a:rPr>
              <a:t>Повідомлялося про розвиток діабетичного кетоацидозу у пацієнтів, які застосовували інсулін, у разі швидкого припинення або зменшення дози як замінника інсуліну.</a:t>
            </a:r>
          </a:p>
        </p:txBody>
      </p:sp>
      <p:sp>
        <p:nvSpPr>
          <p:cNvPr id="6" name="Rectangle 5">
            <a:extLst>
              <a:ext uri="{FF2B5EF4-FFF2-40B4-BE49-F238E27FC236}">
                <a16:creationId xmlns:a16="http://schemas.microsoft.com/office/drawing/2014/main" id="{6910FC1E-F4DB-4153-B6EF-C1FA597D6507}"/>
              </a:ext>
            </a:extLst>
          </p:cNvPr>
          <p:cNvSpPr/>
          <p:nvPr/>
        </p:nvSpPr>
        <p:spPr>
          <a:xfrm>
            <a:off x="1361988" y="1305645"/>
            <a:ext cx="7666398" cy="707886"/>
          </a:xfrm>
          <a:prstGeom prst="rect">
            <a:avLst/>
          </a:prstGeom>
        </p:spPr>
        <p:txBody>
          <a:bodyPr wrap="square">
            <a:spAutoFit/>
          </a:bodyPr>
          <a:lstStyle/>
          <a:p>
            <a:r>
              <a:rPr lang="uk-UA" sz="2000" b="1" dirty="0">
                <a:solidFill>
                  <a:schemeClr val="tx1">
                    <a:lumMod val="50000"/>
                  </a:schemeClr>
                </a:solidFill>
              </a:rPr>
              <a:t>Гіперглікемія у хворих на цукровий діабет 2 типу, які отримують інсулін</a:t>
            </a:r>
          </a:p>
        </p:txBody>
      </p:sp>
      <p:pic>
        <p:nvPicPr>
          <p:cNvPr id="10" name="Graphic 9">
            <a:extLst>
              <a:ext uri="{FF2B5EF4-FFF2-40B4-BE49-F238E27FC236}">
                <a16:creationId xmlns:a16="http://schemas.microsoft.com/office/drawing/2014/main" id="{9117E0F2-9B5F-427F-B82B-50D49D0640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4541" y="1245736"/>
            <a:ext cx="784073" cy="784073"/>
          </a:xfrm>
          <a:prstGeom prst="rect">
            <a:avLst/>
          </a:prstGeom>
        </p:spPr>
      </p:pic>
    </p:spTree>
    <p:extLst>
      <p:ext uri="{BB962C8B-B14F-4D97-AF65-F5344CB8AC3E}">
        <p14:creationId xmlns:p14="http://schemas.microsoft.com/office/powerpoint/2010/main" val="1392681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E56CC9D-25A3-4AE7-8F16-E4487438E1CC}"/>
              </a:ext>
            </a:extLst>
          </p:cNvPr>
          <p:cNvSpPr>
            <a:spLocks noGrp="1"/>
          </p:cNvSpPr>
          <p:nvPr>
            <p:ph type="title"/>
          </p:nvPr>
        </p:nvSpPr>
        <p:spPr>
          <a:xfrm>
            <a:off x="320969" y="325560"/>
            <a:ext cx="7321681" cy="586216"/>
          </a:xfrm>
        </p:spPr>
        <p:txBody>
          <a:bodyPr/>
          <a:lstStyle/>
          <a:p>
            <a:r>
              <a:rPr lang="uk-UA" sz="2800" b="1" dirty="0">
                <a:solidFill>
                  <a:srgbClr val="5B2B7C"/>
                </a:solidFill>
              </a:rPr>
              <a:t>Особливості застосування</a:t>
            </a:r>
          </a:p>
        </p:txBody>
      </p:sp>
      <p:sp>
        <p:nvSpPr>
          <p:cNvPr id="2" name="Rectangle 1">
            <a:extLst>
              <a:ext uri="{FF2B5EF4-FFF2-40B4-BE49-F238E27FC236}">
                <a16:creationId xmlns:a16="http://schemas.microsoft.com/office/drawing/2014/main" id="{85E4C97A-4437-4194-9643-45C303E5C8C8}"/>
              </a:ext>
            </a:extLst>
          </p:cNvPr>
          <p:cNvSpPr/>
          <p:nvPr/>
        </p:nvSpPr>
        <p:spPr>
          <a:xfrm>
            <a:off x="787229" y="2264278"/>
            <a:ext cx="7321681" cy="1631216"/>
          </a:xfrm>
          <a:prstGeom prst="rect">
            <a:avLst/>
          </a:prstGeom>
        </p:spPr>
        <p:txBody>
          <a:bodyPr wrap="square">
            <a:spAutoFit/>
          </a:bodyPr>
          <a:lstStyle/>
          <a:p>
            <a:pPr marL="285750" indent="-285750" algn="just">
              <a:spcBef>
                <a:spcPts val="1200"/>
              </a:spcBef>
              <a:buFont typeface="Arial" panose="020B0604020202020204" pitchFamily="34" charset="0"/>
              <a:buChar char="•"/>
              <a:tabLst>
                <a:tab pos="268288" algn="l"/>
              </a:tabLst>
            </a:pPr>
            <a:r>
              <a:rPr lang="uk-UA" sz="2000" dirty="0">
                <a:solidFill>
                  <a:schemeClr val="tx1">
                    <a:lumMod val="50000"/>
                  </a:schemeClr>
                </a:solidFill>
              </a:rPr>
              <a:t>У дітей ≥ 12 років, які отримували лікування </a:t>
            </a:r>
            <a:r>
              <a:rPr lang="uk-UA" sz="2000" dirty="0" err="1">
                <a:solidFill>
                  <a:schemeClr val="tx1">
                    <a:lumMod val="50000"/>
                  </a:schemeClr>
                </a:solidFill>
              </a:rPr>
              <a:t>ліраглутидом</a:t>
            </a:r>
            <a:r>
              <a:rPr lang="uk-UA" sz="2000" dirty="0">
                <a:solidFill>
                  <a:schemeClr val="tx1">
                    <a:lumMod val="50000"/>
                  </a:schemeClr>
                </a:solidFill>
              </a:rPr>
              <a:t>, </a:t>
            </a:r>
            <a:r>
              <a:rPr lang="uk-UA" sz="2000" b="1" dirty="0">
                <a:solidFill>
                  <a:schemeClr val="tx1">
                    <a:lumMod val="50000"/>
                  </a:schemeClr>
                </a:solidFill>
              </a:rPr>
              <a:t>повідомлялося про епізоди клінічно значущої гіпоглікемії</a:t>
            </a:r>
            <a:r>
              <a:rPr lang="uk-UA" sz="2000" dirty="0">
                <a:solidFill>
                  <a:schemeClr val="tx1">
                    <a:lumMod val="50000"/>
                  </a:schemeClr>
                </a:solidFill>
              </a:rPr>
              <a:t>. Пацієнтів слід проінформувати про характерні симптоми гіпоглікемії та відповідні заходи.</a:t>
            </a:r>
          </a:p>
        </p:txBody>
      </p:sp>
      <p:grpSp>
        <p:nvGrpSpPr>
          <p:cNvPr id="7" name="Group 6">
            <a:extLst>
              <a:ext uri="{FF2B5EF4-FFF2-40B4-BE49-F238E27FC236}">
                <a16:creationId xmlns:a16="http://schemas.microsoft.com/office/drawing/2014/main" id="{07473289-7680-48A9-9AF3-FD921A875876}"/>
              </a:ext>
            </a:extLst>
          </p:cNvPr>
          <p:cNvGrpSpPr/>
          <p:nvPr/>
        </p:nvGrpSpPr>
        <p:grpSpPr>
          <a:xfrm>
            <a:off x="376628" y="1244624"/>
            <a:ext cx="615629" cy="527081"/>
            <a:chOff x="6449248" y="4482240"/>
            <a:chExt cx="919792" cy="856141"/>
          </a:xfrm>
          <a:solidFill>
            <a:srgbClr val="5B2B7C"/>
          </a:solidFill>
        </p:grpSpPr>
        <p:sp>
          <p:nvSpPr>
            <p:cNvPr id="8" name="Freeform: Shape 7">
              <a:extLst>
                <a:ext uri="{FF2B5EF4-FFF2-40B4-BE49-F238E27FC236}">
                  <a16:creationId xmlns:a16="http://schemas.microsoft.com/office/drawing/2014/main" id="{9CECAAC3-B817-4982-868A-3C5B13C99DEF}"/>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FBA8E5FE-A44A-4E04-BD94-1D282E236C7E}"/>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11" name="Freeform: Shape 10">
              <a:extLst>
                <a:ext uri="{FF2B5EF4-FFF2-40B4-BE49-F238E27FC236}">
                  <a16:creationId xmlns:a16="http://schemas.microsoft.com/office/drawing/2014/main" id="{F3B178DB-12E8-48E5-8477-1F5858DAB48F}"/>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12" name="Freeform: Shape 11">
              <a:extLst>
                <a:ext uri="{FF2B5EF4-FFF2-40B4-BE49-F238E27FC236}">
                  <a16:creationId xmlns:a16="http://schemas.microsoft.com/office/drawing/2014/main" id="{C8AE9212-05D5-4CE3-B24C-2874C57D3AC6}"/>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
        <p:nvSpPr>
          <p:cNvPr id="13" name="TextBox 12">
            <a:extLst>
              <a:ext uri="{FF2B5EF4-FFF2-40B4-BE49-F238E27FC236}">
                <a16:creationId xmlns:a16="http://schemas.microsoft.com/office/drawing/2014/main" id="{AA4B251F-497E-46D2-A634-489DC1C66080}"/>
              </a:ext>
            </a:extLst>
          </p:cNvPr>
          <p:cNvSpPr txBox="1"/>
          <p:nvPr/>
        </p:nvSpPr>
        <p:spPr>
          <a:xfrm>
            <a:off x="1212803" y="1217838"/>
            <a:ext cx="1345861" cy="523220"/>
          </a:xfrm>
          <a:prstGeom prst="rect">
            <a:avLst/>
          </a:prstGeom>
          <a:solidFill>
            <a:srgbClr val="5B2B7C"/>
          </a:solidFill>
        </p:spPr>
        <p:txBody>
          <a:bodyPr wrap="square">
            <a:spAutoFit/>
          </a:bodyPr>
          <a:lstStyle/>
          <a:p>
            <a:pPr algn="ctr"/>
            <a:r>
              <a:rPr lang="uk-UA" sz="2800" b="1" dirty="0">
                <a:solidFill>
                  <a:schemeClr val="bg1"/>
                </a:solidFill>
              </a:rPr>
              <a:t>ДІТИ</a:t>
            </a:r>
            <a:endParaRPr lang="en-GB" sz="2800" dirty="0">
              <a:solidFill>
                <a:schemeClr val="bg1"/>
              </a:solidFill>
            </a:endParaRPr>
          </a:p>
        </p:txBody>
      </p:sp>
    </p:spTree>
    <p:extLst>
      <p:ext uri="{BB962C8B-B14F-4D97-AF65-F5344CB8AC3E}">
        <p14:creationId xmlns:p14="http://schemas.microsoft.com/office/powerpoint/2010/main" val="319444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47ED16D-BA4A-426A-8166-B8B1B35FEA90}"/>
              </a:ext>
            </a:extLst>
          </p:cNvPr>
          <p:cNvSpPr>
            <a:spLocks noGrp="1"/>
          </p:cNvSpPr>
          <p:nvPr>
            <p:ph type="title"/>
          </p:nvPr>
        </p:nvSpPr>
        <p:spPr>
          <a:xfrm>
            <a:off x="320969" y="325560"/>
            <a:ext cx="7321681" cy="586216"/>
          </a:xfrm>
        </p:spPr>
        <p:txBody>
          <a:bodyPr/>
          <a:lstStyle/>
          <a:p>
            <a:r>
              <a:rPr lang="uk-UA" sz="2800" b="1" dirty="0"/>
              <a:t>Особливості застосування</a:t>
            </a:r>
          </a:p>
        </p:txBody>
      </p:sp>
      <p:sp>
        <p:nvSpPr>
          <p:cNvPr id="8" name="Rectangle 7">
            <a:extLst>
              <a:ext uri="{FF2B5EF4-FFF2-40B4-BE49-F238E27FC236}">
                <a16:creationId xmlns:a16="http://schemas.microsoft.com/office/drawing/2014/main" id="{7C8C5386-5A8C-4333-B0FB-3D6DFD074A64}"/>
              </a:ext>
            </a:extLst>
          </p:cNvPr>
          <p:cNvSpPr/>
          <p:nvPr/>
        </p:nvSpPr>
        <p:spPr>
          <a:xfrm>
            <a:off x="437078" y="1191161"/>
            <a:ext cx="7666398" cy="461665"/>
          </a:xfrm>
          <a:prstGeom prst="rect">
            <a:avLst/>
          </a:prstGeom>
        </p:spPr>
        <p:txBody>
          <a:bodyPr wrap="square">
            <a:spAutoFit/>
          </a:bodyPr>
          <a:lstStyle/>
          <a:p>
            <a:r>
              <a:rPr lang="uk-UA" sz="2400" b="1" dirty="0">
                <a:solidFill>
                  <a:schemeClr val="tx1">
                    <a:lumMod val="50000"/>
                  </a:schemeClr>
                </a:solidFill>
              </a:rPr>
              <a:t>Допоміжні речовини</a:t>
            </a:r>
          </a:p>
        </p:txBody>
      </p:sp>
      <p:sp>
        <p:nvSpPr>
          <p:cNvPr id="3" name="TextBox 2">
            <a:extLst>
              <a:ext uri="{FF2B5EF4-FFF2-40B4-BE49-F238E27FC236}">
                <a16:creationId xmlns:a16="http://schemas.microsoft.com/office/drawing/2014/main" id="{096F2C21-33A9-FBE6-A06C-3CF2D6948A1A}"/>
              </a:ext>
            </a:extLst>
          </p:cNvPr>
          <p:cNvSpPr txBox="1"/>
          <p:nvPr/>
        </p:nvSpPr>
        <p:spPr>
          <a:xfrm>
            <a:off x="856762" y="2087002"/>
            <a:ext cx="7246714" cy="969496"/>
          </a:xfrm>
          <a:prstGeom prst="rect">
            <a:avLst/>
          </a:prstGeom>
          <a:noFill/>
        </p:spPr>
        <p:txBody>
          <a:bodyPr wrap="square">
            <a:spAutoFit/>
          </a:bodyPr>
          <a:lstStyle/>
          <a:p>
            <a:r>
              <a:rPr lang="uk-UA" sz="1900" dirty="0">
                <a:solidFill>
                  <a:schemeClr val="tx1">
                    <a:lumMod val="50000"/>
                  </a:schemeClr>
                </a:solidFill>
                <a:latin typeface="+mj-lt"/>
                <a:ea typeface="+mj-ea"/>
                <a:cs typeface="+mj-cs"/>
              </a:rPr>
              <a:t>Саксенда</a:t>
            </a:r>
            <a:r>
              <a:rPr lang="uk-UA" sz="1900" baseline="30000" dirty="0">
                <a:solidFill>
                  <a:schemeClr val="tx1">
                    <a:lumMod val="50000"/>
                  </a:schemeClr>
                </a:solidFill>
                <a:latin typeface="+mj-lt"/>
                <a:ea typeface="+mj-ea"/>
                <a:cs typeface="+mj-cs"/>
              </a:rPr>
              <a:t>®</a:t>
            </a:r>
            <a:r>
              <a:rPr lang="uk-UA" sz="1900" dirty="0">
                <a:solidFill>
                  <a:schemeClr val="tx1">
                    <a:lumMod val="50000"/>
                  </a:schemeClr>
                </a:solidFill>
                <a:latin typeface="+mj-lt"/>
                <a:ea typeface="+mj-ea"/>
                <a:cs typeface="+mj-cs"/>
              </a:rPr>
              <a:t> містить менше ніж 1 ммоль натрію (23 мг), тому лікарський засіб можна вважати таким, </a:t>
            </a:r>
          </a:p>
          <a:p>
            <a:r>
              <a:rPr lang="uk-UA" sz="1900" dirty="0">
                <a:solidFill>
                  <a:schemeClr val="tx1">
                    <a:lumMod val="50000"/>
                  </a:schemeClr>
                </a:solidFill>
                <a:latin typeface="+mj-lt"/>
                <a:ea typeface="+mj-ea"/>
                <a:cs typeface="+mj-cs"/>
              </a:rPr>
              <a:t>що не містить натрію.</a:t>
            </a:r>
          </a:p>
        </p:txBody>
      </p:sp>
    </p:spTree>
    <p:extLst>
      <p:ext uri="{BB962C8B-B14F-4D97-AF65-F5344CB8AC3E}">
        <p14:creationId xmlns:p14="http://schemas.microsoft.com/office/powerpoint/2010/main" val="36928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18E6F0-48C2-4844-983F-6127708272F8}"/>
              </a:ext>
            </a:extLst>
          </p:cNvPr>
          <p:cNvPicPr>
            <a:picLocks noChangeAspect="1"/>
          </p:cNvPicPr>
          <p:nvPr/>
        </p:nvPicPr>
        <p:blipFill>
          <a:blip r:embed="rId4"/>
          <a:stretch>
            <a:fillRect/>
          </a:stretch>
        </p:blipFill>
        <p:spPr>
          <a:xfrm>
            <a:off x="138900" y="602254"/>
            <a:ext cx="7764698" cy="1290216"/>
          </a:xfrm>
          <a:prstGeom prst="rect">
            <a:avLst/>
          </a:prstGeom>
        </p:spPr>
      </p:pic>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126125" y="756745"/>
            <a:ext cx="7395809" cy="924912"/>
          </a:xfrm>
        </p:spPr>
        <p:txBody>
          <a:bodyPr/>
          <a:lstStyle/>
          <a:p>
            <a:pPr algn="ctr"/>
            <a:r>
              <a:rPr lang="uk-UA" b="1" dirty="0"/>
              <a:t>Застосування у період вагітності </a:t>
            </a:r>
          </a:p>
          <a:p>
            <a:pPr algn="ctr"/>
            <a:r>
              <a:rPr lang="uk-UA" b="1" dirty="0"/>
              <a:t>або годування груддю</a:t>
            </a:r>
          </a:p>
        </p:txBody>
      </p:sp>
      <p:grpSp>
        <p:nvGrpSpPr>
          <p:cNvPr id="7" name="Group 6">
            <a:extLst>
              <a:ext uri="{FF2B5EF4-FFF2-40B4-BE49-F238E27FC236}">
                <a16:creationId xmlns:a16="http://schemas.microsoft.com/office/drawing/2014/main" id="{613926CB-559A-472B-9304-8AE241A5C543}"/>
              </a:ext>
            </a:extLst>
          </p:cNvPr>
          <p:cNvGrpSpPr/>
          <p:nvPr/>
        </p:nvGrpSpPr>
        <p:grpSpPr>
          <a:xfrm>
            <a:off x="431828" y="2043747"/>
            <a:ext cx="8858110" cy="1866976"/>
            <a:chOff x="2926067" y="815349"/>
            <a:chExt cx="5813115" cy="1866976"/>
          </a:xfrm>
        </p:grpSpPr>
        <p:sp>
          <p:nvSpPr>
            <p:cNvPr id="3" name="Rectangle 2">
              <a:extLst>
                <a:ext uri="{FF2B5EF4-FFF2-40B4-BE49-F238E27FC236}">
                  <a16:creationId xmlns:a16="http://schemas.microsoft.com/office/drawing/2014/main" id="{B3A5D7B0-09A2-4034-902E-9E2B9C090AD9}"/>
                </a:ext>
              </a:extLst>
            </p:cNvPr>
            <p:cNvSpPr/>
            <p:nvPr/>
          </p:nvSpPr>
          <p:spPr>
            <a:xfrm>
              <a:off x="3707557" y="1204997"/>
              <a:ext cx="5031625" cy="1477328"/>
            </a:xfrm>
            <a:prstGeom prst="rect">
              <a:avLst/>
            </a:prstGeom>
          </p:spPr>
          <p:txBody>
            <a:bodyPr wrap="square">
              <a:spAutoFit/>
            </a:bodyPr>
            <a:lstStyle/>
            <a:p>
              <a:pPr marL="342900" indent="-342900">
                <a:buFont typeface="Arial" panose="020B0604020202020204" pitchFamily="34" charset="0"/>
                <a:buChar char="•"/>
              </a:pPr>
              <a:r>
                <a:rPr lang="uk-UA" dirty="0"/>
                <a:t>Ліраглутид </a:t>
              </a:r>
              <a:r>
                <a:rPr lang="uk-UA" b="1" dirty="0"/>
                <a:t>не слід застосовувати </a:t>
              </a:r>
              <a:r>
                <a:rPr lang="uk-UA" dirty="0"/>
                <a:t>під час вагітності. </a:t>
              </a:r>
            </a:p>
            <a:p>
              <a:pPr marL="342900" indent="-342900">
                <a:buFont typeface="Arial" panose="020B0604020202020204" pitchFamily="34" charset="0"/>
                <a:buChar char="•"/>
              </a:pPr>
              <a:r>
                <a:rPr lang="uk-UA" dirty="0"/>
                <a:t>Якщо пацієнтка хоче завагітніти або вагітна, то прийом ліраглутиду необхідно відмінити.</a:t>
              </a:r>
            </a:p>
          </p:txBody>
        </p:sp>
        <p:sp>
          <p:nvSpPr>
            <p:cNvPr id="4" name="Title 1">
              <a:extLst>
                <a:ext uri="{FF2B5EF4-FFF2-40B4-BE49-F238E27FC236}">
                  <a16:creationId xmlns:a16="http://schemas.microsoft.com/office/drawing/2014/main" id="{3860F5CA-702B-460F-A909-736B08C64E59}"/>
                </a:ext>
              </a:extLst>
            </p:cNvPr>
            <p:cNvSpPr txBox="1">
              <a:spLocks/>
            </p:cNvSpPr>
            <p:nvPr/>
          </p:nvSpPr>
          <p:spPr>
            <a:xfrm>
              <a:off x="2926067" y="815349"/>
              <a:ext cx="2853155" cy="586216"/>
            </a:xfrm>
            <a:prstGeom prst="rect">
              <a:avLst/>
            </a:prstGeom>
          </p:spPr>
          <p:txBody>
            <a:bodyPr/>
            <a:lst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a:lstStyle>
            <a:p>
              <a:r>
                <a:rPr lang="uk-UA" sz="2000" b="1" dirty="0"/>
                <a:t>Вагітність</a:t>
              </a:r>
            </a:p>
          </p:txBody>
        </p:sp>
      </p:grpSp>
      <p:grpSp>
        <p:nvGrpSpPr>
          <p:cNvPr id="8" name="Group 7">
            <a:extLst>
              <a:ext uri="{FF2B5EF4-FFF2-40B4-BE49-F238E27FC236}">
                <a16:creationId xmlns:a16="http://schemas.microsoft.com/office/drawing/2014/main" id="{C13F3F99-0EDE-4768-B0F0-098FC690BA9D}"/>
              </a:ext>
            </a:extLst>
          </p:cNvPr>
          <p:cNvGrpSpPr/>
          <p:nvPr/>
        </p:nvGrpSpPr>
        <p:grpSpPr>
          <a:xfrm>
            <a:off x="304376" y="3450530"/>
            <a:ext cx="8718213" cy="1090716"/>
            <a:chOff x="276084" y="3445271"/>
            <a:chExt cx="8718213" cy="1090716"/>
          </a:xfrm>
        </p:grpSpPr>
        <p:sp>
          <p:nvSpPr>
            <p:cNvPr id="5" name="Title 1">
              <a:extLst>
                <a:ext uri="{FF2B5EF4-FFF2-40B4-BE49-F238E27FC236}">
                  <a16:creationId xmlns:a16="http://schemas.microsoft.com/office/drawing/2014/main" id="{3FAC7A0D-713B-4A05-A881-597F6C47EE1D}"/>
                </a:ext>
              </a:extLst>
            </p:cNvPr>
            <p:cNvSpPr txBox="1">
              <a:spLocks/>
            </p:cNvSpPr>
            <p:nvPr/>
          </p:nvSpPr>
          <p:spPr>
            <a:xfrm>
              <a:off x="276084" y="3445271"/>
              <a:ext cx="4569171" cy="586216"/>
            </a:xfrm>
            <a:prstGeom prst="rect">
              <a:avLst/>
            </a:prstGeom>
          </p:spPr>
          <p:txBody>
            <a:bodyPr/>
            <a:lstStyle>
              <a:lvl1pPr algn="l" defTabSz="914400" rtl="0" eaLnBrk="1" latinLnBrk="0" hangingPunct="1">
                <a:spcBef>
                  <a:spcPct val="0"/>
                </a:spcBef>
                <a:buNone/>
                <a:defRPr lang="en-GB" sz="1800" b="0" kern="1200" noProof="0" dirty="0">
                  <a:solidFill>
                    <a:schemeClr val="accent1"/>
                  </a:solidFill>
                  <a:latin typeface="+mj-lt"/>
                  <a:ea typeface="+mj-ea"/>
                  <a:cs typeface="+mj-cs"/>
                </a:defRPr>
              </a:lvl1pPr>
            </a:lstStyle>
            <a:p>
              <a:r>
                <a:rPr lang="uk-UA" sz="2000" b="1" dirty="0"/>
                <a:t>Період годування груддю</a:t>
              </a:r>
            </a:p>
          </p:txBody>
        </p:sp>
        <p:sp>
          <p:nvSpPr>
            <p:cNvPr id="6" name="Rectangle 5">
              <a:extLst>
                <a:ext uri="{FF2B5EF4-FFF2-40B4-BE49-F238E27FC236}">
                  <a16:creationId xmlns:a16="http://schemas.microsoft.com/office/drawing/2014/main" id="{BE1590E4-DE6F-4DA8-8FE9-BE4D2D22A530}"/>
                </a:ext>
              </a:extLst>
            </p:cNvPr>
            <p:cNvSpPr/>
            <p:nvPr/>
          </p:nvSpPr>
          <p:spPr>
            <a:xfrm>
              <a:off x="539128" y="3889656"/>
              <a:ext cx="8455169" cy="646331"/>
            </a:xfrm>
            <a:prstGeom prst="rect">
              <a:avLst/>
            </a:prstGeom>
          </p:spPr>
          <p:txBody>
            <a:bodyPr wrap="square">
              <a:spAutoFit/>
            </a:bodyPr>
            <a:lstStyle/>
            <a:p>
              <a:pPr marL="285750" indent="-285750">
                <a:buFont typeface="Arial" panose="020B0604020202020204" pitchFamily="34" charset="0"/>
                <a:buChar char="•"/>
              </a:pPr>
              <a:r>
                <a:rPr lang="uk-UA" dirty="0"/>
                <a:t>У зв’язку з недостатнім досвідом застосування препарату у період годування груддю </a:t>
              </a:r>
              <a:r>
                <a:rPr lang="uk-UA" b="1" dirty="0"/>
                <a:t>не слід застосовувати </a:t>
              </a:r>
              <a:r>
                <a:rPr lang="uk-UA" dirty="0"/>
                <a:t>його в цей період.</a:t>
              </a:r>
            </a:p>
          </p:txBody>
        </p:sp>
      </p:grpSp>
    </p:spTree>
    <p:custDataLst>
      <p:tags r:id="rId1"/>
    </p:custDataLst>
    <p:extLst>
      <p:ext uri="{BB962C8B-B14F-4D97-AF65-F5344CB8AC3E}">
        <p14:creationId xmlns:p14="http://schemas.microsoft.com/office/powerpoint/2010/main" val="339135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108857" y="811275"/>
            <a:ext cx="3164113" cy="779853"/>
          </a:xfrm>
        </p:spPr>
        <p:txBody>
          <a:bodyPr/>
          <a:lstStyle/>
          <a:p>
            <a:pPr algn="ctr"/>
            <a:r>
              <a:rPr lang="uk-UA" sz="2800" b="1" dirty="0"/>
              <a:t>Показання</a:t>
            </a:r>
            <a:endParaRPr lang="en-US" sz="2800" b="1" dirty="0"/>
          </a:p>
        </p:txBody>
      </p:sp>
      <p:sp>
        <p:nvSpPr>
          <p:cNvPr id="6" name="Content Placeholder 2">
            <a:extLst>
              <a:ext uri="{FF2B5EF4-FFF2-40B4-BE49-F238E27FC236}">
                <a16:creationId xmlns:a16="http://schemas.microsoft.com/office/drawing/2014/main" id="{D3AD3789-B5B5-4E7C-B9C9-26CE49583682}"/>
              </a:ext>
            </a:extLst>
          </p:cNvPr>
          <p:cNvSpPr txBox="1">
            <a:spLocks/>
          </p:cNvSpPr>
          <p:nvPr/>
        </p:nvSpPr>
        <p:spPr>
          <a:xfrm>
            <a:off x="6895031" y="4723076"/>
            <a:ext cx="2169455" cy="11926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uk-UA" sz="600" dirty="0">
                <a:solidFill>
                  <a:srgbClr val="939AA7"/>
                </a:solidFill>
              </a:rPr>
              <a:t>ІМТ - індекс маси тілаю, ЦД – цукровий діабет </a:t>
            </a:r>
          </a:p>
          <a:p>
            <a:pPr marL="0" indent="0">
              <a:spcBef>
                <a:spcPts val="0"/>
              </a:spcBef>
              <a:spcAft>
                <a:spcPts val="0"/>
              </a:spcAft>
              <a:buNone/>
            </a:pPr>
            <a:endParaRPr lang="uk-UA" sz="600" dirty="0">
              <a:solidFill>
                <a:srgbClr val="939AA7"/>
              </a:solidFill>
            </a:endParaRPr>
          </a:p>
        </p:txBody>
      </p:sp>
      <p:sp>
        <p:nvSpPr>
          <p:cNvPr id="9" name="Text Placeholder 3">
            <a:extLst>
              <a:ext uri="{FF2B5EF4-FFF2-40B4-BE49-F238E27FC236}">
                <a16:creationId xmlns:a16="http://schemas.microsoft.com/office/drawing/2014/main" id="{E7329BE2-7970-495E-A1F8-F6D5A041C0D9}"/>
              </a:ext>
            </a:extLst>
          </p:cNvPr>
          <p:cNvSpPr txBox="1">
            <a:spLocks/>
          </p:cNvSpPr>
          <p:nvPr/>
        </p:nvSpPr>
        <p:spPr>
          <a:xfrm>
            <a:off x="3049513" y="3441512"/>
            <a:ext cx="5454596" cy="735809"/>
          </a:xfrm>
          <a:prstGeom prst="rect">
            <a:avLst/>
          </a:prstGeom>
        </p:spPr>
        <p:txBody>
          <a:bodyPr vert="horz" lIns="0" tIns="0" rIns="216000" bIns="0" rtlCol="0">
            <a:normAutofit lnSpcReduction="10000"/>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Aft>
                <a:spcPts val="0"/>
              </a:spcAft>
              <a:tabLst>
                <a:tab pos="266700" algn="l"/>
              </a:tabLst>
            </a:pPr>
            <a:r>
              <a:rPr lang="uk-UA" sz="1600" b="1" dirty="0">
                <a:solidFill>
                  <a:srgbClr val="5B2B7C"/>
                </a:solidFill>
              </a:rPr>
              <a:t>ожирінням (ІМТ ≥ 30 кг/м</a:t>
            </a:r>
            <a:r>
              <a:rPr lang="uk-UA" sz="1600" b="1" baseline="30000" dirty="0">
                <a:solidFill>
                  <a:srgbClr val="5B2B7C"/>
                </a:solidFill>
              </a:rPr>
              <a:t>2</a:t>
            </a:r>
            <a:r>
              <a:rPr lang="uk-UA" sz="1600" b="1" dirty="0">
                <a:solidFill>
                  <a:srgbClr val="5B2B7C"/>
                </a:solidFill>
              </a:rPr>
              <a:t> для дорослих пацієнтів за міжнародними гранично допустимими значеннями)* та</a:t>
            </a:r>
            <a:endParaRPr lang="uk-UA" sz="1600" dirty="0">
              <a:solidFill>
                <a:schemeClr val="tx1">
                  <a:lumMod val="50000"/>
                </a:schemeClr>
              </a:solidFill>
            </a:endParaRPr>
          </a:p>
        </p:txBody>
      </p:sp>
      <p:sp>
        <p:nvSpPr>
          <p:cNvPr id="4" name="Text Placeholder 3">
            <a:extLst>
              <a:ext uri="{FF2B5EF4-FFF2-40B4-BE49-F238E27FC236}">
                <a16:creationId xmlns:a16="http://schemas.microsoft.com/office/drawing/2014/main" id="{FF4CB072-A459-4C32-9843-007D2BA6932B}"/>
              </a:ext>
            </a:extLst>
          </p:cNvPr>
          <p:cNvSpPr>
            <a:spLocks noGrp="1"/>
          </p:cNvSpPr>
          <p:nvPr>
            <p:ph type="body" sz="quarter" idx="13"/>
          </p:nvPr>
        </p:nvSpPr>
        <p:spPr>
          <a:xfrm>
            <a:off x="3599772" y="1000867"/>
            <a:ext cx="3164113" cy="397503"/>
          </a:xfrm>
          <a:solidFill>
            <a:srgbClr val="5B2B7C"/>
          </a:solidFill>
        </p:spPr>
        <p:txBody>
          <a:bodyPr>
            <a:normAutofit/>
          </a:bodyPr>
          <a:lstStyle/>
          <a:p>
            <a:pPr marL="0" indent="0" algn="ctr">
              <a:spcAft>
                <a:spcPts val="0"/>
              </a:spcAft>
              <a:buNone/>
              <a:tabLst>
                <a:tab pos="266700" algn="l"/>
              </a:tabLst>
            </a:pPr>
            <a:r>
              <a:rPr lang="uk-UA" sz="2400" b="1" dirty="0">
                <a:solidFill>
                  <a:schemeClr val="bg1"/>
                </a:solidFill>
              </a:rPr>
              <a:t>Діти ≥ 12 років </a:t>
            </a:r>
          </a:p>
        </p:txBody>
      </p:sp>
      <p:sp>
        <p:nvSpPr>
          <p:cNvPr id="11" name="Text Placeholder 3">
            <a:extLst>
              <a:ext uri="{FF2B5EF4-FFF2-40B4-BE49-F238E27FC236}">
                <a16:creationId xmlns:a16="http://schemas.microsoft.com/office/drawing/2014/main" id="{C04B9080-0E63-4B71-887E-BC374F772C1D}"/>
              </a:ext>
            </a:extLst>
          </p:cNvPr>
          <p:cNvSpPr txBox="1">
            <a:spLocks/>
          </p:cNvSpPr>
          <p:nvPr/>
        </p:nvSpPr>
        <p:spPr>
          <a:xfrm>
            <a:off x="3049513" y="4316068"/>
            <a:ext cx="5287618" cy="327339"/>
          </a:xfrm>
          <a:prstGeom prst="rect">
            <a:avLst/>
          </a:prstGeom>
        </p:spPr>
        <p:txBody>
          <a:bodyPr vert="horz" lIns="0" tIns="0" rIns="216000" bIns="0" rtlCol="0">
            <a:normAutofit/>
          </a:bodyPr>
          <a:lstStyle>
            <a:lvl1pPr marL="142875" indent="-142875" algn="l" defTabSz="914400" rtl="0" eaLnBrk="1" latinLnBrk="0" hangingPunct="1">
              <a:spcBef>
                <a:spcPts val="600"/>
              </a:spcBef>
              <a:spcAft>
                <a:spcPts val="600"/>
              </a:spcAft>
              <a:buClr>
                <a:schemeClr val="accent2"/>
              </a:buClr>
              <a:buFont typeface="Symbol" panose="05050102010706020507" pitchFamily="18" charset="2"/>
              <a:buChar char="·"/>
              <a:defRPr sz="1200" kern="1200">
                <a:solidFill>
                  <a:schemeClr val="accent5"/>
                </a:solidFill>
                <a:latin typeface="+mn-lt"/>
                <a:ea typeface="+mn-ea"/>
                <a:cs typeface="+mn-cs"/>
              </a:defRPr>
            </a:lvl1pPr>
            <a:lvl2pPr marL="325438" indent="-182563" algn="l" defTabSz="914400" rtl="0" eaLnBrk="1" latinLnBrk="0" hangingPunct="1">
              <a:spcBef>
                <a:spcPts val="600"/>
              </a:spcBef>
              <a:spcAft>
                <a:spcPts val="600"/>
              </a:spcAft>
              <a:buClr>
                <a:schemeClr val="accent2"/>
              </a:buClr>
              <a:buFont typeface="Arial" panose="020B0604020202020204" pitchFamily="34" charset="0"/>
              <a:buChar char="‒"/>
              <a:defRPr sz="900" kern="1200">
                <a:solidFill>
                  <a:schemeClr val="accent5"/>
                </a:solidFill>
                <a:latin typeface="+mn-lt"/>
                <a:ea typeface="+mn-ea"/>
                <a:cs typeface="+mn-cs"/>
              </a:defRPr>
            </a:lvl2pPr>
            <a:lvl3pPr marL="508000" indent="-152400" algn="l" defTabSz="914400" rtl="0" eaLnBrk="1" latinLnBrk="0" hangingPunct="1">
              <a:spcBef>
                <a:spcPts val="600"/>
              </a:spcBef>
              <a:spcAft>
                <a:spcPts val="600"/>
              </a:spcAft>
              <a:buClr>
                <a:schemeClr val="accent2"/>
              </a:buClr>
              <a:buFont typeface="Wingdings" panose="05000000000000000000" pitchFamily="2" charset="2"/>
              <a:buChar char="§"/>
              <a:defRPr sz="900" kern="1200">
                <a:solidFill>
                  <a:schemeClr val="accent5"/>
                </a:solidFill>
                <a:latin typeface="+mn-lt"/>
                <a:ea typeface="+mn-ea"/>
                <a:cs typeface="+mn-cs"/>
              </a:defRPr>
            </a:lvl3pPr>
            <a:lvl4pPr marL="687388" indent="-158750"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4pPr>
            <a:lvl5pPr marL="800100" indent="-117475" algn="l" defTabSz="914400" rtl="0" eaLnBrk="1" latinLnBrk="0" hangingPunct="1">
              <a:spcBef>
                <a:spcPts val="600"/>
              </a:spcBef>
              <a:spcAft>
                <a:spcPts val="600"/>
              </a:spcAft>
              <a:buClr>
                <a:schemeClr val="accent2"/>
              </a:buClr>
              <a:buFont typeface="Verdana" pitchFamily="34" charset="0"/>
              <a:buChar char="•"/>
              <a:defRPr sz="900" kern="1200">
                <a:solidFill>
                  <a:schemeClr val="accent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Aft>
                <a:spcPts val="0"/>
              </a:spcAft>
              <a:tabLst>
                <a:tab pos="266700" algn="l"/>
              </a:tabLst>
            </a:pPr>
            <a:r>
              <a:rPr lang="uk-UA" sz="1500" b="1" dirty="0">
                <a:solidFill>
                  <a:srgbClr val="5B2B7C"/>
                </a:solidFill>
              </a:rPr>
              <a:t>масою тіла більш ніж 60 кг</a:t>
            </a:r>
          </a:p>
        </p:txBody>
      </p:sp>
      <p:sp>
        <p:nvSpPr>
          <p:cNvPr id="12" name="TextBox 11">
            <a:extLst>
              <a:ext uri="{FF2B5EF4-FFF2-40B4-BE49-F238E27FC236}">
                <a16:creationId xmlns:a16="http://schemas.microsoft.com/office/drawing/2014/main" id="{4E3129D3-7E89-4428-8AC7-FC525F0382F3}"/>
              </a:ext>
            </a:extLst>
          </p:cNvPr>
          <p:cNvSpPr txBox="1"/>
          <p:nvPr/>
        </p:nvSpPr>
        <p:spPr>
          <a:xfrm>
            <a:off x="2322170" y="2083550"/>
            <a:ext cx="6223315" cy="1077218"/>
          </a:xfrm>
          <a:prstGeom prst="rect">
            <a:avLst/>
          </a:prstGeom>
          <a:noFill/>
        </p:spPr>
        <p:txBody>
          <a:bodyPr wrap="square">
            <a:spAutoFit/>
          </a:bodyPr>
          <a:lstStyle/>
          <a:p>
            <a:pPr algn="just">
              <a:spcAft>
                <a:spcPts val="0"/>
              </a:spcAft>
            </a:pPr>
            <a:r>
              <a:rPr lang="uk-UA" sz="1600" dirty="0">
                <a:solidFill>
                  <a:schemeClr val="tx1">
                    <a:lumMod val="50000"/>
                  </a:schemeClr>
                </a:solidFill>
              </a:rPr>
              <a:t>Лікарський засіб </a:t>
            </a:r>
            <a:r>
              <a:rPr lang="uk-UA" sz="1600" dirty="0" err="1">
                <a:solidFill>
                  <a:schemeClr val="tx1">
                    <a:lumMod val="50000"/>
                  </a:schemeClr>
                </a:solidFill>
              </a:rPr>
              <a:t>Саксенда</a:t>
            </a:r>
            <a:r>
              <a:rPr lang="uk-UA" sz="1600" baseline="30000" dirty="0">
                <a:solidFill>
                  <a:schemeClr val="tx1">
                    <a:lumMod val="50000"/>
                  </a:schemeClr>
                </a:solidFill>
              </a:rPr>
              <a:t>®</a:t>
            </a:r>
            <a:r>
              <a:rPr lang="uk-UA" sz="1600" dirty="0">
                <a:solidFill>
                  <a:schemeClr val="tx1">
                    <a:lumMod val="50000"/>
                  </a:schemeClr>
                </a:solidFill>
              </a:rPr>
              <a:t> можна застосовувати </a:t>
            </a:r>
            <a:r>
              <a:rPr lang="uk-UA" sz="1600" b="1" dirty="0">
                <a:solidFill>
                  <a:schemeClr val="tx1">
                    <a:lumMod val="50000"/>
                  </a:schemeClr>
                </a:solidFill>
              </a:rPr>
              <a:t>як доповнення до здорового харчування та збільшеної фізичної активності для корекції маси тіла </a:t>
            </a:r>
            <a:r>
              <a:rPr lang="uk-UA" sz="1600" b="1" dirty="0">
                <a:solidFill>
                  <a:srgbClr val="4F2C84"/>
                </a:solidFill>
              </a:rPr>
              <a:t>у пацієнтів дитячого віку від 12 років із</a:t>
            </a:r>
            <a:r>
              <a:rPr lang="uk-UA" sz="1600" dirty="0">
                <a:solidFill>
                  <a:schemeClr val="tx1">
                    <a:lumMod val="50000"/>
                  </a:schemeClr>
                </a:solidFill>
              </a:rPr>
              <a:t>:</a:t>
            </a:r>
            <a:endParaRPr lang="en-US" sz="1600" dirty="0">
              <a:solidFill>
                <a:schemeClr val="tx1">
                  <a:lumMod val="50000"/>
                </a:schemeClr>
              </a:solidFill>
            </a:endParaRPr>
          </a:p>
        </p:txBody>
      </p:sp>
      <p:grpSp>
        <p:nvGrpSpPr>
          <p:cNvPr id="3" name="Group 2">
            <a:extLst>
              <a:ext uri="{FF2B5EF4-FFF2-40B4-BE49-F238E27FC236}">
                <a16:creationId xmlns:a16="http://schemas.microsoft.com/office/drawing/2014/main" id="{23C2BBC1-C47D-FCA4-5B6A-FDEECE3B3F7F}"/>
              </a:ext>
            </a:extLst>
          </p:cNvPr>
          <p:cNvGrpSpPr/>
          <p:nvPr/>
        </p:nvGrpSpPr>
        <p:grpSpPr>
          <a:xfrm>
            <a:off x="510623" y="3035207"/>
            <a:ext cx="1811547" cy="1548418"/>
            <a:chOff x="6449248" y="4482240"/>
            <a:chExt cx="919792" cy="856141"/>
          </a:xfrm>
          <a:solidFill>
            <a:srgbClr val="5B2B7C"/>
          </a:solidFill>
        </p:grpSpPr>
        <p:sp>
          <p:nvSpPr>
            <p:cNvPr id="5" name="Freeform: Shape 4">
              <a:extLst>
                <a:ext uri="{FF2B5EF4-FFF2-40B4-BE49-F238E27FC236}">
                  <a16:creationId xmlns:a16="http://schemas.microsoft.com/office/drawing/2014/main" id="{B3CC4BE1-F6EE-1580-FE07-3E7CF4000737}"/>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7" name="Freeform: Shape 6">
              <a:extLst>
                <a:ext uri="{FF2B5EF4-FFF2-40B4-BE49-F238E27FC236}">
                  <a16:creationId xmlns:a16="http://schemas.microsoft.com/office/drawing/2014/main" id="{6B934342-0732-D873-A3DE-95C92BCA4102}"/>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8" name="Freeform: Shape 7">
              <a:extLst>
                <a:ext uri="{FF2B5EF4-FFF2-40B4-BE49-F238E27FC236}">
                  <a16:creationId xmlns:a16="http://schemas.microsoft.com/office/drawing/2014/main" id="{8309FAA5-229E-9F7F-9DD9-299CBD0A23A2}"/>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13" name="Freeform: Shape 12">
              <a:extLst>
                <a:ext uri="{FF2B5EF4-FFF2-40B4-BE49-F238E27FC236}">
                  <a16:creationId xmlns:a16="http://schemas.microsoft.com/office/drawing/2014/main" id="{0F608D0E-A670-6798-E1C5-49CE0191393A}"/>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rgbClr val="5B2B7C"/>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Tree>
    <p:custDataLst>
      <p:tags r:id="rId1"/>
    </p:custDataLst>
    <p:extLst>
      <p:ext uri="{BB962C8B-B14F-4D97-AF65-F5344CB8AC3E}">
        <p14:creationId xmlns:p14="http://schemas.microsoft.com/office/powerpoint/2010/main" val="99269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4ED6CE-359F-4295-AFEE-B3EB51E3D886}"/>
              </a:ext>
            </a:extLst>
          </p:cNvPr>
          <p:cNvSpPr>
            <a:spLocks noGrp="1"/>
          </p:cNvSpPr>
          <p:nvPr>
            <p:ph type="body" sz="quarter" idx="10"/>
          </p:nvPr>
        </p:nvSpPr>
        <p:spPr>
          <a:xfrm>
            <a:off x="402557" y="859718"/>
            <a:ext cx="2494156" cy="644236"/>
          </a:xfrm>
        </p:spPr>
        <p:txBody>
          <a:bodyPr/>
          <a:lstStyle/>
          <a:p>
            <a:r>
              <a:rPr lang="ru-RU" sz="3200" b="1" dirty="0" err="1"/>
              <a:t>Діти</a:t>
            </a:r>
            <a:endParaRPr lang="en-GB" sz="3200" b="1" dirty="0"/>
          </a:p>
        </p:txBody>
      </p:sp>
      <p:sp>
        <p:nvSpPr>
          <p:cNvPr id="4" name="Rectangle 3">
            <a:extLst>
              <a:ext uri="{FF2B5EF4-FFF2-40B4-BE49-F238E27FC236}">
                <a16:creationId xmlns:a16="http://schemas.microsoft.com/office/drawing/2014/main" id="{2951CFB7-BD9A-4446-90DF-C6244505EA07}"/>
              </a:ext>
            </a:extLst>
          </p:cNvPr>
          <p:cNvSpPr/>
          <p:nvPr/>
        </p:nvSpPr>
        <p:spPr>
          <a:xfrm>
            <a:off x="942113" y="2344790"/>
            <a:ext cx="7693004" cy="1938992"/>
          </a:xfrm>
          <a:prstGeom prst="rect">
            <a:avLst/>
          </a:prstGeom>
        </p:spPr>
        <p:txBody>
          <a:bodyPr wrap="square">
            <a:spAutoFit/>
          </a:bodyPr>
          <a:lstStyle/>
          <a:p>
            <a:pPr marL="342900" indent="-342900">
              <a:buFont typeface="Arial" panose="020B0604020202020204" pitchFamily="34" charset="0"/>
              <a:buChar char="•"/>
            </a:pPr>
            <a:r>
              <a:rPr lang="uk-UA" sz="2000" dirty="0">
                <a:solidFill>
                  <a:schemeClr val="tx1">
                    <a:lumMod val="50000"/>
                  </a:schemeClr>
                </a:solidFill>
              </a:rPr>
              <a:t>Для дітей віком від 12 років корекція дози не потрібна. </a:t>
            </a:r>
          </a:p>
          <a:p>
            <a:pPr marL="342900" indent="-342900">
              <a:buFont typeface="Arial" panose="020B0604020202020204" pitchFamily="34" charset="0"/>
              <a:buChar char="•"/>
            </a:pPr>
            <a:endParaRPr lang="uk-UA" sz="2000" dirty="0">
              <a:solidFill>
                <a:schemeClr val="tx1">
                  <a:lumMod val="50000"/>
                </a:schemeClr>
              </a:solidFill>
            </a:endParaRPr>
          </a:p>
          <a:p>
            <a:pPr marL="342900" indent="-342900">
              <a:buFont typeface="Arial" panose="020B0604020202020204" pitchFamily="34" charset="0"/>
              <a:buChar char="•"/>
            </a:pPr>
            <a:r>
              <a:rPr lang="uk-UA" sz="2000" dirty="0">
                <a:solidFill>
                  <a:schemeClr val="tx1">
                    <a:lumMod val="50000"/>
                  </a:schemeClr>
                </a:solidFill>
              </a:rPr>
              <a:t>Безпеку та ефективність застосування лікарського засобу </a:t>
            </a:r>
            <a:r>
              <a:rPr lang="uk-UA" sz="2000" dirty="0" err="1">
                <a:solidFill>
                  <a:schemeClr val="tx1">
                    <a:lumMod val="50000"/>
                  </a:schemeClr>
                </a:solidFill>
              </a:rPr>
              <a:t>Саксенда</a:t>
            </a:r>
            <a:r>
              <a:rPr lang="uk-UA" sz="2000" baseline="30000" dirty="0">
                <a:solidFill>
                  <a:schemeClr val="tx1">
                    <a:lumMod val="50000"/>
                  </a:schemeClr>
                </a:solidFill>
              </a:rPr>
              <a:t>®</a:t>
            </a:r>
            <a:r>
              <a:rPr lang="uk-UA" sz="2000" dirty="0">
                <a:solidFill>
                  <a:schemeClr val="tx1">
                    <a:lumMod val="50000"/>
                  </a:schemeClr>
                </a:solidFill>
              </a:rPr>
              <a:t> дітям віком до 12 років не встановлено</a:t>
            </a:r>
          </a:p>
        </p:txBody>
      </p:sp>
      <p:grpSp>
        <p:nvGrpSpPr>
          <p:cNvPr id="7" name="Group 6">
            <a:extLst>
              <a:ext uri="{FF2B5EF4-FFF2-40B4-BE49-F238E27FC236}">
                <a16:creationId xmlns:a16="http://schemas.microsoft.com/office/drawing/2014/main" id="{6D3438BB-5873-46E3-BF17-548135DE3EA1}"/>
              </a:ext>
            </a:extLst>
          </p:cNvPr>
          <p:cNvGrpSpPr/>
          <p:nvPr/>
        </p:nvGrpSpPr>
        <p:grpSpPr>
          <a:xfrm>
            <a:off x="500932" y="851471"/>
            <a:ext cx="857085" cy="820518"/>
            <a:chOff x="6449248" y="4482240"/>
            <a:chExt cx="919792" cy="856141"/>
          </a:xfrm>
          <a:solidFill>
            <a:schemeClr val="bg1"/>
          </a:solidFill>
        </p:grpSpPr>
        <p:sp>
          <p:nvSpPr>
            <p:cNvPr id="8" name="Freeform: Shape 7">
              <a:extLst>
                <a:ext uri="{FF2B5EF4-FFF2-40B4-BE49-F238E27FC236}">
                  <a16:creationId xmlns:a16="http://schemas.microsoft.com/office/drawing/2014/main" id="{F773721D-0420-44AA-8BF3-59C18B5A3D39}"/>
                </a:ext>
              </a:extLst>
            </p:cNvPr>
            <p:cNvSpPr/>
            <p:nvPr/>
          </p:nvSpPr>
          <p:spPr>
            <a:xfrm>
              <a:off x="6922707" y="4756286"/>
              <a:ext cx="446333" cy="571864"/>
            </a:xfrm>
            <a:custGeom>
              <a:avLst/>
              <a:gdLst>
                <a:gd name="connsiteX0" fmla="*/ 711191 w 914400"/>
                <a:gd name="connsiteY0" fmla="*/ 309309 h 1171575"/>
                <a:gd name="connsiteX1" fmla="*/ 755958 w 914400"/>
                <a:gd name="connsiteY1" fmla="*/ 773177 h 1171575"/>
                <a:gd name="connsiteX2" fmla="*/ 682616 w 914400"/>
                <a:gd name="connsiteY2" fmla="*/ 780797 h 1171575"/>
                <a:gd name="connsiteX3" fmla="*/ 679758 w 914400"/>
                <a:gd name="connsiteY3" fmla="*/ 856997 h 1171575"/>
                <a:gd name="connsiteX4" fmla="*/ 670233 w 914400"/>
                <a:gd name="connsiteY4" fmla="*/ 1013207 h 1171575"/>
                <a:gd name="connsiteX5" fmla="*/ 521643 w 914400"/>
                <a:gd name="connsiteY5" fmla="*/ 1171322 h 1171575"/>
                <a:gd name="connsiteX6" fmla="*/ 403533 w 914400"/>
                <a:gd name="connsiteY6" fmla="*/ 1172274 h 1171575"/>
                <a:gd name="connsiteX7" fmla="*/ 247323 w 914400"/>
                <a:gd name="connsiteY7" fmla="*/ 989394 h 1171575"/>
                <a:gd name="connsiteX8" fmla="*/ 236846 w 914400"/>
                <a:gd name="connsiteY8" fmla="*/ 780797 h 1171575"/>
                <a:gd name="connsiteX9" fmla="*/ 172076 w 914400"/>
                <a:gd name="connsiteY9" fmla="*/ 774129 h 1171575"/>
                <a:gd name="connsiteX10" fmla="*/ 213986 w 914400"/>
                <a:gd name="connsiteY10" fmla="*/ 289307 h 1171575"/>
                <a:gd name="connsiteX11" fmla="*/ 189221 w 914400"/>
                <a:gd name="connsiteY11" fmla="*/ 345504 h 1171575"/>
                <a:gd name="connsiteX12" fmla="*/ 168266 w 914400"/>
                <a:gd name="connsiteY12" fmla="*/ 408369 h 1171575"/>
                <a:gd name="connsiteX13" fmla="*/ 145406 w 914400"/>
                <a:gd name="connsiteY13" fmla="*/ 515049 h 1171575"/>
                <a:gd name="connsiteX14" fmla="*/ 135881 w 914400"/>
                <a:gd name="connsiteY14" fmla="*/ 552197 h 1171575"/>
                <a:gd name="connsiteX15" fmla="*/ 61586 w 914400"/>
                <a:gd name="connsiteY15" fmla="*/ 598869 h 1171575"/>
                <a:gd name="connsiteX16" fmla="*/ 626 w 914400"/>
                <a:gd name="connsiteY16" fmla="*/ 530289 h 1171575"/>
                <a:gd name="connsiteX17" fmla="*/ 1578 w 914400"/>
                <a:gd name="connsiteY17" fmla="*/ 506477 h 1171575"/>
                <a:gd name="connsiteX18" fmla="*/ 141596 w 914400"/>
                <a:gd name="connsiteY18" fmla="*/ 131192 h 1171575"/>
                <a:gd name="connsiteX19" fmla="*/ 320666 w 914400"/>
                <a:gd name="connsiteY19" fmla="*/ 6414 h 1171575"/>
                <a:gd name="connsiteX20" fmla="*/ 373053 w 914400"/>
                <a:gd name="connsiteY20" fmla="*/ 1652 h 1171575"/>
                <a:gd name="connsiteX21" fmla="*/ 525453 w 914400"/>
                <a:gd name="connsiteY21" fmla="*/ 699 h 1171575"/>
                <a:gd name="connsiteX22" fmla="*/ 785486 w 914400"/>
                <a:gd name="connsiteY22" fmla="*/ 137859 h 1171575"/>
                <a:gd name="connsiteX23" fmla="*/ 909311 w 914400"/>
                <a:gd name="connsiteY23" fmla="*/ 449327 h 1171575"/>
                <a:gd name="connsiteX24" fmla="*/ 918836 w 914400"/>
                <a:gd name="connsiteY24" fmla="*/ 529337 h 1171575"/>
                <a:gd name="connsiteX25" fmla="*/ 859781 w 914400"/>
                <a:gd name="connsiteY25" fmla="*/ 597917 h 1171575"/>
                <a:gd name="connsiteX26" fmla="*/ 785486 w 914400"/>
                <a:gd name="connsiteY26" fmla="*/ 552197 h 1171575"/>
                <a:gd name="connsiteX27" fmla="*/ 772151 w 914400"/>
                <a:gd name="connsiteY27" fmla="*/ 496952 h 1171575"/>
                <a:gd name="connsiteX28" fmla="*/ 711191 w 914400"/>
                <a:gd name="connsiteY28" fmla="*/ 309309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14400" h="1171575">
                  <a:moveTo>
                    <a:pt x="711191" y="309309"/>
                  </a:moveTo>
                  <a:cubicBezTo>
                    <a:pt x="734051" y="462662"/>
                    <a:pt x="759768" y="615062"/>
                    <a:pt x="755958" y="773177"/>
                  </a:cubicBezTo>
                  <a:cubicBezTo>
                    <a:pt x="729288" y="776034"/>
                    <a:pt x="708333" y="777939"/>
                    <a:pt x="682616" y="780797"/>
                  </a:cubicBezTo>
                  <a:cubicBezTo>
                    <a:pt x="681663" y="806514"/>
                    <a:pt x="680711" y="832232"/>
                    <a:pt x="679758" y="856997"/>
                  </a:cubicBezTo>
                  <a:cubicBezTo>
                    <a:pt x="676901" y="909384"/>
                    <a:pt x="674996" y="961772"/>
                    <a:pt x="670233" y="1013207"/>
                  </a:cubicBezTo>
                  <a:cubicBezTo>
                    <a:pt x="663566" y="1083692"/>
                    <a:pt x="604511" y="1161797"/>
                    <a:pt x="521643" y="1171322"/>
                  </a:cubicBezTo>
                  <a:cubicBezTo>
                    <a:pt x="482591" y="1175132"/>
                    <a:pt x="441633" y="1177989"/>
                    <a:pt x="403533" y="1172274"/>
                  </a:cubicBezTo>
                  <a:cubicBezTo>
                    <a:pt x="312093" y="1158939"/>
                    <a:pt x="251133" y="1083692"/>
                    <a:pt x="247323" y="989394"/>
                  </a:cubicBezTo>
                  <a:cubicBezTo>
                    <a:pt x="244466" y="921767"/>
                    <a:pt x="240656" y="853187"/>
                    <a:pt x="236846" y="780797"/>
                  </a:cubicBezTo>
                  <a:cubicBezTo>
                    <a:pt x="214938" y="778892"/>
                    <a:pt x="193031" y="776034"/>
                    <a:pt x="172076" y="774129"/>
                  </a:cubicBezTo>
                  <a:cubicBezTo>
                    <a:pt x="152073" y="717932"/>
                    <a:pt x="164456" y="591249"/>
                    <a:pt x="213986" y="289307"/>
                  </a:cubicBezTo>
                  <a:cubicBezTo>
                    <a:pt x="205413" y="308357"/>
                    <a:pt x="196841" y="326454"/>
                    <a:pt x="189221" y="345504"/>
                  </a:cubicBezTo>
                  <a:cubicBezTo>
                    <a:pt x="181601" y="366459"/>
                    <a:pt x="173981" y="387414"/>
                    <a:pt x="168266" y="408369"/>
                  </a:cubicBezTo>
                  <a:cubicBezTo>
                    <a:pt x="159693" y="443612"/>
                    <a:pt x="153026" y="479807"/>
                    <a:pt x="145406" y="515049"/>
                  </a:cubicBezTo>
                  <a:cubicBezTo>
                    <a:pt x="142548" y="527432"/>
                    <a:pt x="140643" y="539814"/>
                    <a:pt x="135881" y="552197"/>
                  </a:cubicBezTo>
                  <a:cubicBezTo>
                    <a:pt x="123498" y="584582"/>
                    <a:pt x="92066" y="603632"/>
                    <a:pt x="61586" y="598869"/>
                  </a:cubicBezTo>
                  <a:cubicBezTo>
                    <a:pt x="26343" y="593154"/>
                    <a:pt x="2531" y="566484"/>
                    <a:pt x="626" y="530289"/>
                  </a:cubicBezTo>
                  <a:cubicBezTo>
                    <a:pt x="-327" y="522669"/>
                    <a:pt x="-327" y="514097"/>
                    <a:pt x="1578" y="506477"/>
                  </a:cubicBezTo>
                  <a:cubicBezTo>
                    <a:pt x="25391" y="373127"/>
                    <a:pt x="60633" y="243587"/>
                    <a:pt x="141596" y="131192"/>
                  </a:cubicBezTo>
                  <a:cubicBezTo>
                    <a:pt x="186363" y="69279"/>
                    <a:pt x="242561" y="21654"/>
                    <a:pt x="320666" y="6414"/>
                  </a:cubicBezTo>
                  <a:cubicBezTo>
                    <a:pt x="337811" y="3557"/>
                    <a:pt x="354956" y="1652"/>
                    <a:pt x="373053" y="1652"/>
                  </a:cubicBezTo>
                  <a:cubicBezTo>
                    <a:pt x="423536" y="699"/>
                    <a:pt x="474971" y="4509"/>
                    <a:pt x="525453" y="699"/>
                  </a:cubicBezTo>
                  <a:cubicBezTo>
                    <a:pt x="640706" y="-6921"/>
                    <a:pt x="722621" y="48324"/>
                    <a:pt x="785486" y="137859"/>
                  </a:cubicBezTo>
                  <a:cubicBezTo>
                    <a:pt x="851208" y="231204"/>
                    <a:pt x="885498" y="338837"/>
                    <a:pt x="909311" y="449327"/>
                  </a:cubicBezTo>
                  <a:cubicBezTo>
                    <a:pt x="915026" y="475997"/>
                    <a:pt x="918836" y="502667"/>
                    <a:pt x="918836" y="529337"/>
                  </a:cubicBezTo>
                  <a:cubicBezTo>
                    <a:pt x="919788" y="567437"/>
                    <a:pt x="895976" y="592202"/>
                    <a:pt x="859781" y="597917"/>
                  </a:cubicBezTo>
                  <a:cubicBezTo>
                    <a:pt x="827396" y="603632"/>
                    <a:pt x="798821" y="586487"/>
                    <a:pt x="785486" y="552197"/>
                  </a:cubicBezTo>
                  <a:cubicBezTo>
                    <a:pt x="778818" y="535052"/>
                    <a:pt x="775961" y="515049"/>
                    <a:pt x="772151" y="496952"/>
                  </a:cubicBezTo>
                  <a:cubicBezTo>
                    <a:pt x="760721" y="432182"/>
                    <a:pt x="743576" y="368364"/>
                    <a:pt x="711191" y="309309"/>
                  </a:cubicBezTo>
                  <a:close/>
                </a:path>
              </a:pathLst>
            </a:custGeom>
            <a:grpFill/>
            <a:ln w="19050" cap="flat">
              <a:solidFill>
                <a:schemeClr val="bg1"/>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9" name="Freeform: Shape 8">
              <a:extLst>
                <a:ext uri="{FF2B5EF4-FFF2-40B4-BE49-F238E27FC236}">
                  <a16:creationId xmlns:a16="http://schemas.microsoft.com/office/drawing/2014/main" id="{6CA08FC5-6294-4F3F-B29A-777A250715C5}"/>
                </a:ext>
              </a:extLst>
            </p:cNvPr>
            <p:cNvSpPr/>
            <p:nvPr/>
          </p:nvSpPr>
          <p:spPr>
            <a:xfrm>
              <a:off x="6449248" y="4757218"/>
              <a:ext cx="441684" cy="581163"/>
            </a:xfrm>
            <a:custGeom>
              <a:avLst/>
              <a:gdLst>
                <a:gd name="connsiteX0" fmla="*/ 238125 w 904875"/>
                <a:gd name="connsiteY0" fmla="*/ 250249 h 1190625"/>
                <a:gd name="connsiteX1" fmla="*/ 145733 w 904875"/>
                <a:gd name="connsiteY1" fmla="*/ 501709 h 1190625"/>
                <a:gd name="connsiteX2" fmla="*/ 136208 w 904875"/>
                <a:gd name="connsiteY2" fmla="*/ 548382 h 1190625"/>
                <a:gd name="connsiteX3" fmla="*/ 59055 w 904875"/>
                <a:gd name="connsiteY3" fmla="*/ 596959 h 1190625"/>
                <a:gd name="connsiteX4" fmla="*/ 0 w 904875"/>
                <a:gd name="connsiteY4" fmla="*/ 527427 h 1190625"/>
                <a:gd name="connsiteX5" fmla="*/ 9525 w 904875"/>
                <a:gd name="connsiteY5" fmla="*/ 456942 h 1190625"/>
                <a:gd name="connsiteX6" fmla="*/ 143828 w 904875"/>
                <a:gd name="connsiteY6" fmla="*/ 124519 h 1190625"/>
                <a:gd name="connsiteX7" fmla="*/ 320040 w 904875"/>
                <a:gd name="connsiteY7" fmla="*/ 4504 h 1190625"/>
                <a:gd name="connsiteX8" fmla="*/ 408623 w 904875"/>
                <a:gd name="connsiteY8" fmla="*/ 9267 h 1190625"/>
                <a:gd name="connsiteX9" fmla="*/ 501015 w 904875"/>
                <a:gd name="connsiteY9" fmla="*/ 12124 h 1190625"/>
                <a:gd name="connsiteX10" fmla="*/ 696278 w 904875"/>
                <a:gd name="connsiteY10" fmla="*/ 53082 h 1190625"/>
                <a:gd name="connsiteX11" fmla="*/ 810578 w 904875"/>
                <a:gd name="connsiteY11" fmla="*/ 191194 h 1190625"/>
                <a:gd name="connsiteX12" fmla="*/ 910590 w 904875"/>
                <a:gd name="connsiteY12" fmla="*/ 512187 h 1190625"/>
                <a:gd name="connsiteX13" fmla="*/ 911543 w 904875"/>
                <a:gd name="connsiteY13" fmla="*/ 535999 h 1190625"/>
                <a:gd name="connsiteX14" fmla="*/ 848678 w 904875"/>
                <a:gd name="connsiteY14" fmla="*/ 597912 h 1190625"/>
                <a:gd name="connsiteX15" fmla="*/ 777240 w 904875"/>
                <a:gd name="connsiteY15" fmla="*/ 554097 h 1190625"/>
                <a:gd name="connsiteX16" fmla="*/ 762000 w 904875"/>
                <a:gd name="connsiteY16" fmla="*/ 489327 h 1190625"/>
                <a:gd name="connsiteX17" fmla="*/ 670560 w 904875"/>
                <a:gd name="connsiteY17" fmla="*/ 243582 h 1190625"/>
                <a:gd name="connsiteX18" fmla="*/ 670560 w 904875"/>
                <a:gd name="connsiteY18" fmla="*/ 286444 h 1190625"/>
                <a:gd name="connsiteX19" fmla="*/ 671513 w 904875"/>
                <a:gd name="connsiteY19" fmla="*/ 991294 h 1190625"/>
                <a:gd name="connsiteX20" fmla="*/ 485775 w 904875"/>
                <a:gd name="connsiteY20" fmla="*/ 1192272 h 1190625"/>
                <a:gd name="connsiteX21" fmla="*/ 372428 w 904875"/>
                <a:gd name="connsiteY21" fmla="*/ 1182747 h 1190625"/>
                <a:gd name="connsiteX22" fmla="*/ 248603 w 904875"/>
                <a:gd name="connsiteY22" fmla="*/ 1050349 h 1190625"/>
                <a:gd name="connsiteX23" fmla="*/ 239078 w 904875"/>
                <a:gd name="connsiteY23" fmla="*/ 960814 h 1190625"/>
                <a:gd name="connsiteX24" fmla="*/ 238125 w 904875"/>
                <a:gd name="connsiteY24" fmla="*/ 298827 h 1190625"/>
                <a:gd name="connsiteX25" fmla="*/ 238125 w 904875"/>
                <a:gd name="connsiteY25" fmla="*/ 250249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04875" h="1190625">
                  <a:moveTo>
                    <a:pt x="238125" y="250249"/>
                  </a:moveTo>
                  <a:cubicBezTo>
                    <a:pt x="186690" y="329307"/>
                    <a:pt x="162878" y="414079"/>
                    <a:pt x="145733" y="501709"/>
                  </a:cubicBezTo>
                  <a:cubicBezTo>
                    <a:pt x="142875" y="516949"/>
                    <a:pt x="140970" y="533142"/>
                    <a:pt x="136208" y="548382"/>
                  </a:cubicBezTo>
                  <a:cubicBezTo>
                    <a:pt x="123825" y="583624"/>
                    <a:pt x="92393" y="602674"/>
                    <a:pt x="59055" y="596959"/>
                  </a:cubicBezTo>
                  <a:cubicBezTo>
                    <a:pt x="24765" y="591244"/>
                    <a:pt x="0" y="564574"/>
                    <a:pt x="0" y="527427"/>
                  </a:cubicBezTo>
                  <a:cubicBezTo>
                    <a:pt x="0" y="503614"/>
                    <a:pt x="4763" y="479802"/>
                    <a:pt x="9525" y="456942"/>
                  </a:cubicBezTo>
                  <a:cubicBezTo>
                    <a:pt x="33338" y="337879"/>
                    <a:pt x="70485" y="223579"/>
                    <a:pt x="143828" y="124519"/>
                  </a:cubicBezTo>
                  <a:cubicBezTo>
                    <a:pt x="188595" y="64512"/>
                    <a:pt x="243840" y="18792"/>
                    <a:pt x="320040" y="4504"/>
                  </a:cubicBezTo>
                  <a:cubicBezTo>
                    <a:pt x="350520" y="-1211"/>
                    <a:pt x="380048" y="-3116"/>
                    <a:pt x="408623" y="9267"/>
                  </a:cubicBezTo>
                  <a:cubicBezTo>
                    <a:pt x="439103" y="22602"/>
                    <a:pt x="471488" y="24507"/>
                    <a:pt x="501015" y="12124"/>
                  </a:cubicBezTo>
                  <a:cubicBezTo>
                    <a:pt x="575310" y="-17403"/>
                    <a:pt x="638175" y="11172"/>
                    <a:pt x="696278" y="53082"/>
                  </a:cubicBezTo>
                  <a:cubicBezTo>
                    <a:pt x="745808" y="89277"/>
                    <a:pt x="782003" y="137854"/>
                    <a:pt x="810578" y="191194"/>
                  </a:cubicBezTo>
                  <a:cubicBezTo>
                    <a:pt x="863918" y="292159"/>
                    <a:pt x="894398" y="399792"/>
                    <a:pt x="910590" y="512187"/>
                  </a:cubicBezTo>
                  <a:cubicBezTo>
                    <a:pt x="911543" y="519807"/>
                    <a:pt x="912495" y="528379"/>
                    <a:pt x="911543" y="535999"/>
                  </a:cubicBezTo>
                  <a:cubicBezTo>
                    <a:pt x="906780" y="569337"/>
                    <a:pt x="882015" y="594102"/>
                    <a:pt x="848678" y="597912"/>
                  </a:cubicBezTo>
                  <a:cubicBezTo>
                    <a:pt x="820103" y="601722"/>
                    <a:pt x="787718" y="582672"/>
                    <a:pt x="777240" y="554097"/>
                  </a:cubicBezTo>
                  <a:cubicBezTo>
                    <a:pt x="769620" y="533142"/>
                    <a:pt x="766763" y="511234"/>
                    <a:pt x="762000" y="489327"/>
                  </a:cubicBezTo>
                  <a:cubicBezTo>
                    <a:pt x="744855" y="403602"/>
                    <a:pt x="719138" y="320734"/>
                    <a:pt x="670560" y="243582"/>
                  </a:cubicBezTo>
                  <a:cubicBezTo>
                    <a:pt x="670560" y="257869"/>
                    <a:pt x="670560" y="272157"/>
                    <a:pt x="670560" y="286444"/>
                  </a:cubicBezTo>
                  <a:cubicBezTo>
                    <a:pt x="670560" y="521712"/>
                    <a:pt x="668655" y="756027"/>
                    <a:pt x="671513" y="991294"/>
                  </a:cubicBezTo>
                  <a:cubicBezTo>
                    <a:pt x="672465" y="1089402"/>
                    <a:pt x="626745" y="1182747"/>
                    <a:pt x="485775" y="1192272"/>
                  </a:cubicBezTo>
                  <a:cubicBezTo>
                    <a:pt x="448628" y="1195129"/>
                    <a:pt x="408623" y="1192272"/>
                    <a:pt x="372428" y="1182747"/>
                  </a:cubicBezTo>
                  <a:cubicBezTo>
                    <a:pt x="305753" y="1164649"/>
                    <a:pt x="264795" y="1117024"/>
                    <a:pt x="248603" y="1050349"/>
                  </a:cubicBezTo>
                  <a:cubicBezTo>
                    <a:pt x="241935" y="1021774"/>
                    <a:pt x="239078" y="990342"/>
                    <a:pt x="239078" y="960814"/>
                  </a:cubicBezTo>
                  <a:cubicBezTo>
                    <a:pt x="238125" y="739834"/>
                    <a:pt x="238125" y="519807"/>
                    <a:pt x="238125" y="298827"/>
                  </a:cubicBezTo>
                  <a:cubicBezTo>
                    <a:pt x="238125" y="281682"/>
                    <a:pt x="238125" y="265489"/>
                    <a:pt x="238125" y="250249"/>
                  </a:cubicBezTo>
                  <a:close/>
                </a:path>
              </a:pathLst>
            </a:custGeom>
            <a:grpFill/>
            <a:ln w="19050" cap="flat">
              <a:solidFill>
                <a:schemeClr val="bg1"/>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10" name="Freeform: Shape 9">
              <a:extLst>
                <a:ext uri="{FF2B5EF4-FFF2-40B4-BE49-F238E27FC236}">
                  <a16:creationId xmlns:a16="http://schemas.microsoft.com/office/drawing/2014/main" id="{5DDC736D-BA58-4CB0-8757-62D804F8ABB0}"/>
                </a:ext>
              </a:extLst>
            </p:cNvPr>
            <p:cNvSpPr/>
            <p:nvPr/>
          </p:nvSpPr>
          <p:spPr>
            <a:xfrm>
              <a:off x="7010516" y="4490845"/>
              <a:ext cx="274309" cy="246413"/>
            </a:xfrm>
            <a:custGeom>
              <a:avLst/>
              <a:gdLst>
                <a:gd name="connsiteX0" fmla="*/ 513199 w 561975"/>
                <a:gd name="connsiteY0" fmla="*/ 497833 h 504825"/>
                <a:gd name="connsiteX1" fmla="*/ 446524 w 561975"/>
                <a:gd name="connsiteY1" fmla="*/ 452113 h 504825"/>
                <a:gd name="connsiteX2" fmla="*/ 117912 w 561975"/>
                <a:gd name="connsiteY2" fmla="*/ 452113 h 504825"/>
                <a:gd name="connsiteX3" fmla="*/ 46474 w 561975"/>
                <a:gd name="connsiteY3" fmla="*/ 497833 h 504825"/>
                <a:gd name="connsiteX4" fmla="*/ 754 w 561975"/>
                <a:gd name="connsiteY4" fmla="*/ 247325 h 504825"/>
                <a:gd name="connsiteX5" fmla="*/ 112197 w 561975"/>
                <a:gd name="connsiteY5" fmla="*/ 43490 h 504825"/>
                <a:gd name="connsiteX6" fmla="*/ 198874 w 561975"/>
                <a:gd name="connsiteY6" fmla="*/ 8248 h 504825"/>
                <a:gd name="connsiteX7" fmla="*/ 414139 w 561975"/>
                <a:gd name="connsiteY7" fmla="*/ 21583 h 504825"/>
                <a:gd name="connsiteX8" fmla="*/ 525582 w 561975"/>
                <a:gd name="connsiteY8" fmla="*/ 120643 h 504825"/>
                <a:gd name="connsiteX9" fmla="*/ 554157 w 561975"/>
                <a:gd name="connsiteY9" fmla="*/ 369245 h 504825"/>
                <a:gd name="connsiteX10" fmla="*/ 513199 w 561975"/>
                <a:gd name="connsiteY10" fmla="*/ 497833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504825">
                  <a:moveTo>
                    <a:pt x="513199" y="497833"/>
                  </a:moveTo>
                  <a:cubicBezTo>
                    <a:pt x="490339" y="482593"/>
                    <a:pt x="470337" y="468305"/>
                    <a:pt x="446524" y="452113"/>
                  </a:cubicBezTo>
                  <a:cubicBezTo>
                    <a:pt x="338892" y="524503"/>
                    <a:pt x="229354" y="529265"/>
                    <a:pt x="117912" y="452113"/>
                  </a:cubicBezTo>
                  <a:cubicBezTo>
                    <a:pt x="95052" y="466400"/>
                    <a:pt x="72192" y="480688"/>
                    <a:pt x="46474" y="497833"/>
                  </a:cubicBezTo>
                  <a:cubicBezTo>
                    <a:pt x="14089" y="414965"/>
                    <a:pt x="-4008" y="334003"/>
                    <a:pt x="754" y="247325"/>
                  </a:cubicBezTo>
                  <a:cubicBezTo>
                    <a:pt x="5517" y="160648"/>
                    <a:pt x="39807" y="91115"/>
                    <a:pt x="112197" y="43490"/>
                  </a:cubicBezTo>
                  <a:cubicBezTo>
                    <a:pt x="137914" y="26345"/>
                    <a:pt x="169347" y="12058"/>
                    <a:pt x="198874" y="8248"/>
                  </a:cubicBezTo>
                  <a:cubicBezTo>
                    <a:pt x="271264" y="-3182"/>
                    <a:pt x="343654" y="-6040"/>
                    <a:pt x="414139" y="21583"/>
                  </a:cubicBezTo>
                  <a:cubicBezTo>
                    <a:pt x="462717" y="40633"/>
                    <a:pt x="499864" y="74923"/>
                    <a:pt x="525582" y="120643"/>
                  </a:cubicBezTo>
                  <a:cubicBezTo>
                    <a:pt x="569397" y="199700"/>
                    <a:pt x="574159" y="283520"/>
                    <a:pt x="554157" y="369245"/>
                  </a:cubicBezTo>
                  <a:cubicBezTo>
                    <a:pt x="544632" y="411155"/>
                    <a:pt x="537012" y="454970"/>
                    <a:pt x="513199" y="497833"/>
                  </a:cubicBezTo>
                  <a:close/>
                </a:path>
              </a:pathLst>
            </a:custGeom>
            <a:grpFill/>
            <a:ln w="19050" cap="flat">
              <a:solidFill>
                <a:schemeClr val="bg1"/>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sp>
          <p:nvSpPr>
            <p:cNvPr id="11" name="Freeform: Shape 10">
              <a:extLst>
                <a:ext uri="{FF2B5EF4-FFF2-40B4-BE49-F238E27FC236}">
                  <a16:creationId xmlns:a16="http://schemas.microsoft.com/office/drawing/2014/main" id="{87B38594-82FA-4362-AA0D-585B4375A414}"/>
                </a:ext>
              </a:extLst>
            </p:cNvPr>
            <p:cNvSpPr/>
            <p:nvPr/>
          </p:nvSpPr>
          <p:spPr>
            <a:xfrm>
              <a:off x="6544091" y="4482240"/>
              <a:ext cx="255712" cy="255712"/>
            </a:xfrm>
            <a:custGeom>
              <a:avLst/>
              <a:gdLst>
                <a:gd name="connsiteX0" fmla="*/ 264800 w 523875"/>
                <a:gd name="connsiteY0" fmla="*/ 160 h 523875"/>
                <a:gd name="connsiteX1" fmla="*/ 528643 w 523875"/>
                <a:gd name="connsiteY1" fmla="*/ 263050 h 523875"/>
                <a:gd name="connsiteX2" fmla="*/ 263848 w 523875"/>
                <a:gd name="connsiteY2" fmla="*/ 524987 h 523875"/>
                <a:gd name="connsiteX3" fmla="*/ 5 w 523875"/>
                <a:gd name="connsiteY3" fmla="*/ 262097 h 523875"/>
                <a:gd name="connsiteX4" fmla="*/ 264800 w 523875"/>
                <a:gd name="connsiteY4" fmla="*/ 160 h 523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75" h="523875">
                  <a:moveTo>
                    <a:pt x="264800" y="160"/>
                  </a:moveTo>
                  <a:cubicBezTo>
                    <a:pt x="400055" y="-1745"/>
                    <a:pt x="528643" y="103982"/>
                    <a:pt x="528643" y="263050"/>
                  </a:cubicBezTo>
                  <a:cubicBezTo>
                    <a:pt x="528643" y="404972"/>
                    <a:pt x="423868" y="523082"/>
                    <a:pt x="263848" y="524987"/>
                  </a:cubicBezTo>
                  <a:cubicBezTo>
                    <a:pt x="123830" y="526892"/>
                    <a:pt x="-947" y="418307"/>
                    <a:pt x="5" y="262097"/>
                  </a:cubicBezTo>
                  <a:cubicBezTo>
                    <a:pt x="958" y="97315"/>
                    <a:pt x="137165" y="-4603"/>
                    <a:pt x="264800" y="160"/>
                  </a:cubicBezTo>
                  <a:close/>
                </a:path>
              </a:pathLst>
            </a:custGeom>
            <a:grpFill/>
            <a:ln w="19050" cap="flat">
              <a:solidFill>
                <a:schemeClr val="bg1"/>
              </a:solidFill>
              <a:prstDash val="solid"/>
              <a:miter/>
            </a:ln>
          </p:spPr>
          <p:txBody>
            <a:bodyPr rtlCol="0" anchor="ctr"/>
            <a:lstStyle/>
            <a:p>
              <a:pPr defTabSz="1219170" fontAlgn="base">
                <a:spcBef>
                  <a:spcPct val="0"/>
                </a:spcBef>
                <a:spcAft>
                  <a:spcPct val="0"/>
                </a:spcAft>
                <a:defRPr/>
              </a:pPr>
              <a:endParaRPr lang="en-US" sz="2400">
                <a:solidFill>
                  <a:schemeClr val="accent1"/>
                </a:solidFill>
                <a:latin typeface="Apis For Office" panose="020B0504010101010104" pitchFamily="34" charset="0"/>
                <a:cs typeface="Arial" charset="0"/>
              </a:endParaRPr>
            </a:p>
          </p:txBody>
        </p:sp>
      </p:grpSp>
    </p:spTree>
    <p:extLst>
      <p:ext uri="{BB962C8B-B14F-4D97-AF65-F5344CB8AC3E}">
        <p14:creationId xmlns:p14="http://schemas.microsoft.com/office/powerpoint/2010/main" val="72314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541584-A445-42D5-8593-085789A0AA78}"/>
              </a:ext>
            </a:extLst>
          </p:cNvPr>
          <p:cNvPicPr>
            <a:picLocks noChangeAspect="1"/>
          </p:cNvPicPr>
          <p:nvPr/>
        </p:nvPicPr>
        <p:blipFill>
          <a:blip r:embed="rId3"/>
          <a:stretch>
            <a:fillRect/>
          </a:stretch>
        </p:blipFill>
        <p:spPr>
          <a:xfrm>
            <a:off x="138900" y="602254"/>
            <a:ext cx="5721211" cy="1290216"/>
          </a:xfrm>
          <a:prstGeom prst="rect">
            <a:avLst/>
          </a:prstGeom>
        </p:spPr>
      </p:pic>
      <p:sp>
        <p:nvSpPr>
          <p:cNvPr id="2" name="Text Placeholder 1">
            <a:extLst>
              <a:ext uri="{FF2B5EF4-FFF2-40B4-BE49-F238E27FC236}">
                <a16:creationId xmlns:a16="http://schemas.microsoft.com/office/drawing/2014/main" id="{C5CEF73D-B899-4561-8805-EBB2594682AA}"/>
              </a:ext>
            </a:extLst>
          </p:cNvPr>
          <p:cNvSpPr>
            <a:spLocks noGrp="1"/>
          </p:cNvSpPr>
          <p:nvPr>
            <p:ph type="body" sz="quarter" idx="10"/>
          </p:nvPr>
        </p:nvSpPr>
        <p:spPr>
          <a:xfrm>
            <a:off x="0" y="1089329"/>
            <a:ext cx="4858247" cy="617118"/>
          </a:xfrm>
        </p:spPr>
        <p:txBody>
          <a:bodyPr/>
          <a:lstStyle/>
          <a:p>
            <a:r>
              <a:rPr lang="uk-UA" sz="3200" b="1" dirty="0"/>
              <a:t>Передозування</a:t>
            </a:r>
          </a:p>
          <a:p>
            <a:endParaRPr lang="uk-UA" sz="3200" b="1" dirty="0"/>
          </a:p>
        </p:txBody>
      </p:sp>
      <p:sp>
        <p:nvSpPr>
          <p:cNvPr id="7" name="Rectangle 6">
            <a:extLst>
              <a:ext uri="{FF2B5EF4-FFF2-40B4-BE49-F238E27FC236}">
                <a16:creationId xmlns:a16="http://schemas.microsoft.com/office/drawing/2014/main" id="{2AD4C170-15F8-4C9E-BFC9-E1C59F06C1F7}"/>
              </a:ext>
            </a:extLst>
          </p:cNvPr>
          <p:cNvSpPr/>
          <p:nvPr/>
        </p:nvSpPr>
        <p:spPr>
          <a:xfrm>
            <a:off x="1112824" y="2042532"/>
            <a:ext cx="7323965" cy="2582310"/>
          </a:xfrm>
          <a:prstGeom prst="rect">
            <a:avLst/>
          </a:prstGeom>
        </p:spPr>
        <p:txBody>
          <a:bodyPr wrap="square">
            <a:spAutoFit/>
          </a:bodyPr>
          <a:lstStyle/>
          <a:p>
            <a:pPr algn="just">
              <a:lnSpc>
                <a:spcPct val="107000"/>
              </a:lnSpc>
              <a:spcAft>
                <a:spcPts val="800"/>
              </a:spcAft>
            </a:pPr>
            <a:r>
              <a:rPr lang="uk-UA" sz="1400" dirty="0">
                <a:solidFill>
                  <a:schemeClr val="tx1">
                    <a:lumMod val="50000"/>
                  </a:schemeClr>
                </a:solidFill>
                <a:ea typeface="Times New Roman" panose="02020603050405020304" pitchFamily="18" charset="0"/>
                <a:cs typeface="Times New Roman" panose="02020603050405020304" pitchFamily="18" charset="0"/>
              </a:rPr>
              <a:t>У клінічних дослідженнях та протягом </a:t>
            </a:r>
            <a:r>
              <a:rPr lang="uk-UA" sz="1400" dirty="0" err="1">
                <a:solidFill>
                  <a:schemeClr val="tx1">
                    <a:lumMod val="50000"/>
                  </a:schemeClr>
                </a:solidFill>
                <a:ea typeface="Times New Roman" panose="02020603050405020304" pitchFamily="18" charset="0"/>
                <a:cs typeface="Times New Roman" panose="02020603050405020304" pitchFamily="18" charset="0"/>
              </a:rPr>
              <a:t>постмаркетингового</a:t>
            </a:r>
            <a:r>
              <a:rPr lang="uk-UA" sz="1400" dirty="0">
                <a:solidFill>
                  <a:schemeClr val="tx1">
                    <a:lumMod val="50000"/>
                  </a:schemeClr>
                </a:solidFill>
                <a:ea typeface="Times New Roman" panose="02020603050405020304" pitchFamily="18" charset="0"/>
                <a:cs typeface="Times New Roman" panose="02020603050405020304" pitchFamily="18" charset="0"/>
              </a:rPr>
              <a:t> застосування лікарського засобу </a:t>
            </a:r>
            <a:r>
              <a:rPr lang="uk-UA" sz="1400" dirty="0" err="1">
                <a:solidFill>
                  <a:schemeClr val="tx1">
                    <a:lumMod val="50000"/>
                  </a:schemeClr>
                </a:solidFill>
                <a:ea typeface="Times New Roman" panose="02020603050405020304" pitchFamily="18" charset="0"/>
                <a:cs typeface="Times New Roman" panose="02020603050405020304" pitchFamily="18" charset="0"/>
              </a:rPr>
              <a:t>Саксенда</a:t>
            </a:r>
            <a:r>
              <a:rPr lang="uk-UA" sz="1400" baseline="30000" dirty="0">
                <a:solidFill>
                  <a:schemeClr val="tx1">
                    <a:lumMod val="50000"/>
                  </a:schemeClr>
                </a:solidFill>
                <a:ea typeface="Times New Roman" panose="02020603050405020304" pitchFamily="18" charset="0"/>
                <a:cs typeface="Times New Roman" panose="02020603050405020304" pitchFamily="18" charset="0"/>
              </a:rPr>
              <a:t>®</a:t>
            </a:r>
            <a:r>
              <a:rPr lang="uk-UA" sz="1400" dirty="0">
                <a:solidFill>
                  <a:schemeClr val="tx1">
                    <a:lumMod val="50000"/>
                  </a:schemeClr>
                </a:solidFill>
                <a:ea typeface="Times New Roman" panose="02020603050405020304" pitchFamily="18" charset="0"/>
                <a:cs typeface="Times New Roman" panose="02020603050405020304" pitchFamily="18" charset="0"/>
              </a:rPr>
              <a:t> повідомлялося про випадки передозування до 72 мг (у 24 рази більше рекомендованої підтримуючої дози). Події, про які повідомлялося, включали сильну нудоту, сильне блювання та тяжку гіпоглікемію. </a:t>
            </a:r>
          </a:p>
          <a:p>
            <a:pPr algn="just">
              <a:lnSpc>
                <a:spcPct val="107000"/>
              </a:lnSpc>
              <a:spcAft>
                <a:spcPts val="800"/>
              </a:spcAft>
            </a:pPr>
            <a:endParaRPr lang="uk-UA" sz="1400" dirty="0">
              <a:solidFill>
                <a:schemeClr val="tx1">
                  <a:lumMod val="50000"/>
                </a:schemeClr>
              </a:solidFill>
              <a:ea typeface="Times New Roman" panose="02020603050405020304" pitchFamily="18" charset="0"/>
              <a:cs typeface="Times New Roman" panose="02020603050405020304" pitchFamily="18" charset="0"/>
            </a:endParaRPr>
          </a:p>
          <a:p>
            <a:pPr algn="just">
              <a:lnSpc>
                <a:spcPct val="107000"/>
              </a:lnSpc>
              <a:spcAft>
                <a:spcPts val="800"/>
              </a:spcAft>
            </a:pPr>
            <a:r>
              <a:rPr lang="uk-UA" sz="1400" dirty="0">
                <a:solidFill>
                  <a:schemeClr val="tx1">
                    <a:lumMod val="50000"/>
                  </a:schemeClr>
                </a:solidFill>
                <a:ea typeface="Times New Roman" panose="02020603050405020304" pitchFamily="18" charset="0"/>
                <a:cs typeface="Times New Roman" panose="02020603050405020304" pitchFamily="18" charset="0"/>
              </a:rPr>
              <a:t>У разі передозування слід розпочати підтримуюче лікування відповідно до наявних у пацієнта клінічних ознак і симптомів. Необхідно спостерігати за станом пацієнта щодо клінічних ознак зневоднення та контролювати рівень глюкози в крові</a:t>
            </a:r>
          </a:p>
        </p:txBody>
      </p:sp>
    </p:spTree>
    <p:extLst>
      <p:ext uri="{BB962C8B-B14F-4D97-AF65-F5344CB8AC3E}">
        <p14:creationId xmlns:p14="http://schemas.microsoft.com/office/powerpoint/2010/main" val="16081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741F8-8378-49E1-8D72-13CC11489E2B}"/>
              </a:ext>
            </a:extLst>
          </p:cNvPr>
          <p:cNvPicPr>
            <a:picLocks noChangeAspect="1"/>
          </p:cNvPicPr>
          <p:nvPr/>
        </p:nvPicPr>
        <p:blipFill>
          <a:blip r:embed="rId4"/>
          <a:stretch>
            <a:fillRect/>
          </a:stretch>
        </p:blipFill>
        <p:spPr>
          <a:xfrm>
            <a:off x="138900" y="602254"/>
            <a:ext cx="6265626" cy="1290216"/>
          </a:xfrm>
          <a:prstGeom prst="rect">
            <a:avLst/>
          </a:prstGeom>
        </p:spPr>
      </p:pic>
      <p:sp>
        <p:nvSpPr>
          <p:cNvPr id="2" name="Text Placeholder 1">
            <a:extLst>
              <a:ext uri="{FF2B5EF4-FFF2-40B4-BE49-F238E27FC236}">
                <a16:creationId xmlns:a16="http://schemas.microsoft.com/office/drawing/2014/main" id="{87BCE56F-FF9C-4D48-91CC-0312FAE57798}"/>
              </a:ext>
            </a:extLst>
          </p:cNvPr>
          <p:cNvSpPr>
            <a:spLocks noGrp="1"/>
          </p:cNvSpPr>
          <p:nvPr>
            <p:ph type="body" sz="quarter" idx="10"/>
          </p:nvPr>
        </p:nvSpPr>
        <p:spPr>
          <a:xfrm>
            <a:off x="405518" y="721615"/>
            <a:ext cx="5780597" cy="945931"/>
          </a:xfrm>
        </p:spPr>
        <p:txBody>
          <a:bodyPr/>
          <a:lstStyle/>
          <a:p>
            <a:pPr algn="ctr"/>
            <a:r>
              <a:rPr lang="uk-UA" sz="3200" b="1" dirty="0"/>
              <a:t>Побічні реакції</a:t>
            </a:r>
          </a:p>
        </p:txBody>
      </p:sp>
      <p:sp>
        <p:nvSpPr>
          <p:cNvPr id="5" name="TextBox 4">
            <a:extLst>
              <a:ext uri="{FF2B5EF4-FFF2-40B4-BE49-F238E27FC236}">
                <a16:creationId xmlns:a16="http://schemas.microsoft.com/office/drawing/2014/main" id="{AB2E5C72-C9A0-4D23-9765-B4254849D90D}"/>
              </a:ext>
            </a:extLst>
          </p:cNvPr>
          <p:cNvSpPr txBox="1"/>
          <p:nvPr/>
        </p:nvSpPr>
        <p:spPr>
          <a:xfrm>
            <a:off x="664452" y="2097068"/>
            <a:ext cx="5214521" cy="474682"/>
          </a:xfrm>
          <a:prstGeom prst="rect">
            <a:avLst/>
          </a:prstGeom>
          <a:noFill/>
        </p:spPr>
        <p:txBody>
          <a:bodyPr wrap="square">
            <a:spAutoFit/>
          </a:bodyPr>
          <a:lstStyle/>
          <a:p>
            <a:pPr algn="just">
              <a:lnSpc>
                <a:spcPct val="115000"/>
              </a:lnSpc>
              <a:spcAft>
                <a:spcPts val="0"/>
              </a:spcAft>
            </a:pPr>
            <a:r>
              <a:rPr lang="uk-UA" sz="2400" b="1" u="sng" dirty="0">
                <a:solidFill>
                  <a:schemeClr val="tx1">
                    <a:lumMod val="50000"/>
                  </a:schemeClr>
                </a:solidFill>
                <a:effectLst/>
                <a:ea typeface="SimSun" panose="02010600030101010101" pitchFamily="2" charset="-122"/>
                <a:cs typeface="Arial" panose="020B0604020202020204" pitchFamily="34" charset="0"/>
              </a:rPr>
              <a:t>Резюме профілю безпеки</a:t>
            </a:r>
            <a:endParaRPr lang="en-US" sz="2000" b="1" dirty="0">
              <a:solidFill>
                <a:schemeClr val="tx1">
                  <a:lumMod val="50000"/>
                </a:schemeClr>
              </a:solidFill>
              <a:effectLst/>
              <a:ea typeface="SimSun" panose="02010600030101010101" pitchFamily="2" charset="-122"/>
              <a:cs typeface="Arial" panose="020B0604020202020204" pitchFamily="34" charset="0"/>
            </a:endParaRPr>
          </a:p>
        </p:txBody>
      </p:sp>
      <p:sp>
        <p:nvSpPr>
          <p:cNvPr id="6" name="TextBox 5">
            <a:extLst>
              <a:ext uri="{FF2B5EF4-FFF2-40B4-BE49-F238E27FC236}">
                <a16:creationId xmlns:a16="http://schemas.microsoft.com/office/drawing/2014/main" id="{03714F3B-772E-4852-93B4-214631381DAA}"/>
              </a:ext>
            </a:extLst>
          </p:cNvPr>
          <p:cNvSpPr txBox="1"/>
          <p:nvPr/>
        </p:nvSpPr>
        <p:spPr>
          <a:xfrm>
            <a:off x="715286" y="2628428"/>
            <a:ext cx="7713428" cy="2046201"/>
          </a:xfrm>
          <a:prstGeom prst="rect">
            <a:avLst/>
          </a:prstGeom>
          <a:noFill/>
        </p:spPr>
        <p:txBody>
          <a:bodyPr wrap="square">
            <a:spAutoFit/>
          </a:bodyPr>
          <a:lstStyle/>
          <a:p>
            <a:pPr algn="just">
              <a:lnSpc>
                <a:spcPct val="115000"/>
              </a:lnSpc>
              <a:spcAft>
                <a:spcPts val="0"/>
              </a:spcAft>
            </a:pPr>
            <a:r>
              <a:rPr lang="uk-UA" sz="1600" dirty="0">
                <a:solidFill>
                  <a:schemeClr val="tx1">
                    <a:lumMod val="50000"/>
                  </a:schemeClr>
                </a:solidFill>
                <a:effectLst/>
                <a:ea typeface="SimSun" panose="02010600030101010101" pitchFamily="2" charset="-122"/>
                <a:cs typeface="Arial" panose="020B0604020202020204" pitchFamily="34" charset="0"/>
              </a:rPr>
              <a:t>Безпека застосування лікарського засобу </a:t>
            </a:r>
            <a:r>
              <a:rPr lang="uk-UA" sz="1600" dirty="0" err="1">
                <a:solidFill>
                  <a:schemeClr val="tx1">
                    <a:lumMod val="50000"/>
                  </a:schemeClr>
                </a:solidFill>
                <a:effectLst/>
                <a:ea typeface="SimSun" panose="02010600030101010101" pitchFamily="2" charset="-122"/>
                <a:cs typeface="Arial" panose="020B0604020202020204" pitchFamily="34" charset="0"/>
              </a:rPr>
              <a:t>Саксенда</a:t>
            </a:r>
            <a:r>
              <a:rPr lang="uk-UA" sz="1600" baseline="30000" dirty="0">
                <a:solidFill>
                  <a:schemeClr val="tx1">
                    <a:lumMod val="50000"/>
                  </a:schemeClr>
                </a:solidFill>
                <a:effectLst/>
                <a:ea typeface="SimSun" panose="02010600030101010101" pitchFamily="2" charset="-122"/>
                <a:cs typeface="Arial" panose="020B0604020202020204" pitchFamily="34" charset="0"/>
              </a:rPr>
              <a:t>®</a:t>
            </a:r>
            <a:r>
              <a:rPr lang="uk-UA" sz="1600" dirty="0">
                <a:solidFill>
                  <a:schemeClr val="tx1">
                    <a:lumMod val="50000"/>
                  </a:schemeClr>
                </a:solidFill>
                <a:effectLst/>
                <a:ea typeface="SimSun" panose="02010600030101010101" pitchFamily="2" charset="-122"/>
                <a:cs typeface="Arial" panose="020B0604020202020204" pitchFamily="34" charset="0"/>
              </a:rPr>
              <a:t> була </a:t>
            </a:r>
            <a:r>
              <a:rPr lang="uk-UA" sz="1600" b="1" dirty="0">
                <a:solidFill>
                  <a:schemeClr val="tx1">
                    <a:lumMod val="50000"/>
                  </a:schemeClr>
                </a:solidFill>
                <a:effectLst/>
                <a:ea typeface="SimSun" panose="02010600030101010101" pitchFamily="2" charset="-122"/>
                <a:cs typeface="Arial" panose="020B0604020202020204" pitchFamily="34" charset="0"/>
              </a:rPr>
              <a:t>оцінена у 5 подвійно сліпих </a:t>
            </a:r>
            <a:r>
              <a:rPr lang="uk-UA" sz="1600" b="1" dirty="0" err="1">
                <a:solidFill>
                  <a:schemeClr val="tx1">
                    <a:lumMod val="50000"/>
                  </a:schemeClr>
                </a:solidFill>
                <a:effectLst/>
                <a:ea typeface="SimSun" panose="02010600030101010101" pitchFamily="2" charset="-122"/>
                <a:cs typeface="Arial" panose="020B0604020202020204" pitchFamily="34" charset="0"/>
              </a:rPr>
              <a:t>рандомізованих</a:t>
            </a:r>
            <a:r>
              <a:rPr lang="uk-UA" sz="1600" b="1" dirty="0">
                <a:solidFill>
                  <a:schemeClr val="tx1">
                    <a:lumMod val="50000"/>
                  </a:schemeClr>
                </a:solidFill>
                <a:effectLst/>
                <a:ea typeface="SimSun" panose="02010600030101010101" pitchFamily="2" charset="-122"/>
                <a:cs typeface="Arial" panose="020B0604020202020204" pitchFamily="34" charset="0"/>
              </a:rPr>
              <a:t> плацебо-контрольованих клінічних дослідженнях за участю 5813 дорослих пацієнтів </a:t>
            </a:r>
            <a:r>
              <a:rPr lang="uk-UA" sz="1600" dirty="0">
                <a:solidFill>
                  <a:schemeClr val="tx1">
                    <a:lumMod val="50000"/>
                  </a:schemeClr>
                </a:solidFill>
                <a:effectLst/>
                <a:ea typeface="SimSun" panose="02010600030101010101" pitchFamily="2" charset="-122"/>
                <a:cs typeface="Arial" panose="020B0604020202020204" pitchFamily="34" charset="0"/>
              </a:rPr>
              <a:t>з ожирінням або надмірною масою тіла із хоча б одним супутнім захворюванням, пов’язаним з надмірною масою тіла. Загалом </a:t>
            </a:r>
            <a:r>
              <a:rPr lang="uk-UA" sz="1600" b="1" dirty="0">
                <a:solidFill>
                  <a:schemeClr val="bg2"/>
                </a:solidFill>
                <a:effectLst/>
                <a:ea typeface="SimSun" panose="02010600030101010101" pitchFamily="2" charset="-122"/>
                <a:cs typeface="Arial" panose="020B0604020202020204" pitchFamily="34" charset="0"/>
              </a:rPr>
              <a:t>найбільш частими побічними реакціями були розлади травної системи (67,9 %) </a:t>
            </a:r>
            <a:endParaRPr lang="en-US" sz="1400" b="1" dirty="0">
              <a:solidFill>
                <a:schemeClr val="bg2"/>
              </a:solidFill>
              <a:effectLst/>
              <a:ea typeface="SimSun" panose="02010600030101010101" pitchFamily="2" charset="-122"/>
              <a:cs typeface="Arial" panose="020B0604020202020204" pitchFamily="34" charset="0"/>
            </a:endParaRPr>
          </a:p>
        </p:txBody>
      </p:sp>
    </p:spTree>
    <p:custDataLst>
      <p:tags r:id="rId1"/>
    </p:custDataLst>
    <p:extLst>
      <p:ext uri="{BB962C8B-B14F-4D97-AF65-F5344CB8AC3E}">
        <p14:creationId xmlns:p14="http://schemas.microsoft.com/office/powerpoint/2010/main" val="119530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00DAEF-22C2-4A7B-AA5A-6E842645CAC5}"/>
              </a:ext>
            </a:extLst>
          </p:cNvPr>
          <p:cNvSpPr>
            <a:spLocks noGrp="1"/>
          </p:cNvSpPr>
          <p:nvPr>
            <p:ph type="body" sz="quarter" idx="13"/>
          </p:nvPr>
        </p:nvSpPr>
        <p:spPr>
          <a:xfrm>
            <a:off x="588578" y="1296385"/>
            <a:ext cx="8124498" cy="2827941"/>
          </a:xfrm>
        </p:spPr>
        <p:txBody>
          <a:bodyPr>
            <a:normAutofit lnSpcReduction="10000"/>
          </a:bodyPr>
          <a:lstStyle/>
          <a:p>
            <a:pPr algn="just">
              <a:spcBef>
                <a:spcPts val="1200"/>
              </a:spcBef>
            </a:pPr>
            <a:r>
              <a:rPr lang="uk-UA" sz="2000" b="1" dirty="0">
                <a:solidFill>
                  <a:schemeClr val="tx1">
                    <a:lumMod val="50000"/>
                  </a:schemeClr>
                </a:solidFill>
              </a:rPr>
              <a:t>Дуже часто </a:t>
            </a:r>
            <a:r>
              <a:rPr lang="uk-UA" sz="2000" dirty="0">
                <a:solidFill>
                  <a:schemeClr val="tx1">
                    <a:lumMod val="50000"/>
                  </a:schemeClr>
                </a:solidFill>
              </a:rPr>
              <a:t>(≥ 1/10): нудота, блювання, діарея, запор; головний біль</a:t>
            </a:r>
          </a:p>
          <a:p>
            <a:pPr algn="just">
              <a:spcBef>
                <a:spcPts val="1200"/>
              </a:spcBef>
            </a:pPr>
            <a:r>
              <a:rPr lang="uk-UA" sz="2000" b="1" dirty="0">
                <a:solidFill>
                  <a:schemeClr val="tx1">
                    <a:lumMod val="50000"/>
                  </a:schemeClr>
                </a:solidFill>
                <a:ea typeface="+mj-ea"/>
                <a:cs typeface="+mj-cs"/>
              </a:rPr>
              <a:t>Часто</a:t>
            </a:r>
            <a:r>
              <a:rPr lang="uk-UA" sz="2000" dirty="0">
                <a:solidFill>
                  <a:schemeClr val="tx1">
                    <a:lumMod val="50000"/>
                  </a:schemeClr>
                </a:solidFill>
                <a:ea typeface="+mj-ea"/>
                <a:cs typeface="+mj-cs"/>
              </a:rPr>
              <a:t> (від ≥ 1/100 до &lt;1/10): гіпоглікемія*; безсоння**; запаморочення, дисгевзія; сухість у роті, диспепсія, гастрит, гастроезофагеальна рефлюксна хвороба, біль у верхньому відділі черевної порожнини, метеоризм, еруктація, здуття живота; жовчнокам’яна хвороба; висип; реакції в місцях ін’єкцій, астенія, втома; підвищений рівень ліпази, підвищений рівень амілази.</a:t>
            </a:r>
          </a:p>
        </p:txBody>
      </p:sp>
      <p:sp>
        <p:nvSpPr>
          <p:cNvPr id="6" name="Title 1">
            <a:extLst>
              <a:ext uri="{FF2B5EF4-FFF2-40B4-BE49-F238E27FC236}">
                <a16:creationId xmlns:a16="http://schemas.microsoft.com/office/drawing/2014/main" id="{EC1C8372-48AD-4563-8B6F-1A6CD68DB1EA}"/>
              </a:ext>
            </a:extLst>
          </p:cNvPr>
          <p:cNvSpPr>
            <a:spLocks noGrp="1"/>
          </p:cNvSpPr>
          <p:nvPr>
            <p:ph type="title"/>
          </p:nvPr>
        </p:nvSpPr>
        <p:spPr>
          <a:xfrm>
            <a:off x="413933" y="371596"/>
            <a:ext cx="7321681" cy="586216"/>
          </a:xfrm>
        </p:spPr>
        <p:txBody>
          <a:bodyPr/>
          <a:lstStyle/>
          <a:p>
            <a:r>
              <a:rPr lang="uk-UA" sz="2800" b="1" dirty="0"/>
              <a:t>Побічні реакції</a:t>
            </a:r>
          </a:p>
        </p:txBody>
      </p:sp>
      <p:sp>
        <p:nvSpPr>
          <p:cNvPr id="2" name="Rectangle 1">
            <a:extLst>
              <a:ext uri="{FF2B5EF4-FFF2-40B4-BE49-F238E27FC236}">
                <a16:creationId xmlns:a16="http://schemas.microsoft.com/office/drawing/2014/main" id="{32064A42-85CA-47EE-8F1C-1AB8A2A46EA2}"/>
              </a:ext>
            </a:extLst>
          </p:cNvPr>
          <p:cNvSpPr/>
          <p:nvPr/>
        </p:nvSpPr>
        <p:spPr>
          <a:xfrm>
            <a:off x="588578" y="4264073"/>
            <a:ext cx="7709338" cy="507831"/>
          </a:xfrm>
          <a:prstGeom prst="rect">
            <a:avLst/>
          </a:prstGeom>
        </p:spPr>
        <p:txBody>
          <a:bodyPr wrap="square">
            <a:spAutoFit/>
          </a:bodyPr>
          <a:lstStyle/>
          <a:p>
            <a:r>
              <a:rPr lang="uk-UA" sz="900" dirty="0">
                <a:solidFill>
                  <a:schemeClr val="tx1">
                    <a:lumMod val="50000"/>
                  </a:schemeClr>
                </a:solidFill>
              </a:rPr>
              <a:t>*Гіпоглікемія (базується на симптомах, про які повідомляли самі пацієнти і які не підтверджені вимірюваннями рівня глюкози в крові) виникала у пацієнтів, які не страждають на ЦД 2 типу та які застосовували лікарський засіб Саксенда® у поєднанні з дієтою та фізичною активністю. ** Безсоння, в основному спостерігалося протягом перших 3 місяців лікування.</a:t>
            </a:r>
            <a:endParaRPr lang="en-GB" sz="900" dirty="0">
              <a:solidFill>
                <a:schemeClr val="tx1">
                  <a:lumMod val="50000"/>
                </a:schemeClr>
              </a:solidFill>
            </a:endParaRPr>
          </a:p>
        </p:txBody>
      </p:sp>
    </p:spTree>
    <p:extLst>
      <p:ext uri="{BB962C8B-B14F-4D97-AF65-F5344CB8AC3E}">
        <p14:creationId xmlns:p14="http://schemas.microsoft.com/office/powerpoint/2010/main" val="384859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59E15-A15F-2D23-0B6E-F087A9960C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DA43C97-26BC-9BAC-7A7A-ADC60B503B15}"/>
              </a:ext>
            </a:extLst>
          </p:cNvPr>
          <p:cNvSpPr>
            <a:spLocks noGrp="1"/>
          </p:cNvSpPr>
          <p:nvPr>
            <p:ph type="body" sz="quarter" idx="13"/>
          </p:nvPr>
        </p:nvSpPr>
        <p:spPr>
          <a:xfrm>
            <a:off x="588578" y="1196972"/>
            <a:ext cx="8124498" cy="2827941"/>
          </a:xfrm>
        </p:spPr>
        <p:txBody>
          <a:bodyPr>
            <a:normAutofit/>
          </a:bodyPr>
          <a:lstStyle/>
          <a:p>
            <a:pPr algn="just">
              <a:spcBef>
                <a:spcPts val="1200"/>
              </a:spcBef>
            </a:pPr>
            <a:r>
              <a:rPr lang="uk-UA" sz="2000" b="1">
                <a:solidFill>
                  <a:schemeClr val="tx1">
                    <a:lumMod val="50000"/>
                  </a:schemeClr>
                </a:solidFill>
              </a:rPr>
              <a:t>Нечасто </a:t>
            </a:r>
            <a:r>
              <a:rPr lang="uk-UA" sz="2000">
                <a:solidFill>
                  <a:schemeClr val="tx1">
                    <a:lumMod val="50000"/>
                  </a:schemeClr>
                </a:solidFill>
              </a:rPr>
              <a:t>(від ≥ 1/1000 до &lt; 1/100): зневоднення; , тахікардія; панкреатит, затримка випорожнення шлунка; холецистит; кропив’янка; нездужання.</a:t>
            </a:r>
          </a:p>
          <a:p>
            <a:pPr algn="just">
              <a:spcBef>
                <a:spcPts val="1200"/>
              </a:spcBef>
            </a:pPr>
            <a:r>
              <a:rPr lang="uk-UA" sz="2000" b="1" dirty="0">
                <a:solidFill>
                  <a:schemeClr val="tx1">
                    <a:lumMod val="50000"/>
                  </a:schemeClr>
                </a:solidFill>
                <a:ea typeface="+mj-ea"/>
                <a:cs typeface="+mj-cs"/>
              </a:rPr>
              <a:t>Рідко </a:t>
            </a:r>
            <a:r>
              <a:rPr lang="uk-UA" sz="2000" dirty="0">
                <a:solidFill>
                  <a:schemeClr val="tx1">
                    <a:lumMod val="50000"/>
                  </a:schemeClr>
                </a:solidFill>
                <a:ea typeface="+mj-ea"/>
                <a:cs typeface="+mj-cs"/>
              </a:rPr>
              <a:t>((від ≥ 1/10000 до &lt; 1/1000): анафілактичні реакції; гостра ниркова недостатність, порушення функції нирок.</a:t>
            </a:r>
          </a:p>
          <a:p>
            <a:pPr algn="just">
              <a:spcBef>
                <a:spcPts val="1200"/>
              </a:spcBef>
            </a:pPr>
            <a:r>
              <a:rPr lang="uk-UA" sz="2000" b="1" dirty="0">
                <a:solidFill>
                  <a:schemeClr val="tx1">
                    <a:lumMod val="50000"/>
                  </a:schemeClr>
                </a:solidFill>
                <a:ea typeface="+mj-ea"/>
                <a:cs typeface="+mj-cs"/>
              </a:rPr>
              <a:t>Частота невідома </a:t>
            </a:r>
            <a:r>
              <a:rPr lang="uk-UA" sz="2000" dirty="0">
                <a:solidFill>
                  <a:schemeClr val="tx1">
                    <a:lumMod val="50000"/>
                  </a:schemeClr>
                </a:solidFill>
                <a:ea typeface="+mj-ea"/>
                <a:cs typeface="+mj-cs"/>
              </a:rPr>
              <a:t>(не можна визначити на основі наявних даних): кишкова непрохідність; амілоїдоз шкіри.</a:t>
            </a:r>
          </a:p>
        </p:txBody>
      </p:sp>
      <p:sp>
        <p:nvSpPr>
          <p:cNvPr id="6" name="Title 1">
            <a:extLst>
              <a:ext uri="{FF2B5EF4-FFF2-40B4-BE49-F238E27FC236}">
                <a16:creationId xmlns:a16="http://schemas.microsoft.com/office/drawing/2014/main" id="{6E82D775-D96F-E995-CD31-FF46EBE50858}"/>
              </a:ext>
            </a:extLst>
          </p:cNvPr>
          <p:cNvSpPr>
            <a:spLocks noGrp="1"/>
          </p:cNvSpPr>
          <p:nvPr>
            <p:ph type="title"/>
          </p:nvPr>
        </p:nvSpPr>
        <p:spPr>
          <a:xfrm>
            <a:off x="413933" y="371596"/>
            <a:ext cx="7321681" cy="586216"/>
          </a:xfrm>
        </p:spPr>
        <p:txBody>
          <a:bodyPr/>
          <a:lstStyle/>
          <a:p>
            <a:r>
              <a:rPr lang="uk-UA" sz="2800" b="1" dirty="0"/>
              <a:t>Побічні реакції</a:t>
            </a:r>
          </a:p>
        </p:txBody>
      </p:sp>
      <p:sp>
        <p:nvSpPr>
          <p:cNvPr id="2" name="Rectangle 1">
            <a:extLst>
              <a:ext uri="{FF2B5EF4-FFF2-40B4-BE49-F238E27FC236}">
                <a16:creationId xmlns:a16="http://schemas.microsoft.com/office/drawing/2014/main" id="{9A556BE5-DD3C-7A49-F070-81F180E736A1}"/>
              </a:ext>
            </a:extLst>
          </p:cNvPr>
          <p:cNvSpPr/>
          <p:nvPr/>
        </p:nvSpPr>
        <p:spPr>
          <a:xfrm>
            <a:off x="588578" y="4264073"/>
            <a:ext cx="7709338" cy="507831"/>
          </a:xfrm>
          <a:prstGeom prst="rect">
            <a:avLst/>
          </a:prstGeom>
        </p:spPr>
        <p:txBody>
          <a:bodyPr wrap="square">
            <a:spAutoFit/>
          </a:bodyPr>
          <a:lstStyle/>
          <a:p>
            <a:r>
              <a:rPr lang="uk-UA" sz="900" dirty="0">
                <a:solidFill>
                  <a:schemeClr val="tx1">
                    <a:lumMod val="50000"/>
                  </a:schemeClr>
                </a:solidFill>
              </a:rPr>
              <a:t>*Гіпоглікемія (базується на симптомах, про які повідомляли самі пацієнти і які не підтверджені вимірюваннями рівня глюкози в крові) виникала у пацієнтів, які не страждають на ЦД 2 типу та які застосовували лікарський засіб Саксенда® у поєднанні з дієтою та фізичною активністю. ** Безсоння, в основному спостерігалося протягом перших 3 місяців лікування.</a:t>
            </a:r>
            <a:endParaRPr lang="en-GB" sz="900" dirty="0">
              <a:solidFill>
                <a:schemeClr val="tx1">
                  <a:lumMod val="50000"/>
                </a:schemeClr>
              </a:solidFill>
            </a:endParaRPr>
          </a:p>
        </p:txBody>
      </p:sp>
    </p:spTree>
    <p:extLst>
      <p:ext uri="{BB962C8B-B14F-4D97-AF65-F5344CB8AC3E}">
        <p14:creationId xmlns:p14="http://schemas.microsoft.com/office/powerpoint/2010/main" val="28918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49FD1-8363-8A0D-65C1-F3B522E4EBB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9825474-A866-6B8E-1EA2-5DC9C2E5BC60}"/>
              </a:ext>
            </a:extLst>
          </p:cNvPr>
          <p:cNvPicPr>
            <a:picLocks noChangeAspect="1"/>
          </p:cNvPicPr>
          <p:nvPr/>
        </p:nvPicPr>
        <p:blipFill>
          <a:blip r:embed="rId4"/>
          <a:stretch>
            <a:fillRect/>
          </a:stretch>
        </p:blipFill>
        <p:spPr>
          <a:xfrm>
            <a:off x="138900" y="602254"/>
            <a:ext cx="6265626" cy="1290216"/>
          </a:xfrm>
          <a:prstGeom prst="rect">
            <a:avLst/>
          </a:prstGeom>
        </p:spPr>
      </p:pic>
      <p:sp>
        <p:nvSpPr>
          <p:cNvPr id="2" name="Text Placeholder 1">
            <a:extLst>
              <a:ext uri="{FF2B5EF4-FFF2-40B4-BE49-F238E27FC236}">
                <a16:creationId xmlns:a16="http://schemas.microsoft.com/office/drawing/2014/main" id="{DF505831-2C62-838B-4ECA-49AB1EB22A72}"/>
              </a:ext>
            </a:extLst>
          </p:cNvPr>
          <p:cNvSpPr>
            <a:spLocks noGrp="1"/>
          </p:cNvSpPr>
          <p:nvPr>
            <p:ph type="body" sz="quarter" idx="10"/>
          </p:nvPr>
        </p:nvSpPr>
        <p:spPr>
          <a:xfrm>
            <a:off x="405518" y="721615"/>
            <a:ext cx="5780597" cy="945931"/>
          </a:xfrm>
        </p:spPr>
        <p:txBody>
          <a:bodyPr/>
          <a:lstStyle/>
          <a:p>
            <a:pPr algn="ctr"/>
            <a:r>
              <a:rPr lang="uk-UA" sz="3200" b="1" dirty="0"/>
              <a:t>Опис окремих побічних реакцій</a:t>
            </a:r>
          </a:p>
        </p:txBody>
      </p:sp>
      <p:sp>
        <p:nvSpPr>
          <p:cNvPr id="4" name="TextBox 3">
            <a:extLst>
              <a:ext uri="{FF2B5EF4-FFF2-40B4-BE49-F238E27FC236}">
                <a16:creationId xmlns:a16="http://schemas.microsoft.com/office/drawing/2014/main" id="{6EE41E70-9F8E-6E6E-B5E0-5A56E5A671F4}"/>
              </a:ext>
            </a:extLst>
          </p:cNvPr>
          <p:cNvSpPr txBox="1"/>
          <p:nvPr/>
        </p:nvSpPr>
        <p:spPr>
          <a:xfrm>
            <a:off x="1173636" y="2182362"/>
            <a:ext cx="7668706" cy="2308324"/>
          </a:xfrm>
          <a:prstGeom prst="rect">
            <a:avLst/>
          </a:prstGeom>
          <a:noFill/>
        </p:spPr>
        <p:txBody>
          <a:bodyPr wrap="square">
            <a:spAutoFit/>
          </a:bodyPr>
          <a:lstStyle/>
          <a:p>
            <a:pPr marL="285750" indent="-285750">
              <a:buFont typeface="Arial" panose="020B0604020202020204" pitchFamily="34" charset="0"/>
              <a:buChar char="•"/>
            </a:pPr>
            <a:r>
              <a:rPr lang="ru-RU" dirty="0"/>
              <a:t>Гіпоглікемія в </a:t>
            </a:r>
            <a:r>
              <a:rPr lang="ru-RU" dirty="0" err="1"/>
              <a:t>пацієнтів</a:t>
            </a:r>
            <a:r>
              <a:rPr lang="ru-RU" dirty="0"/>
              <a:t>, </a:t>
            </a:r>
            <a:r>
              <a:rPr lang="ru-RU" dirty="0" err="1"/>
              <a:t>які</a:t>
            </a:r>
            <a:r>
              <a:rPr lang="ru-RU" dirty="0"/>
              <a:t> не </a:t>
            </a:r>
            <a:r>
              <a:rPr lang="ru-RU" dirty="0" err="1"/>
              <a:t>страждають</a:t>
            </a:r>
            <a:r>
              <a:rPr lang="ru-RU" dirty="0"/>
              <a:t> на ЦД 2 типу</a:t>
            </a:r>
          </a:p>
          <a:p>
            <a:pPr marL="285750" indent="-285750">
              <a:buFont typeface="Arial" panose="020B0604020202020204" pitchFamily="34" charset="0"/>
              <a:buChar char="•"/>
            </a:pPr>
            <a:r>
              <a:rPr lang="ru-RU" dirty="0"/>
              <a:t>Гіпоглікемія в </a:t>
            </a:r>
            <a:r>
              <a:rPr lang="ru-RU" dirty="0" err="1"/>
              <a:t>пацієнтів</a:t>
            </a:r>
            <a:r>
              <a:rPr lang="ru-RU" dirty="0"/>
              <a:t> з ЦД 2 типу</a:t>
            </a:r>
          </a:p>
          <a:p>
            <a:pPr marL="285750" indent="-285750">
              <a:buFont typeface="Arial" panose="020B0604020202020204" pitchFamily="34" charset="0"/>
              <a:buChar char="•"/>
            </a:pPr>
            <a:r>
              <a:rPr lang="ru-RU" dirty="0"/>
              <a:t>Гіпоглікемія у </a:t>
            </a:r>
            <a:r>
              <a:rPr lang="ru-RU" dirty="0" err="1"/>
              <a:t>хворих</a:t>
            </a:r>
            <a:r>
              <a:rPr lang="ru-RU" dirty="0"/>
              <a:t> на ЦД 2 типу, </a:t>
            </a:r>
            <a:r>
              <a:rPr lang="ru-RU" dirty="0" err="1"/>
              <a:t>які</a:t>
            </a:r>
            <a:r>
              <a:rPr lang="ru-RU" dirty="0"/>
              <a:t> </a:t>
            </a:r>
            <a:r>
              <a:rPr lang="ru-RU" dirty="0" err="1"/>
              <a:t>отримують</a:t>
            </a:r>
            <a:r>
              <a:rPr lang="ru-RU" dirty="0"/>
              <a:t> </a:t>
            </a:r>
            <a:r>
              <a:rPr lang="ru-RU" dirty="0" err="1"/>
              <a:t>інсулін</a:t>
            </a:r>
            <a:endParaRPr lang="ru-RU" dirty="0"/>
          </a:p>
          <a:p>
            <a:pPr marL="285750" indent="-285750">
              <a:buFont typeface="Arial" panose="020B0604020202020204" pitchFamily="34" charset="0"/>
              <a:buChar char="•"/>
            </a:pPr>
            <a:r>
              <a:rPr lang="ru-RU" dirty="0"/>
              <a:t>Розлади </a:t>
            </a:r>
            <a:r>
              <a:rPr lang="ru-RU" dirty="0" err="1"/>
              <a:t>травної</a:t>
            </a:r>
            <a:r>
              <a:rPr lang="ru-RU" dirty="0"/>
              <a:t> </a:t>
            </a:r>
            <a:r>
              <a:rPr lang="ru-RU" dirty="0" err="1"/>
              <a:t>системи</a:t>
            </a:r>
            <a:endParaRPr lang="ru-RU" dirty="0"/>
          </a:p>
          <a:p>
            <a:pPr marL="285750" indent="-285750">
              <a:buFont typeface="Arial" panose="020B0604020202020204" pitchFamily="34" charset="0"/>
              <a:buChar char="•"/>
            </a:pPr>
            <a:r>
              <a:rPr lang="ru-RU" dirty="0"/>
              <a:t>Гостра </a:t>
            </a:r>
            <a:r>
              <a:rPr lang="ru-RU" dirty="0" err="1"/>
              <a:t>ниркова</a:t>
            </a:r>
            <a:r>
              <a:rPr lang="ru-RU" dirty="0"/>
              <a:t> </a:t>
            </a:r>
            <a:r>
              <a:rPr lang="ru-RU" dirty="0" err="1"/>
              <a:t>недостатність</a:t>
            </a:r>
            <a:endParaRPr lang="ru-RU" dirty="0"/>
          </a:p>
          <a:p>
            <a:pPr marL="285750" indent="-285750">
              <a:buFont typeface="Arial" panose="020B0604020202020204" pitchFamily="34" charset="0"/>
              <a:buChar char="•"/>
            </a:pPr>
            <a:r>
              <a:rPr lang="ru-RU" dirty="0"/>
              <a:t>Алергічні </a:t>
            </a:r>
            <a:r>
              <a:rPr lang="ru-RU" dirty="0" err="1"/>
              <a:t>реакції</a:t>
            </a:r>
            <a:endParaRPr lang="ru-RU" dirty="0"/>
          </a:p>
          <a:p>
            <a:pPr marL="285750" indent="-285750">
              <a:buFont typeface="Arial" panose="020B0604020202020204" pitchFamily="34" charset="0"/>
              <a:buChar char="•"/>
            </a:pPr>
            <a:r>
              <a:rPr lang="ru-RU" dirty="0" err="1"/>
              <a:t>Реакції</a:t>
            </a:r>
            <a:r>
              <a:rPr lang="ru-RU" dirty="0"/>
              <a:t> в </a:t>
            </a:r>
            <a:r>
              <a:rPr lang="ru-RU" dirty="0" err="1"/>
              <a:t>місці</a:t>
            </a:r>
            <a:r>
              <a:rPr lang="ru-RU" dirty="0"/>
              <a:t> </a:t>
            </a:r>
            <a:r>
              <a:rPr lang="ru-RU" dirty="0" err="1"/>
              <a:t>ін’єкції</a:t>
            </a:r>
            <a:endParaRPr lang="ru-RU" dirty="0"/>
          </a:p>
          <a:p>
            <a:pPr marL="285750" indent="-285750">
              <a:buFont typeface="Arial" panose="020B0604020202020204" pitchFamily="34" charset="0"/>
              <a:buChar char="•"/>
            </a:pPr>
            <a:r>
              <a:rPr lang="ru-RU" dirty="0" err="1"/>
              <a:t>Тахікардія</a:t>
            </a:r>
            <a:endParaRPr lang="ru-RU" dirty="0"/>
          </a:p>
        </p:txBody>
      </p:sp>
    </p:spTree>
    <p:custDataLst>
      <p:tags r:id="rId1"/>
    </p:custDataLst>
    <p:extLst>
      <p:ext uri="{BB962C8B-B14F-4D97-AF65-F5344CB8AC3E}">
        <p14:creationId xmlns:p14="http://schemas.microsoft.com/office/powerpoint/2010/main" val="353271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00DAEF-22C2-4A7B-AA5A-6E842645CAC5}"/>
              </a:ext>
            </a:extLst>
          </p:cNvPr>
          <p:cNvSpPr>
            <a:spLocks noGrp="1"/>
          </p:cNvSpPr>
          <p:nvPr>
            <p:ph type="body" sz="quarter" idx="13"/>
          </p:nvPr>
        </p:nvSpPr>
        <p:spPr>
          <a:xfrm>
            <a:off x="499621" y="1292034"/>
            <a:ext cx="8424725" cy="3336526"/>
          </a:xfrm>
        </p:spPr>
        <p:txBody>
          <a:bodyPr>
            <a:normAutofit fontScale="92500" lnSpcReduction="10000"/>
          </a:bodyPr>
          <a:lstStyle/>
          <a:p>
            <a:pPr>
              <a:lnSpc>
                <a:spcPct val="110000"/>
              </a:lnSpc>
            </a:pPr>
            <a:r>
              <a:rPr lang="uk-UA" sz="2000" dirty="0">
                <a:solidFill>
                  <a:schemeClr val="tx1">
                    <a:lumMod val="50000"/>
                  </a:schemeClr>
                </a:solidFill>
                <a:latin typeface="+mj-lt"/>
                <a:ea typeface="+mj-ea"/>
                <a:cs typeface="+mj-cs"/>
              </a:rPr>
              <a:t>У процесі клінічних випробувань </a:t>
            </a:r>
            <a:r>
              <a:rPr lang="uk-UA" sz="2000" b="1" dirty="0">
                <a:solidFill>
                  <a:schemeClr val="tx1">
                    <a:lumMod val="50000"/>
                  </a:schemeClr>
                </a:solidFill>
                <a:latin typeface="+mj-lt"/>
                <a:ea typeface="+mj-ea"/>
                <a:cs typeface="+mj-cs"/>
              </a:rPr>
              <a:t>не було зафіксованого жодного тяжкого випадку виникнення гіпоглікемії</a:t>
            </a:r>
            <a:r>
              <a:rPr lang="uk-UA" sz="2000" dirty="0">
                <a:solidFill>
                  <a:schemeClr val="tx1">
                    <a:lumMod val="50000"/>
                  </a:schemeClr>
                </a:solidFill>
                <a:latin typeface="+mj-lt"/>
                <a:ea typeface="+mj-ea"/>
                <a:cs typeface="+mj-cs"/>
              </a:rPr>
              <a:t> (що потребує сторонньої допомоги) у пацієнтів з надмірною масою тіла чи ожирінням, які не страждали на ЦД 2 типу та застосовували лікарський засіб Саксенда</a:t>
            </a:r>
            <a:r>
              <a:rPr lang="uk-UA" sz="2000" baseline="30000" dirty="0">
                <a:solidFill>
                  <a:schemeClr val="tx1">
                    <a:lumMod val="50000"/>
                  </a:schemeClr>
                </a:solidFill>
                <a:latin typeface="+mj-lt"/>
                <a:ea typeface="+mj-ea"/>
                <a:cs typeface="+mj-cs"/>
              </a:rPr>
              <a:t>®</a:t>
            </a:r>
            <a:r>
              <a:rPr lang="uk-UA" sz="2000" dirty="0">
                <a:solidFill>
                  <a:schemeClr val="tx1">
                    <a:lumMod val="50000"/>
                  </a:schemeClr>
                </a:solidFill>
                <a:latin typeface="+mj-lt"/>
                <a:ea typeface="+mj-ea"/>
                <a:cs typeface="+mj-cs"/>
              </a:rPr>
              <a:t> у поєднанні з дієтою та фізичною активністю. </a:t>
            </a:r>
          </a:p>
          <a:p>
            <a:pPr marL="171450" lvl="1" indent="0">
              <a:lnSpc>
                <a:spcPct val="110000"/>
              </a:lnSpc>
              <a:buNone/>
            </a:pPr>
            <a:r>
              <a:rPr lang="uk-UA" sz="1900" dirty="0">
                <a:solidFill>
                  <a:schemeClr val="tx1">
                    <a:lumMod val="50000"/>
                  </a:schemeClr>
                </a:solidFill>
                <a:latin typeface="+mj-lt"/>
                <a:ea typeface="+mj-ea"/>
                <a:cs typeface="+mj-cs"/>
              </a:rPr>
              <a:t>Про виникнення симптомів гіпоглікемії повідомили 1,6 % пацієнтів, які отримували лікарський засіб Саксенда</a:t>
            </a:r>
            <a:r>
              <a:rPr lang="uk-UA" sz="1900" baseline="30000" dirty="0">
                <a:solidFill>
                  <a:schemeClr val="tx1">
                    <a:lumMod val="50000"/>
                  </a:schemeClr>
                </a:solidFill>
                <a:latin typeface="+mj-lt"/>
                <a:ea typeface="+mj-ea"/>
                <a:cs typeface="+mj-cs"/>
              </a:rPr>
              <a:t>®</a:t>
            </a:r>
            <a:r>
              <a:rPr lang="uk-UA" sz="1900" dirty="0">
                <a:solidFill>
                  <a:schemeClr val="tx1">
                    <a:lumMod val="50000"/>
                  </a:schemeClr>
                </a:solidFill>
                <a:latin typeface="+mj-lt"/>
                <a:ea typeface="+mj-ea"/>
                <a:cs typeface="+mj-cs"/>
              </a:rPr>
              <a:t>, та 1,1 % пацієнтів, які отримували плацебо. Однак ці </a:t>
            </a:r>
            <a:r>
              <a:rPr lang="uk-UA" sz="1900" b="1" dirty="0">
                <a:solidFill>
                  <a:schemeClr val="tx1">
                    <a:lumMod val="50000"/>
                  </a:schemeClr>
                </a:solidFill>
                <a:latin typeface="+mj-lt"/>
                <a:ea typeface="+mj-ea"/>
                <a:cs typeface="+mj-cs"/>
              </a:rPr>
              <a:t>випадки не були підтверджені вимірюванням рівня глюкози в крові</a:t>
            </a:r>
            <a:r>
              <a:rPr lang="uk-UA" sz="1900" dirty="0">
                <a:solidFill>
                  <a:schemeClr val="tx1">
                    <a:lumMod val="50000"/>
                  </a:schemeClr>
                </a:solidFill>
                <a:latin typeface="+mj-lt"/>
                <a:ea typeface="+mj-ea"/>
                <a:cs typeface="+mj-cs"/>
              </a:rPr>
              <a:t>. Більшість випадків легко переносились. </a:t>
            </a:r>
          </a:p>
        </p:txBody>
      </p:sp>
      <p:pic>
        <p:nvPicPr>
          <p:cNvPr id="2" name="Picture 1">
            <a:extLst>
              <a:ext uri="{FF2B5EF4-FFF2-40B4-BE49-F238E27FC236}">
                <a16:creationId xmlns:a16="http://schemas.microsoft.com/office/drawing/2014/main" id="{82094452-D96E-CE39-A725-15497EFB399B}"/>
              </a:ext>
            </a:extLst>
          </p:cNvPr>
          <p:cNvPicPr>
            <a:picLocks noChangeAspect="1"/>
          </p:cNvPicPr>
          <p:nvPr/>
        </p:nvPicPr>
        <p:blipFill>
          <a:blip r:embed="rId3"/>
          <a:stretch>
            <a:fillRect/>
          </a:stretch>
        </p:blipFill>
        <p:spPr>
          <a:xfrm>
            <a:off x="0" y="225554"/>
            <a:ext cx="5721211" cy="679791"/>
          </a:xfrm>
          <a:prstGeom prst="rect">
            <a:avLst/>
          </a:prstGeom>
        </p:spPr>
      </p:pic>
      <p:sp>
        <p:nvSpPr>
          <p:cNvPr id="9" name="TextBox 8">
            <a:extLst>
              <a:ext uri="{FF2B5EF4-FFF2-40B4-BE49-F238E27FC236}">
                <a16:creationId xmlns:a16="http://schemas.microsoft.com/office/drawing/2014/main" id="{CBF2A28A-B4A2-395F-5FED-D04B3642DB94}"/>
              </a:ext>
            </a:extLst>
          </p:cNvPr>
          <p:cNvSpPr txBox="1"/>
          <p:nvPr/>
        </p:nvSpPr>
        <p:spPr>
          <a:xfrm>
            <a:off x="178679" y="225554"/>
            <a:ext cx="5363852" cy="646331"/>
          </a:xfrm>
          <a:prstGeom prst="rect">
            <a:avLst/>
          </a:prstGeom>
          <a:noFill/>
        </p:spPr>
        <p:txBody>
          <a:bodyPr wrap="square">
            <a:spAutoFit/>
          </a:bodyPr>
          <a:lstStyle/>
          <a:p>
            <a:r>
              <a:rPr lang="ru-RU" b="1" dirty="0">
                <a:solidFill>
                  <a:schemeClr val="bg1"/>
                </a:solidFill>
              </a:rPr>
              <a:t>Гіпоглікемія в </a:t>
            </a:r>
            <a:r>
              <a:rPr lang="ru-RU" b="1" dirty="0" err="1">
                <a:solidFill>
                  <a:schemeClr val="bg1"/>
                </a:solidFill>
              </a:rPr>
              <a:t>пацієнтів</a:t>
            </a:r>
            <a:r>
              <a:rPr lang="ru-RU" b="1" dirty="0">
                <a:solidFill>
                  <a:schemeClr val="bg1"/>
                </a:solidFill>
              </a:rPr>
              <a:t>, </a:t>
            </a:r>
          </a:p>
          <a:p>
            <a:r>
              <a:rPr lang="ru-RU" b="1" dirty="0" err="1">
                <a:solidFill>
                  <a:schemeClr val="bg1"/>
                </a:solidFill>
              </a:rPr>
              <a:t>які</a:t>
            </a:r>
            <a:r>
              <a:rPr lang="ru-RU" b="1" dirty="0">
                <a:solidFill>
                  <a:schemeClr val="bg1"/>
                </a:solidFill>
              </a:rPr>
              <a:t> не </a:t>
            </a:r>
            <a:r>
              <a:rPr lang="ru-RU" b="1" dirty="0" err="1">
                <a:solidFill>
                  <a:schemeClr val="bg1"/>
                </a:solidFill>
              </a:rPr>
              <a:t>страждають</a:t>
            </a:r>
            <a:r>
              <a:rPr lang="ru-RU" b="1" dirty="0">
                <a:solidFill>
                  <a:schemeClr val="bg1"/>
                </a:solidFill>
              </a:rPr>
              <a:t> на ЦД 2 типу</a:t>
            </a:r>
          </a:p>
        </p:txBody>
      </p:sp>
    </p:spTree>
    <p:extLst>
      <p:ext uri="{BB962C8B-B14F-4D97-AF65-F5344CB8AC3E}">
        <p14:creationId xmlns:p14="http://schemas.microsoft.com/office/powerpoint/2010/main" val="337785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8821-3269-BD84-DE50-DF0A8DA6C19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8DFB413F-57A3-2FA1-AFCD-40550F1F47B2}"/>
              </a:ext>
            </a:extLst>
          </p:cNvPr>
          <p:cNvSpPr>
            <a:spLocks noGrp="1"/>
          </p:cNvSpPr>
          <p:nvPr>
            <p:ph type="body" sz="quarter" idx="13"/>
          </p:nvPr>
        </p:nvSpPr>
        <p:spPr>
          <a:xfrm>
            <a:off x="518475" y="1376875"/>
            <a:ext cx="8424725" cy="3336526"/>
          </a:xfrm>
        </p:spPr>
        <p:txBody>
          <a:bodyPr>
            <a:normAutofit fontScale="85000" lnSpcReduction="10000"/>
          </a:bodyPr>
          <a:lstStyle/>
          <a:p>
            <a:pPr>
              <a:lnSpc>
                <a:spcPct val="110000"/>
              </a:lnSpc>
            </a:pPr>
            <a:r>
              <a:rPr lang="uk-UA" sz="2000" dirty="0">
                <a:solidFill>
                  <a:schemeClr val="tx1">
                    <a:lumMod val="50000"/>
                  </a:schemeClr>
                </a:solidFill>
                <a:latin typeface="+mj-lt"/>
                <a:ea typeface="+mj-ea"/>
                <a:cs typeface="+mj-cs"/>
              </a:rPr>
              <a:t>У клінічному досліджені були повідомлення про випадки тяжкої гіпоглікемії у 0,7 % пацієнтів з надмірною масою тіла чи ожирінням, які страждали на ЦД 2 типу й застосовували лікарський засіб Саксенда</a:t>
            </a:r>
            <a:r>
              <a:rPr lang="uk-UA" sz="2000" baseline="30000" dirty="0">
                <a:solidFill>
                  <a:schemeClr val="tx1">
                    <a:lumMod val="50000"/>
                  </a:schemeClr>
                </a:solidFill>
                <a:latin typeface="+mj-lt"/>
                <a:ea typeface="+mj-ea"/>
                <a:cs typeface="+mj-cs"/>
              </a:rPr>
              <a:t>®</a:t>
            </a:r>
            <a:r>
              <a:rPr lang="uk-UA" sz="2000" dirty="0">
                <a:solidFill>
                  <a:schemeClr val="tx1">
                    <a:lumMod val="50000"/>
                  </a:schemeClr>
                </a:solidFill>
                <a:latin typeface="+mj-lt"/>
                <a:ea typeface="+mj-ea"/>
                <a:cs typeface="+mj-cs"/>
              </a:rPr>
              <a:t> у поєднанні з дієтою та фізичною активністю та які застосовували сульфонілсечовину. Також зафіксовано виникнення симптомів гіпоглікемії у 43,6 % пацієнтів, які застосовували лікарський засіб Саксенда</a:t>
            </a:r>
            <a:r>
              <a:rPr lang="uk-UA" sz="2000" baseline="30000" dirty="0">
                <a:solidFill>
                  <a:schemeClr val="tx1">
                    <a:lumMod val="50000"/>
                  </a:schemeClr>
                </a:solidFill>
                <a:latin typeface="+mj-lt"/>
                <a:ea typeface="+mj-ea"/>
                <a:cs typeface="+mj-cs"/>
              </a:rPr>
              <a:t>®</a:t>
            </a:r>
            <a:r>
              <a:rPr lang="uk-UA" sz="2000" dirty="0">
                <a:solidFill>
                  <a:schemeClr val="tx1">
                    <a:lumMod val="50000"/>
                  </a:schemeClr>
                </a:solidFill>
                <a:latin typeface="+mj-lt"/>
                <a:ea typeface="+mj-ea"/>
                <a:cs typeface="+mj-cs"/>
              </a:rPr>
              <a:t>, та у 27,3 % пацієнтів, які отримували плацебо. Серед пацієнтів, які не застосовували сульфонілсечовину, було зафіксовано виникнення симптомів гіпоглікемії (визначаються концентрацією глюкози у плазмі крові ≤ 3,9 ммоль/л) у 15,7 % пацієнтів, які отримували лікарський засіб Саксенда</a:t>
            </a:r>
            <a:r>
              <a:rPr lang="uk-UA" sz="2000" baseline="30000" dirty="0">
                <a:solidFill>
                  <a:schemeClr val="tx1">
                    <a:lumMod val="50000"/>
                  </a:schemeClr>
                </a:solidFill>
                <a:latin typeface="+mj-lt"/>
                <a:ea typeface="+mj-ea"/>
                <a:cs typeface="+mj-cs"/>
              </a:rPr>
              <a:t>®</a:t>
            </a:r>
            <a:r>
              <a:rPr lang="uk-UA" sz="2000" dirty="0">
                <a:solidFill>
                  <a:schemeClr val="tx1">
                    <a:lumMod val="50000"/>
                  </a:schemeClr>
                </a:solidFill>
                <a:latin typeface="+mj-lt"/>
                <a:ea typeface="+mj-ea"/>
                <a:cs typeface="+mj-cs"/>
              </a:rPr>
              <a:t>, та у 7,6 % пацієнтів, які отримували плацебо. </a:t>
            </a:r>
          </a:p>
        </p:txBody>
      </p:sp>
      <p:pic>
        <p:nvPicPr>
          <p:cNvPr id="2" name="Picture 1">
            <a:extLst>
              <a:ext uri="{FF2B5EF4-FFF2-40B4-BE49-F238E27FC236}">
                <a16:creationId xmlns:a16="http://schemas.microsoft.com/office/drawing/2014/main" id="{F915FFF5-7558-72A5-CDBF-98860980BAA0}"/>
              </a:ext>
            </a:extLst>
          </p:cNvPr>
          <p:cNvPicPr>
            <a:picLocks noChangeAspect="1"/>
          </p:cNvPicPr>
          <p:nvPr/>
        </p:nvPicPr>
        <p:blipFill>
          <a:blip r:embed="rId3"/>
          <a:stretch>
            <a:fillRect/>
          </a:stretch>
        </p:blipFill>
        <p:spPr>
          <a:xfrm>
            <a:off x="0" y="225554"/>
            <a:ext cx="5721211" cy="679791"/>
          </a:xfrm>
          <a:prstGeom prst="rect">
            <a:avLst/>
          </a:prstGeom>
        </p:spPr>
      </p:pic>
      <p:sp>
        <p:nvSpPr>
          <p:cNvPr id="9" name="TextBox 8">
            <a:extLst>
              <a:ext uri="{FF2B5EF4-FFF2-40B4-BE49-F238E27FC236}">
                <a16:creationId xmlns:a16="http://schemas.microsoft.com/office/drawing/2014/main" id="{287634EA-E4DF-DDF6-52A6-4B4AE5BF0106}"/>
              </a:ext>
            </a:extLst>
          </p:cNvPr>
          <p:cNvSpPr txBox="1"/>
          <p:nvPr/>
        </p:nvSpPr>
        <p:spPr>
          <a:xfrm>
            <a:off x="93838" y="330274"/>
            <a:ext cx="5363852" cy="369332"/>
          </a:xfrm>
          <a:prstGeom prst="rect">
            <a:avLst/>
          </a:prstGeom>
          <a:noFill/>
        </p:spPr>
        <p:txBody>
          <a:bodyPr wrap="square">
            <a:spAutoFit/>
          </a:bodyPr>
          <a:lstStyle/>
          <a:p>
            <a:r>
              <a:rPr lang="ru-RU" b="1" dirty="0">
                <a:solidFill>
                  <a:schemeClr val="bg1"/>
                </a:solidFill>
              </a:rPr>
              <a:t>Гіпоглікемія у </a:t>
            </a:r>
            <a:r>
              <a:rPr lang="ru-RU" b="1" dirty="0" err="1">
                <a:solidFill>
                  <a:schemeClr val="bg1"/>
                </a:solidFill>
              </a:rPr>
              <a:t>пацієнтів</a:t>
            </a:r>
            <a:r>
              <a:rPr lang="ru-RU" b="1" dirty="0">
                <a:solidFill>
                  <a:schemeClr val="bg1"/>
                </a:solidFill>
              </a:rPr>
              <a:t> на ЦД 2 типу</a:t>
            </a:r>
          </a:p>
        </p:txBody>
      </p:sp>
    </p:spTree>
    <p:extLst>
      <p:ext uri="{BB962C8B-B14F-4D97-AF65-F5344CB8AC3E}">
        <p14:creationId xmlns:p14="http://schemas.microsoft.com/office/powerpoint/2010/main" val="353515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47C08-802C-BC69-5396-92BF937308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7C27AEC-CE15-582C-3562-6F2E6FB0CF34}"/>
              </a:ext>
            </a:extLst>
          </p:cNvPr>
          <p:cNvSpPr>
            <a:spLocks noGrp="1"/>
          </p:cNvSpPr>
          <p:nvPr>
            <p:ph type="body" sz="quarter" idx="13"/>
          </p:nvPr>
        </p:nvSpPr>
        <p:spPr>
          <a:xfrm>
            <a:off x="518475" y="1197765"/>
            <a:ext cx="8424725" cy="3336526"/>
          </a:xfrm>
        </p:spPr>
        <p:txBody>
          <a:bodyPr>
            <a:normAutofit fontScale="85000" lnSpcReduction="20000"/>
          </a:bodyPr>
          <a:lstStyle/>
          <a:p>
            <a:pPr>
              <a:lnSpc>
                <a:spcPct val="110000"/>
              </a:lnSpc>
            </a:pPr>
            <a:r>
              <a:rPr lang="uk-UA" sz="2000" dirty="0">
                <a:solidFill>
                  <a:schemeClr val="tx1">
                    <a:lumMod val="50000"/>
                  </a:schemeClr>
                </a:solidFill>
                <a:latin typeface="+mj-lt"/>
                <a:ea typeface="+mj-ea"/>
                <a:cs typeface="+mj-cs"/>
              </a:rPr>
              <a:t>У процесі клінічного дослідження були повідомлення про випадки тяжкої гіпоглікемії (що потребує сторонньої допомоги) у 1,5 % пацієнтів з надмірною масою тіла чи ожирінням, які страждали на ЦД 2 типу та застосовували інсулін та ліраглутид в дозі 3,0 мг/добу у поєднанні з дієтою та фізичною активністю і застосуванням до 2 пероральних протидіабетичних препаратів. В цьому дослідженні було зафіксовано виникнення симптоматичної гіпоглікемії (визначена як рівень глюкози в плазмі крові ≤ 3,9 ммоль/л, що супроводжується симптомами) у 47,2 % пацієнтів, які отримували ліраглутид у дозі 3,0 мг/добу, та у 51,8 % пацієнтів, які отримували плацебо. Серед пацієнтів, які застосовували сульфонілсечовину, були зафіксовані повідомлення про виникнення симптомів гіпоглікемії у 60,9 % пацієнтів, які отримували ліраглутид 3,0 мг/добу, та у 60,0 % пацієнтів, які отримували плацебо. </a:t>
            </a:r>
          </a:p>
        </p:txBody>
      </p:sp>
      <p:pic>
        <p:nvPicPr>
          <p:cNvPr id="2" name="Picture 1">
            <a:extLst>
              <a:ext uri="{FF2B5EF4-FFF2-40B4-BE49-F238E27FC236}">
                <a16:creationId xmlns:a16="http://schemas.microsoft.com/office/drawing/2014/main" id="{F9EF2233-36C6-2B8C-4EF1-31232B9C2360}"/>
              </a:ext>
            </a:extLst>
          </p:cNvPr>
          <p:cNvPicPr>
            <a:picLocks noChangeAspect="1"/>
          </p:cNvPicPr>
          <p:nvPr/>
        </p:nvPicPr>
        <p:blipFill>
          <a:blip r:embed="rId3"/>
          <a:stretch>
            <a:fillRect/>
          </a:stretch>
        </p:blipFill>
        <p:spPr>
          <a:xfrm>
            <a:off x="0" y="225554"/>
            <a:ext cx="5721211" cy="679791"/>
          </a:xfrm>
          <a:prstGeom prst="rect">
            <a:avLst/>
          </a:prstGeom>
        </p:spPr>
      </p:pic>
      <p:sp>
        <p:nvSpPr>
          <p:cNvPr id="9" name="TextBox 8">
            <a:extLst>
              <a:ext uri="{FF2B5EF4-FFF2-40B4-BE49-F238E27FC236}">
                <a16:creationId xmlns:a16="http://schemas.microsoft.com/office/drawing/2014/main" id="{DA45DE83-7BDB-8126-4DEC-4A330980F3AE}"/>
              </a:ext>
            </a:extLst>
          </p:cNvPr>
          <p:cNvSpPr txBox="1"/>
          <p:nvPr/>
        </p:nvSpPr>
        <p:spPr>
          <a:xfrm>
            <a:off x="103264" y="225554"/>
            <a:ext cx="5363852" cy="646331"/>
          </a:xfrm>
          <a:prstGeom prst="rect">
            <a:avLst/>
          </a:prstGeom>
          <a:noFill/>
        </p:spPr>
        <p:txBody>
          <a:bodyPr wrap="square">
            <a:spAutoFit/>
          </a:bodyPr>
          <a:lstStyle/>
          <a:p>
            <a:r>
              <a:rPr lang="ru-RU" b="1" dirty="0">
                <a:solidFill>
                  <a:schemeClr val="bg1"/>
                </a:solidFill>
              </a:rPr>
              <a:t>Гіпоглікемія у </a:t>
            </a:r>
            <a:r>
              <a:rPr lang="ru-RU" b="1" dirty="0" err="1">
                <a:solidFill>
                  <a:schemeClr val="bg1"/>
                </a:solidFill>
              </a:rPr>
              <a:t>пацієнтів</a:t>
            </a:r>
            <a:r>
              <a:rPr lang="ru-RU" b="1" dirty="0">
                <a:solidFill>
                  <a:schemeClr val="bg1"/>
                </a:solidFill>
              </a:rPr>
              <a:t> на ЦД 2 типу, </a:t>
            </a:r>
            <a:r>
              <a:rPr lang="ru-RU" b="1" dirty="0" err="1">
                <a:solidFill>
                  <a:schemeClr val="bg1"/>
                </a:solidFill>
              </a:rPr>
              <a:t>які</a:t>
            </a:r>
            <a:r>
              <a:rPr lang="ru-RU" b="1" dirty="0">
                <a:solidFill>
                  <a:schemeClr val="bg1"/>
                </a:solidFill>
              </a:rPr>
              <a:t> </a:t>
            </a:r>
            <a:r>
              <a:rPr lang="ru-RU" b="1" dirty="0" err="1">
                <a:solidFill>
                  <a:schemeClr val="bg1"/>
                </a:solidFill>
              </a:rPr>
              <a:t>отримують</a:t>
            </a:r>
            <a:r>
              <a:rPr lang="ru-RU" b="1" dirty="0">
                <a:solidFill>
                  <a:schemeClr val="bg1"/>
                </a:solidFill>
              </a:rPr>
              <a:t> </a:t>
            </a:r>
            <a:r>
              <a:rPr lang="ru-RU" b="1" dirty="0" err="1">
                <a:solidFill>
                  <a:schemeClr val="bg1"/>
                </a:solidFill>
              </a:rPr>
              <a:t>інсулін</a:t>
            </a:r>
            <a:endParaRPr lang="ru-RU" b="1" dirty="0">
              <a:solidFill>
                <a:schemeClr val="bg1"/>
              </a:solidFill>
            </a:endParaRPr>
          </a:p>
        </p:txBody>
      </p:sp>
    </p:spTree>
    <p:extLst>
      <p:ext uri="{BB962C8B-B14F-4D97-AF65-F5344CB8AC3E}">
        <p14:creationId xmlns:p14="http://schemas.microsoft.com/office/powerpoint/2010/main" val="330671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F6A9D-DEFD-DDE6-C59F-926685A6849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A38915-502B-6F9E-C0DA-F538EE4A3BB2}"/>
              </a:ext>
            </a:extLst>
          </p:cNvPr>
          <p:cNvSpPr>
            <a:spLocks noGrp="1"/>
          </p:cNvSpPr>
          <p:nvPr>
            <p:ph type="body" sz="quarter" idx="13"/>
          </p:nvPr>
        </p:nvSpPr>
        <p:spPr>
          <a:xfrm>
            <a:off x="518475" y="1197765"/>
            <a:ext cx="8424725" cy="3336526"/>
          </a:xfrm>
        </p:spPr>
        <p:txBody>
          <a:bodyPr>
            <a:normAutofit fontScale="85000" lnSpcReduction="10000"/>
          </a:bodyPr>
          <a:lstStyle/>
          <a:p>
            <a:pPr>
              <a:lnSpc>
                <a:spcPct val="110000"/>
              </a:lnSpc>
            </a:pPr>
            <a:r>
              <a:rPr lang="uk-UA" sz="2000" b="1" dirty="0">
                <a:solidFill>
                  <a:schemeClr val="tx1">
                    <a:lumMod val="50000"/>
                  </a:schemeClr>
                </a:solidFill>
                <a:latin typeface="+mj-lt"/>
                <a:ea typeface="+mj-ea"/>
                <a:cs typeface="+mj-cs"/>
              </a:rPr>
              <a:t>Більшість випадків виникнення розладів травної системи були легкого або помірного ступеня тяжкості та не призводили до припинення терапії</a:t>
            </a:r>
            <a:r>
              <a:rPr lang="uk-UA" sz="2000" dirty="0">
                <a:solidFill>
                  <a:schemeClr val="tx1">
                    <a:lumMod val="50000"/>
                  </a:schemeClr>
                </a:solidFill>
                <a:latin typeface="+mj-lt"/>
                <a:ea typeface="+mj-ea"/>
                <a:cs typeface="+mj-cs"/>
              </a:rPr>
              <a:t>. </a:t>
            </a:r>
            <a:r>
              <a:rPr lang="uk-UA" sz="2000" b="1" dirty="0">
                <a:solidFill>
                  <a:schemeClr val="tx1">
                    <a:lumMod val="50000"/>
                  </a:schemeClr>
                </a:solidFill>
                <a:latin typeface="+mj-lt"/>
                <a:ea typeface="+mj-ea"/>
                <a:cs typeface="+mj-cs"/>
              </a:rPr>
              <a:t>Зазвичай реакції виникали протягом перших тижнів лікування і зменшувались протягом декількох днів або тижнів при продовженні лікування. </a:t>
            </a:r>
          </a:p>
          <a:p>
            <a:pPr>
              <a:lnSpc>
                <a:spcPct val="110000"/>
              </a:lnSpc>
            </a:pPr>
            <a:r>
              <a:rPr lang="uk-UA" sz="2000" dirty="0">
                <a:solidFill>
                  <a:schemeClr val="tx1">
                    <a:lumMod val="50000"/>
                  </a:schemeClr>
                </a:solidFill>
                <a:latin typeface="+mj-lt"/>
                <a:ea typeface="+mj-ea"/>
                <a:cs typeface="+mj-cs"/>
              </a:rPr>
              <a:t>У пацієнтів віком від 65 років при застосуванні лікарського засобу Саксенда</a:t>
            </a:r>
            <a:r>
              <a:rPr lang="uk-UA" sz="2000" baseline="30000" dirty="0">
                <a:solidFill>
                  <a:schemeClr val="tx1">
                    <a:lumMod val="50000"/>
                  </a:schemeClr>
                </a:solidFill>
                <a:latin typeface="+mj-lt"/>
                <a:ea typeface="+mj-ea"/>
                <a:cs typeface="+mj-cs"/>
              </a:rPr>
              <a:t>®</a:t>
            </a:r>
            <a:r>
              <a:rPr lang="uk-UA" sz="2000" dirty="0">
                <a:solidFill>
                  <a:schemeClr val="tx1">
                    <a:lumMod val="50000"/>
                  </a:schemeClr>
                </a:solidFill>
                <a:latin typeface="+mj-lt"/>
                <a:ea typeface="+mj-ea"/>
                <a:cs typeface="+mj-cs"/>
              </a:rPr>
              <a:t> частіше спостерігатися порушення з боку травної системи. </a:t>
            </a:r>
          </a:p>
          <a:p>
            <a:pPr>
              <a:lnSpc>
                <a:spcPct val="110000"/>
              </a:lnSpc>
            </a:pPr>
            <a:r>
              <a:rPr lang="uk-UA" sz="2000" dirty="0">
                <a:solidFill>
                  <a:schemeClr val="tx1">
                    <a:lumMod val="50000"/>
                  </a:schemeClr>
                </a:solidFill>
                <a:latin typeface="+mj-lt"/>
                <a:ea typeface="+mj-ea"/>
                <a:cs typeface="+mj-cs"/>
              </a:rPr>
              <a:t>У пацієнтів з порушеннями функції нирок легкої або середньої тяжкості (кліренс креатиніну ≥ 30 мл/хв) при застосуванні лікарського засобу Саксенда</a:t>
            </a:r>
            <a:r>
              <a:rPr lang="uk-UA" sz="2000" baseline="30000" dirty="0">
                <a:solidFill>
                  <a:schemeClr val="tx1">
                    <a:lumMod val="50000"/>
                  </a:schemeClr>
                </a:solidFill>
                <a:latin typeface="+mj-lt"/>
                <a:ea typeface="+mj-ea"/>
                <a:cs typeface="+mj-cs"/>
              </a:rPr>
              <a:t>®</a:t>
            </a:r>
            <a:r>
              <a:rPr lang="uk-UA" sz="2000" dirty="0">
                <a:solidFill>
                  <a:schemeClr val="tx1">
                    <a:lumMod val="50000"/>
                  </a:schemeClr>
                </a:solidFill>
                <a:latin typeface="+mj-lt"/>
                <a:ea typeface="+mj-ea"/>
                <a:cs typeface="+mj-cs"/>
              </a:rPr>
              <a:t> можуть частіше виникати порушення з боку травної системи</a:t>
            </a:r>
          </a:p>
        </p:txBody>
      </p:sp>
      <p:pic>
        <p:nvPicPr>
          <p:cNvPr id="2" name="Picture 1">
            <a:extLst>
              <a:ext uri="{FF2B5EF4-FFF2-40B4-BE49-F238E27FC236}">
                <a16:creationId xmlns:a16="http://schemas.microsoft.com/office/drawing/2014/main" id="{1615513A-B505-265F-189F-2627A88DC824}"/>
              </a:ext>
            </a:extLst>
          </p:cNvPr>
          <p:cNvPicPr>
            <a:picLocks noChangeAspect="1"/>
          </p:cNvPicPr>
          <p:nvPr/>
        </p:nvPicPr>
        <p:blipFill>
          <a:blip r:embed="rId3"/>
          <a:stretch>
            <a:fillRect/>
          </a:stretch>
        </p:blipFill>
        <p:spPr>
          <a:xfrm>
            <a:off x="0" y="225554"/>
            <a:ext cx="5721211" cy="679791"/>
          </a:xfrm>
          <a:prstGeom prst="rect">
            <a:avLst/>
          </a:prstGeom>
        </p:spPr>
      </p:pic>
      <p:sp>
        <p:nvSpPr>
          <p:cNvPr id="9" name="TextBox 8">
            <a:extLst>
              <a:ext uri="{FF2B5EF4-FFF2-40B4-BE49-F238E27FC236}">
                <a16:creationId xmlns:a16="http://schemas.microsoft.com/office/drawing/2014/main" id="{03C84958-282A-E6E9-9D7F-13EAF6500A21}"/>
              </a:ext>
            </a:extLst>
          </p:cNvPr>
          <p:cNvSpPr txBox="1"/>
          <p:nvPr/>
        </p:nvSpPr>
        <p:spPr>
          <a:xfrm>
            <a:off x="0" y="380783"/>
            <a:ext cx="5363852" cy="400110"/>
          </a:xfrm>
          <a:prstGeom prst="rect">
            <a:avLst/>
          </a:prstGeom>
          <a:noFill/>
        </p:spPr>
        <p:txBody>
          <a:bodyPr wrap="square">
            <a:spAutoFit/>
          </a:bodyPr>
          <a:lstStyle/>
          <a:p>
            <a:r>
              <a:rPr lang="ru-RU" sz="2000" b="1" dirty="0">
                <a:solidFill>
                  <a:schemeClr val="bg1"/>
                </a:solidFill>
              </a:rPr>
              <a:t>Розлади </a:t>
            </a:r>
            <a:r>
              <a:rPr lang="ru-RU" sz="2000" b="1" dirty="0" err="1">
                <a:solidFill>
                  <a:schemeClr val="bg1"/>
                </a:solidFill>
              </a:rPr>
              <a:t>травної</a:t>
            </a:r>
            <a:r>
              <a:rPr lang="ru-RU" sz="2000" b="1" dirty="0">
                <a:solidFill>
                  <a:schemeClr val="bg1"/>
                </a:solidFill>
              </a:rPr>
              <a:t> </a:t>
            </a:r>
            <a:r>
              <a:rPr lang="ru-RU" sz="2000" b="1" dirty="0" err="1">
                <a:solidFill>
                  <a:schemeClr val="bg1"/>
                </a:solidFill>
              </a:rPr>
              <a:t>системи</a:t>
            </a:r>
            <a:endParaRPr lang="ru-RU" sz="2000" b="1" dirty="0">
              <a:solidFill>
                <a:schemeClr val="bg1"/>
              </a:solidFill>
            </a:endParaRPr>
          </a:p>
        </p:txBody>
      </p:sp>
    </p:spTree>
    <p:extLst>
      <p:ext uri="{BB962C8B-B14F-4D97-AF65-F5344CB8AC3E}">
        <p14:creationId xmlns:p14="http://schemas.microsoft.com/office/powerpoint/2010/main" val="334136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31&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precDefaultPercent&gt;&lt;m_precDefaultDate/&gt;&lt;m_precDefaultYear/&gt;&lt;m_precDefaultQuarter/&gt;&lt;m_precDefaultMonth/&gt;&lt;m_precDefaultWeek/&gt;&lt;m_precDefaultDay/&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ags/tag11.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ags/tag12.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ags/tag13.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ags/tag14.xml><?xml version="1.0" encoding="utf-8"?>
<p:tagLst xmlns:a="http://schemas.openxmlformats.org/drawingml/2006/main" xmlns:r="http://schemas.openxmlformats.org/officeDocument/2006/relationships" xmlns:p="http://schemas.openxmlformats.org/presentationml/2006/main">
  <p:tag name="TEMPLAFYSLIDEID" val="636788358718368922"/>
</p:tagLst>
</file>

<file path=ppt/tags/tag15.xml><?xml version="1.0" encoding="utf-8"?>
<p:tagLst xmlns:a="http://schemas.openxmlformats.org/drawingml/2006/main" xmlns:r="http://schemas.openxmlformats.org/officeDocument/2006/relationships" xmlns:p="http://schemas.openxmlformats.org/presentationml/2006/main">
  <p:tag name="TEMPLAFYSLIDEID" val="636788358718368922"/>
</p:tagLst>
</file>

<file path=ppt/tags/tag16.xml><?xml version="1.0" encoding="utf-8"?>
<p:tagLst xmlns:a="http://schemas.openxmlformats.org/drawingml/2006/main" xmlns:r="http://schemas.openxmlformats.org/officeDocument/2006/relationships" xmlns:p="http://schemas.openxmlformats.org/presentationml/2006/main">
  <p:tag name="TEMPLAFYSLIDEID" val="636788358718368922"/>
</p:tagLst>
</file>

<file path=ppt/tags/tag17.xml><?xml version="1.0" encoding="utf-8"?>
<p:tagLst xmlns:a="http://schemas.openxmlformats.org/drawingml/2006/main" xmlns:r="http://schemas.openxmlformats.org/officeDocument/2006/relationships" xmlns:p="http://schemas.openxmlformats.org/presentationml/2006/main">
  <p:tag name="TEMPLAFYSLIDEID" val="636788358718368922"/>
</p:tagLst>
</file>

<file path=ppt/tags/tag18.xml><?xml version="1.0" encoding="utf-8"?>
<p:tagLst xmlns:a="http://schemas.openxmlformats.org/drawingml/2006/main" xmlns:r="http://schemas.openxmlformats.org/officeDocument/2006/relationships" xmlns:p="http://schemas.openxmlformats.org/presentationml/2006/main">
  <p:tag name="TEMPLAFYSLIDEID" val="636788358718368922"/>
</p:tagLst>
</file>

<file path=ppt/tags/tag2.xml><?xml version="1.0" encoding="utf-8"?>
<p:tagLst xmlns:a="http://schemas.openxmlformats.org/drawingml/2006/main" xmlns:r="http://schemas.openxmlformats.org/officeDocument/2006/relationships" xmlns:p="http://schemas.openxmlformats.org/presentationml/2006/main">
  <p:tag name="TEMPLAFYSLIDEID" val="636788358718368893"/>
</p:tagLst>
</file>

<file path=ppt/tags/tag3.xml><?xml version="1.0" encoding="utf-8"?>
<p:tagLst xmlns:a="http://schemas.openxmlformats.org/drawingml/2006/main" xmlns:r="http://schemas.openxmlformats.org/officeDocument/2006/relationships" xmlns:p="http://schemas.openxmlformats.org/presentationml/2006/main">
  <p:tag name="TEMPLAFYSLIDEID" val="636788358718368921"/>
</p:tagLst>
</file>

<file path=ppt/tags/tag4.xml><?xml version="1.0" encoding="utf-8"?>
<p:tagLst xmlns:a="http://schemas.openxmlformats.org/drawingml/2006/main" xmlns:r="http://schemas.openxmlformats.org/officeDocument/2006/relationships" xmlns:p="http://schemas.openxmlformats.org/presentationml/2006/main">
  <p:tag name="TEMPLAFYSLIDEID" val="636788358718543153"/>
</p:tagLst>
</file>

<file path=ppt/tags/tag5.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ags/tag6.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ags/tag7.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ags/tag8.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ags/tag9.xml><?xml version="1.0" encoding="utf-8"?>
<p:tagLst xmlns:a="http://schemas.openxmlformats.org/drawingml/2006/main" xmlns:r="http://schemas.openxmlformats.org/officeDocument/2006/relationships" xmlns:p="http://schemas.openxmlformats.org/presentationml/2006/main">
  <p:tag name="TEMPLAFYSLIDEID" val="636788358718681331"/>
</p:tagLst>
</file>

<file path=ppt/theme/theme1.xml><?xml version="1.0" encoding="utf-8"?>
<a:theme xmlns:a="http://schemas.openxmlformats.org/drawingml/2006/main" name="1_Saxenda_Branded">
  <a:themeElements>
    <a:clrScheme name="Saxenda Color Palette">
      <a:dk1>
        <a:srgbClr val="4A4B4D"/>
      </a:dk1>
      <a:lt1>
        <a:srgbClr val="FFFFFF"/>
      </a:lt1>
      <a:dk2>
        <a:srgbClr val="4A4B4D"/>
      </a:dk2>
      <a:lt2>
        <a:srgbClr val="AB0032"/>
      </a:lt2>
      <a:accent1>
        <a:srgbClr val="482D8C"/>
      </a:accent1>
      <a:accent2>
        <a:srgbClr val="AB0032"/>
      </a:accent2>
      <a:accent3>
        <a:srgbClr val="BECDC2"/>
      </a:accent3>
      <a:accent4>
        <a:srgbClr val="916C95"/>
      </a:accent4>
      <a:accent5>
        <a:srgbClr val="8D8379"/>
      </a:accent5>
      <a:accent6>
        <a:srgbClr val="A1ABB2"/>
      </a:accent6>
      <a:hlink>
        <a:srgbClr val="482D8C"/>
      </a:hlink>
      <a:folHlink>
        <a:srgbClr val="482D8C"/>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400" dirty="0" err="1" smtClean="0">
            <a:solidFill>
              <a:schemeClr val="tx2"/>
            </a:solidFill>
          </a:defRPr>
        </a:defPPr>
      </a:lstStyle>
    </a:txDef>
  </a:objectDefaults>
  <a:extraClrSchemeLst/>
  <a:custClrLst>
    <a:custClr name="Amplioza Magenta - Primary Color">
      <a:srgbClr val="DE1C85"/>
    </a:custClr>
    <a:custClr name="Amplioza Navy Blue - Secondary Color">
      <a:srgbClr val="293E6B"/>
    </a:custClr>
    <a:custClr name="Amplioza Black - Tertiary Color">
      <a:srgbClr val="000000"/>
    </a:custClr>
    <a:custClr name="Amplioza Grey - Tertiary Color">
      <a:srgbClr val="6D6E71"/>
    </a:custClr>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name="Xultophy_beta10.potx" id="{1B06DB71-7B15-4371-B234-A87A42488EAC}" vid="{B6C249D5-D4B5-4336-AC43-3D5A9A5D8DD4}"/>
    </a:ext>
  </a:extLst>
</a:theme>
</file>

<file path=ppt/theme/theme2.xml><?xml version="1.0" encoding="utf-8"?>
<a:theme xmlns:a="http://schemas.openxmlformats.org/drawingml/2006/main" name="Office Theme">
  <a:themeElements>
    <a:clrScheme name="Saxenda Color Palette">
      <a:dk1>
        <a:srgbClr val="4A4B4D"/>
      </a:dk1>
      <a:lt1>
        <a:srgbClr val="FFFFFF"/>
      </a:lt1>
      <a:dk2>
        <a:srgbClr val="4A4B4D"/>
      </a:dk2>
      <a:lt2>
        <a:srgbClr val="AB0032"/>
      </a:lt2>
      <a:accent1>
        <a:srgbClr val="482D8C"/>
      </a:accent1>
      <a:accent2>
        <a:srgbClr val="AB0032"/>
      </a:accent2>
      <a:accent3>
        <a:srgbClr val="BECDC2"/>
      </a:accent3>
      <a:accent4>
        <a:srgbClr val="916C95"/>
      </a:accent4>
      <a:accent5>
        <a:srgbClr val="8D8379"/>
      </a:accent5>
      <a:accent6>
        <a:srgbClr val="A1ABB2"/>
      </a:accent6>
      <a:hlink>
        <a:srgbClr val="482D8C"/>
      </a:hlink>
      <a:folHlink>
        <a:srgbClr val="482D8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ubcategory xmlns="e87db36b-564b-4daa-9064-9d01a76d9ae2" xsi:nil="true"/>
    <Category xmlns="e87db36b-564b-4daa-9064-9d01a76d9ae2">OLAP Templates</Category>
    <SortNumber xmlns="e87db36b-564b-4daa-9064-9d01a76d9a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C09D610B5AE44CBFDB6D4E3517C8FA" ma:contentTypeVersion="11" ma:contentTypeDescription="Create a new document." ma:contentTypeScope="" ma:versionID="7b98d5a8e6cfeac97bacf1d4881e2af8">
  <xsd:schema xmlns:xsd="http://www.w3.org/2001/XMLSchema" xmlns:xs="http://www.w3.org/2001/XMLSchema" xmlns:p="http://schemas.microsoft.com/office/2006/metadata/properties" xmlns:ns1="http://schemas.microsoft.com/sharepoint/v3" xmlns:ns2="e87db36b-564b-4daa-9064-9d01a76d9ae2" targetNamespace="http://schemas.microsoft.com/office/2006/metadata/properties" ma:root="true" ma:fieldsID="b4221dbcf467f971ecdcfa1c97368fb1" ns1:_="" ns2:_="">
    <xsd:import namespace="http://schemas.microsoft.com/sharepoint/v3"/>
    <xsd:import namespace="e87db36b-564b-4daa-9064-9d01a76d9ae2"/>
    <xsd:element name="properties">
      <xsd:complexType>
        <xsd:sequence>
          <xsd:element name="documentManagement">
            <xsd:complexType>
              <xsd:all>
                <xsd:element ref="ns2:Category"/>
                <xsd:element ref="ns2:Subcategory" minOccurs="0"/>
                <xsd:element ref="ns2:SortNumber"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1" nillable="true" ma:displayName="Original Expiration Date" ma:hidden="true" ma:internalName="_dlc_ExpireDateSaved" ma:readOnly="true">
      <xsd:simpleType>
        <xsd:restriction base="dms:DateTime"/>
      </xsd:simpleType>
    </xsd:element>
    <xsd:element name="_dlc_ExpireDate" ma:index="12" nillable="true" ma:displayName="Expiration Date" ma:description="" ma:hidden="true" ma:indexed="true" ma:internalName="_dlc_ExpireDate" ma:readOnly="true">
      <xsd:simpleType>
        <xsd:restriction base="dms:DateTime"/>
      </xsd:simpleType>
    </xsd:element>
    <xsd:element name="_dlc_Exempt" ma:index="13"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7db36b-564b-4daa-9064-9d01a76d9ae2" elementFormDefault="qualified">
    <xsd:import namespace="http://schemas.microsoft.com/office/2006/documentManagement/types"/>
    <xsd:import namespace="http://schemas.microsoft.com/office/infopath/2007/PartnerControls"/>
    <xsd:element name="Category" ma:index="8" ma:displayName="Category" ma:default="OLAP Handbook" ma:format="RadioButtons" ma:internalName="Category">
      <xsd:simpleType>
        <xsd:restriction base="dms:Choice">
          <xsd:enumeration value="OLAP &amp; Launch Readiness Handbook"/>
          <xsd:enumeration value="OLAP Templates"/>
          <xsd:enumeration value="OLAP Guidance"/>
          <xsd:enumeration value="OLAP Handbook"/>
          <xsd:enumeration value="Launch Readiness Assessment"/>
        </xsd:restriction>
      </xsd:simpleType>
    </xsd:element>
    <xsd:element name="Subcategory" ma:index="9" nillable="true" ma:displayName="Subcategory" ma:format="RadioButtons" ma:internalName="Subcategory">
      <xsd:simpleType>
        <xsd:restriction base="dms:Choice">
          <xsd:enumeration value="LT3 - Ensure launch excellence in a new therapeutic area"/>
          <xsd:enumeration value="LT4 - Build an integrated brand strategy for patients and physicians"/>
          <xsd:enumeration value="LT5 - Prepare strategic communication and partnerships"/>
          <xsd:enumeration value="LT6 - Engage medical community in scientific dialogue"/>
          <xsd:enumeration value="LT7 - Establish Market Access for prioritized commercial and private payers"/>
          <xsd:enumeration value="Launch excellence"/>
          <xsd:enumeration value="Brand strategy and promotion"/>
          <xsd:enumeration value="Market Development"/>
          <xsd:enumeration value="Scientific dialogue"/>
          <xsd:enumeration value="Market Access"/>
          <xsd:enumeration value="Global Tactics catalogue"/>
        </xsd:restriction>
      </xsd:simpleType>
    </xsd:element>
    <xsd:element name="SortNumber" ma:index="10" nillable="true" ma:displayName="SortNumber" ma:decimals="0" ma:internalName="SortNumber" ma:readOnly="false"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3AD9D5-3D75-4AC7-BC39-7F6467893B16}">
  <ds:schemaRefs>
    <ds:schemaRef ds:uri="http://schemas.microsoft.com/sharepoint/v3/contenttype/forms"/>
  </ds:schemaRefs>
</ds:datastoreItem>
</file>

<file path=customXml/itemProps2.xml><?xml version="1.0" encoding="utf-8"?>
<ds:datastoreItem xmlns:ds="http://schemas.openxmlformats.org/officeDocument/2006/customXml" ds:itemID="{94E74D3A-AA72-445A-9639-F1CF31D3075E}">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e87db36b-564b-4daa-9064-9d01a76d9ae2"/>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43084193-BB02-490A-A6AD-CC3E628EBD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87db36b-564b-4daa-9064-9d01a76d9a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743b317-4758-44cb-8b65-8b43e4619766}" enabled="1" method="Standard" siteId="{fdfed7bd-9f6a-44a1-b694-6e39c468c150}" contentBits="0" removed="0"/>
</clbl:labelList>
</file>

<file path=docProps/app.xml><?xml version="1.0" encoding="utf-8"?>
<Properties xmlns="http://schemas.openxmlformats.org/officeDocument/2006/extended-properties" xmlns:vt="http://schemas.openxmlformats.org/officeDocument/2006/docPropsVTypes">
  <Template/>
  <TotalTime>7966</TotalTime>
  <Words>18172</Words>
  <Application>Microsoft Office PowerPoint</Application>
  <PresentationFormat>On-screen Show (16:9)</PresentationFormat>
  <Paragraphs>1401</Paragraphs>
  <Slides>123</Slides>
  <Notes>115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123</vt:i4>
      </vt:variant>
    </vt:vector>
  </HeadingPairs>
  <TitlesOfParts>
    <vt:vector size="134" baseType="lpstr">
      <vt:lpstr>CIDFont+F2</vt:lpstr>
      <vt:lpstr>SimSun</vt:lpstr>
      <vt:lpstr>Apis For Office</vt:lpstr>
      <vt:lpstr>Arial</vt:lpstr>
      <vt:lpstr>Calibri</vt:lpstr>
      <vt:lpstr>Courier New</vt:lpstr>
      <vt:lpstr>Symbol</vt:lpstr>
      <vt:lpstr>Times New Roman</vt:lpstr>
      <vt:lpstr>Verdana</vt:lpstr>
      <vt:lpstr>Wingdings</vt:lpstr>
      <vt:lpstr>1_Saxenda_Branded</vt:lpstr>
      <vt:lpstr>         Для самостійного навчання співробітників Ново Нордіск в Україні  </vt:lpstr>
      <vt:lpstr>PowerPoint Presentation</vt:lpstr>
      <vt:lpstr>Лікарська форма:</vt:lpstr>
      <vt:lpstr>Фармакотерапевтична група </vt:lpstr>
      <vt:lpstr>PowerPoint Presentation</vt:lpstr>
      <vt:lpstr>PowerPoint Presentation</vt:lpstr>
      <vt:lpstr>PowerPoint Presentation</vt:lpstr>
      <vt:lpstr>PowerPoint Presentation</vt:lpstr>
      <vt:lpstr>PowerPoint Presentation</vt:lpstr>
      <vt:lpstr>* Гранично допустимі значення ІМТ, встановлені  Міжнародною робочою групою з вивчення ожиріння,  для пацієнтів віком 12–18 років із ожирінням у розбивці за статтю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Механізм дії</vt:lpstr>
      <vt:lpstr>PowerPoint Presentation</vt:lpstr>
      <vt:lpstr>Ліраглутид – аналог людського ГПП-1                         для прийому 1 раз на добу</vt:lpstr>
      <vt:lpstr>Механізм дії</vt:lpstr>
      <vt:lpstr>Механізм дії</vt:lpstr>
      <vt:lpstr>PowerPoint Presentation</vt:lpstr>
      <vt:lpstr>Фармакодинамічні ефекти</vt:lpstr>
      <vt:lpstr>Фармакодинамічні ефекти</vt:lpstr>
      <vt:lpstr>Фармакодинамічні ефекти</vt:lpstr>
      <vt:lpstr>PowerPoint Presentation</vt:lpstr>
      <vt:lpstr>Клінічна ефективність та безпека</vt:lpstr>
      <vt:lpstr>Клінічна ефективність та безпека</vt:lpstr>
      <vt:lpstr>Клінічна ефективність: маса тіла</vt:lpstr>
      <vt:lpstr>Клінічна ефективність: маса тіла</vt:lpstr>
      <vt:lpstr>Зміна маси тіла (%) від початкового показника за часом  у дослідженні 1 SCALE Ожиріння та переддіабет (0–56 тижнів) </vt:lpstr>
      <vt:lpstr>Клінічна ефективність: маса тіла</vt:lpstr>
      <vt:lpstr>Клінічна ефективність: маса тіла</vt:lpstr>
      <vt:lpstr>Клінічна ефективність: маса тіла</vt:lpstr>
      <vt:lpstr>Клінічна ефективність: маса тіла</vt:lpstr>
      <vt:lpstr>Клінічна ефективність: зниження маси тіла при лікуванні ліраглутидом, 3,0 мг через 12 тижнів </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vt:lpstr>
      <vt:lpstr>Клінічна ефективність та безпека</vt:lpstr>
      <vt:lpstr>Клінічна ефективність та безпека</vt:lpstr>
      <vt:lpstr>Клінічна ефективність та безпека </vt:lpstr>
      <vt:lpstr>PowerPoint Presentation</vt:lpstr>
      <vt:lpstr>Клінічна ефективність та безпека </vt:lpstr>
      <vt:lpstr>Клінічна ефективність та безпека</vt:lpstr>
      <vt:lpstr>PowerPoint Presentation</vt:lpstr>
      <vt:lpstr>Фармакокінетика</vt:lpstr>
      <vt:lpstr>Фармакокінетика</vt:lpstr>
      <vt:lpstr>Фармакокінетика</vt:lpstr>
      <vt:lpstr>Фармакокінетика</vt:lpstr>
      <vt:lpstr>Фармакокінетика</vt:lpstr>
      <vt:lpstr>PowerPoint Presentation</vt:lpstr>
      <vt:lpstr>Взаємодія з іншими лікарськими засобами та інші види взаємодій</vt:lpstr>
      <vt:lpstr>Взаємодія з іншими лікарськими засобами та інші види взаємодій</vt:lpstr>
      <vt:lpstr>PowerPoint Presentation</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Особливості застосування</vt:lpstr>
      <vt:lpstr>PowerPoint Presentation</vt:lpstr>
      <vt:lpstr>PowerPoint Presentation</vt:lpstr>
      <vt:lpstr>PowerPoint Presentation</vt:lpstr>
      <vt:lpstr>PowerPoint Presentation</vt:lpstr>
      <vt:lpstr>Побічні реакції</vt:lpstr>
      <vt:lpstr>Побічні реакції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Побічні реакції</vt:lpstr>
      <vt:lpstr>Повідомлення про небажані реакції та відсутність ефективності лікарського засобу</vt:lpstr>
      <vt:lpstr>PowerPoint Presentation</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Інструкція з використання шприц-ручки Саксенда®</vt:lpstr>
      <vt:lpstr>Як виявити заблоковану чи пошкоджену голку? </vt:lpstr>
      <vt:lpstr>Інструкція з використання шприц-ручки Саксенда®</vt:lpstr>
      <vt:lpstr>PowerPoint Presentation</vt:lpstr>
      <vt:lpstr>PowerPoint Presentation</vt:lpstr>
      <vt:lpstr>PowerPoint Presentation</vt:lpstr>
      <vt:lpstr>PowerPoint Presentation</vt:lpstr>
    </vt:vector>
  </TitlesOfParts>
  <Company>Novo Nordisk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Six Degrees Medical</dc:creator>
  <cp:lastModifiedBy>TEON (Tetiana Onyshchenko)</cp:lastModifiedBy>
  <cp:revision>1685</cp:revision>
  <cp:lastPrinted>2015-09-01T18:24:58Z</cp:lastPrinted>
  <dcterms:created xsi:type="dcterms:W3CDTF">2015-05-07T12:10:22Z</dcterms:created>
  <dcterms:modified xsi:type="dcterms:W3CDTF">2025-06-20T08:46:01Z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0x01010015C09D610B5AE44CBFDB6D4E3517C8FA</vt:lpwstr>
  </property>
  <property fmtid="{D5CDD505-2E9C-101B-9397-08002B2CF9AE}" pid="3" name="ItemRetentionFormula">
    <vt:lpwstr>&lt;formula id="GlobeShare.ContentManagementRules"&gt;&lt;number&gt;&lt;/number&gt;&lt;property&gt;&lt;/property&gt;&lt;propertyId&gt;&lt;/propertyId&gt;&lt;period&gt;&lt;/period&gt;&lt;/formula&gt;</vt:lpwstr>
  </property>
  <property fmtid="{D5CDD505-2E9C-101B-9397-08002B2CF9AE}" pid="4" name="_dlc_policyId">
    <vt:lpwstr>/sites/Obesity_GLP1/Obesity/OLAP/OLAPguidanceDocumentList</vt:lpwstr>
  </property>
  <property fmtid="{D5CDD505-2E9C-101B-9397-08002B2CF9AE}" pid="5" name="CustomerId">
    <vt:lpwstr>novonordisk</vt:lpwstr>
  </property>
  <property fmtid="{D5CDD505-2E9C-101B-9397-08002B2CF9AE}" pid="6" name="TemplateId">
    <vt:lpwstr>636788358696381026</vt:lpwstr>
  </property>
  <property fmtid="{D5CDD505-2E9C-101B-9397-08002B2CF9AE}" pid="7" name="UserProfileId">
    <vt:lpwstr>637596034014797201</vt:lpwstr>
  </property>
</Properties>
</file>